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12192000"/>
  <p:notesSz cx="6858000" cy="9144000"/>
  <p:embeddedFontLs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jDW6hDDPD7MQp7CE9FOHmnBaC4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GillSans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customschemas.google.com/relationships/presentationmetadata" Target="metadata"/><Relationship Id="rId14" Type="http://schemas.openxmlformats.org/officeDocument/2006/relationships/slide" Target="slides/slide10.xml"/><Relationship Id="rId58" Type="http://schemas.openxmlformats.org/officeDocument/2006/relationships/font" Target="fonts/Gill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6d9bd7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c6d9bd7e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6d9bd7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9c6d9bd7e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6d9bd7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c6d9bd7e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6d9bd7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9c6d9bd7e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c6d9bd7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c6d9bd7e4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6d9bd7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c6d9bd7e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6d9bd7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9c6d9bd7e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6d9bd7e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c6d9bd7e4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6d9bd7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c6d9bd7e4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c6d9bd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9c6d9bd7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6d9bd7e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c6d9bd7e4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c6d9bd7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9c6d9bd7e4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6d9bd7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c6d9bd7e4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6d9bd7e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9c6d9bd7e4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c6d9bd7e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9c6d9bd7e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6d9bd7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9c6d9bd7e4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c6d9bd7e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9c6d9bd7e4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c6d9bd7e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9c6d9bd7e4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c6d9bd7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9c6d9bd7e4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c6d9bd7e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9c6d9bd7e4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c6d9bd7e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9c6d9bd7e4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c6d9bd7e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9c6d9bd7e4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c6d9bd7e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9c6d9bd7e4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c6d9bd7e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9c6d9bd7e4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c6d9bd7e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9c6d9bd7e4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c6d9bd7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9c6d9bd7e4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c6d9bd7e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9c6d9bd7e4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c6d9bd7e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9c6d9bd7e4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dead27f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9dead27ff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6d9bd7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c6d9bd7e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dead27f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9dead27ff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c6d9bd7e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9c6d9bd7e4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c6d9bd7e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9c6d9bd7e4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6d9bd7e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9c6d9bd7e4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c6d9bd7e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9c6d9bd7e4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c6d9bd7e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9c6d9bd7e4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c6d9bd7e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9c6d9bd7e4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c6d9bd7e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9c6d9bd7e4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6d9bd7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c6d9bd7e4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c6d9bd7e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9c6d9bd7e4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c6d9bd7e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9c6d9bd7e4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6d9bd7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c6d9bd7e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6d9bd7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c6d9bd7e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6d9bd7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9c6d9bd7e4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c6d9bd7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c6d9bd7e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SESSION 2 – OPENSTACK ADMINISTRATION USING DASHBOARD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6d9bd7e4_0_3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57" name="Google Shape;157;g9c6d9bd7e4_0_39"/>
          <p:cNvSpPr txBox="1"/>
          <p:nvPr>
            <p:ph idx="1" type="body"/>
          </p:nvPr>
        </p:nvSpPr>
        <p:spPr>
          <a:xfrm>
            <a:off x="581200" y="218050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Tiếp đến tạo Subnet cho mạng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9c6d9bd7e4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700" y="1868256"/>
            <a:ext cx="57340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6d9bd7e4_0_4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64" name="Google Shape;164;g9c6d9bd7e4_0_47"/>
          <p:cNvSpPr txBox="1"/>
          <p:nvPr>
            <p:ph idx="1" type="body"/>
          </p:nvPr>
        </p:nvSpPr>
        <p:spPr>
          <a:xfrm>
            <a:off x="581200" y="218050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Cuối cùng cấu hình chi tiết cho mạng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9c6d9bd7e4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50" y="1868256"/>
            <a:ext cx="57340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6d9bd7e4_0_8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71" name="Google Shape;171;g9c6d9bd7e4_0_85"/>
          <p:cNvSpPr txBox="1"/>
          <p:nvPr>
            <p:ph idx="1" type="body"/>
          </p:nvPr>
        </p:nvSpPr>
        <p:spPr>
          <a:xfrm>
            <a:off x="581200" y="2180500"/>
            <a:ext cx="11191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Router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Để tạo tenant router truy cập vào Project &gt; Network &gt; Routers &gt; Create Router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9c6d9bd7e4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0" y="3435050"/>
            <a:ext cx="11754901" cy="2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6d9bd7e4_0_5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78" name="Google Shape;178;g9c6d9bd7e4_0_55"/>
          <p:cNvSpPr txBox="1"/>
          <p:nvPr>
            <p:ph idx="1" type="body"/>
          </p:nvPr>
        </p:nvSpPr>
        <p:spPr>
          <a:xfrm>
            <a:off x="581200" y="218050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Router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Thiết lập thông tin cho router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9c6d9bd7e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50" y="2038081"/>
            <a:ext cx="57340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6d9bd7e4_0_6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85" name="Google Shape;185;g9c6d9bd7e4_0_63"/>
          <p:cNvSpPr txBox="1"/>
          <p:nvPr>
            <p:ph idx="1" type="body"/>
          </p:nvPr>
        </p:nvSpPr>
        <p:spPr>
          <a:xfrm>
            <a:off x="581200" y="2237100"/>
            <a:ext cx="5343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Router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thêm interface của tenant network vào router vừa tạo, chọn router “pro-ten”, chuyển qua tab Interfaces, chọn Add Interface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9c6d9bd7e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00" y="2237106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c6d9bd7e4_0_10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92" name="Google Shape;192;g9c6d9bd7e4_0_100"/>
          <p:cNvSpPr txBox="1"/>
          <p:nvPr>
            <p:ph idx="1" type="body"/>
          </p:nvPr>
        </p:nvSpPr>
        <p:spPr>
          <a:xfrm>
            <a:off x="581200" y="227485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Floating IP để truy cập VM từ mạng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gán floating ip cho một VM truy cập vào Project &gt; Instances &gt; Associate Floating IP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9c6d9bd7e4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775" y="1830075"/>
            <a:ext cx="1739575" cy="4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c6d9bd7e4_0_10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99" name="Google Shape;199;g9c6d9bd7e4_0_108"/>
          <p:cNvSpPr txBox="1"/>
          <p:nvPr>
            <p:ph idx="1" type="body"/>
          </p:nvPr>
        </p:nvSpPr>
        <p:spPr>
          <a:xfrm>
            <a:off x="581200" y="2309275"/>
            <a:ext cx="53430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Floating IP để truy cập VM từ mạng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biểu tượng dấu "+" để tạo mới floating ip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9c6d9bd7e4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75" y="2441344"/>
            <a:ext cx="5734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6d9bd7e4_0_1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206" name="Google Shape;206;g9c6d9bd7e4_0_116"/>
          <p:cNvSpPr txBox="1"/>
          <p:nvPr>
            <p:ph idx="1" type="body"/>
          </p:nvPr>
        </p:nvSpPr>
        <p:spPr>
          <a:xfrm>
            <a:off x="581200" y="2309275"/>
            <a:ext cx="53430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Floating IP để truy cập VM từ mạng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provider-net, sau đó chọn Allocate IP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9c6d9bd7e4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00" y="2349356"/>
            <a:ext cx="5734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6d9bd7e4_0_12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213" name="Google Shape;213;g9c6d9bd7e4_0_124"/>
          <p:cNvSpPr txBox="1"/>
          <p:nvPr>
            <p:ph idx="1" type="body"/>
          </p:nvPr>
        </p:nvSpPr>
        <p:spPr>
          <a:xfrm>
            <a:off x="581200" y="2309275"/>
            <a:ext cx="53430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Floating IP để truy cập VM từ mạng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 đó chọn Associate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9c6d9bd7e4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00" y="2309281"/>
            <a:ext cx="5734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4504" lvl="0" marL="30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Tạo flavor</a:t>
            </a:r>
            <a:endParaRPr sz="1395"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Tạo cloud images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Tạo keypair</a:t>
            </a:r>
            <a:endParaRPr sz="1395"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Tạo Security Group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Tạo VM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Gắn thêm ổ cứng cho VM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Xóa VM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Update cấu hình VM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Snapshot cho VM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Restore 1 VM về VM trắng</a:t>
            </a:r>
            <a:endParaRPr sz="1395"/>
          </a:p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Font typeface="Noto Sans Symbols"/>
              <a:buChar char="❑"/>
            </a:pPr>
            <a:r>
              <a:rPr lang="en-US" sz="1395"/>
              <a:t>Live-Migrate VM</a:t>
            </a:r>
            <a:endParaRPr/>
          </a:p>
          <a:p>
            <a:pPr indent="-224504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283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III. Project 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IV. User Management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V. Triển khai dự án bằng Heat templates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6d9bd7e4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26" name="Google Shape;226;g9c6d9bd7e4_0_0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flavor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flavor, vào Admin &gt; Compute &gt; Flavors &gt; Create Flavor</a:t>
            </a:r>
            <a:endParaRPr sz="1395"/>
          </a:p>
        </p:txBody>
      </p:sp>
      <p:pic>
        <p:nvPicPr>
          <p:cNvPr id="227" name="Google Shape;227;g9c6d9bd7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150" y="1896571"/>
            <a:ext cx="4557125" cy="4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c6d9bd7e4_0_13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33" name="Google Shape;233;g9c6d9bd7e4_0_132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cloud images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Image, vào Admin &gt; Compute &gt; Images &gt; Create Image và thiết lập như sau.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Lưu ý: sử dụng cloud image như trên trang chủ khuyến cáo</a:t>
            </a: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  <p:pic>
        <p:nvPicPr>
          <p:cNvPr id="234" name="Google Shape;234;g9c6d9bd7e4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1868256"/>
            <a:ext cx="57340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c6d9bd7e4_0_14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40" name="Google Shape;240;g9c6d9bd7e4_0_140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keypair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keypair vào Project &gt; Compute &gt; Key Pairs &gt; Create Key Pair.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 khi tạo xong ssh key, trình duyệt sẽ tự động tải về file key dùng để ssh.</a:t>
            </a:r>
            <a:endParaRPr sz="1600"/>
          </a:p>
        </p:txBody>
      </p:sp>
      <p:pic>
        <p:nvPicPr>
          <p:cNvPr id="241" name="Google Shape;241;g9c6d9bd7e4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2453131"/>
            <a:ext cx="5734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c6d9bd7e4_0_15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47" name="Google Shape;247;g9c6d9bd7e4_0_150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Security Group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Security Group vào Project &gt; Network &gt; Security Groups &gt; Create Security Group</a:t>
            </a:r>
            <a:endParaRPr sz="1600"/>
          </a:p>
        </p:txBody>
      </p:sp>
      <p:pic>
        <p:nvPicPr>
          <p:cNvPr id="248" name="Google Shape;248;g9c6d9bd7e4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450" y="2297381"/>
            <a:ext cx="5734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6d9bd7e4_0_15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54" name="Google Shape;254;g9c6d9bd7e4_0_158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Security Group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Thêm các rule vào Security Group mới tạo vào Manage Rules của “test”, sau đó chọn Add Rule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Thêm rule All ICMP để có thể ping instance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9c6d9bd7e4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175" y="1915431"/>
            <a:ext cx="57340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6d9bd7e4_0_16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61" name="Google Shape;261;g9c6d9bd7e4_0_166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Security Group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Thêm rule SSH để có thể ssh instance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9c6d9bd7e4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25" y="1972031"/>
            <a:ext cx="57340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c6d9bd7e4_0_17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68" name="Google Shape;268;g9c6d9bd7e4_0_17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Instance, vào Project &gt; Compute &gt; Instances &gt; Launch Instance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9c6d9bd7e4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2127606"/>
            <a:ext cx="57340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c6d9bd7e4_0_19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75" name="Google Shape;275;g9c6d9bd7e4_0_19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Source cho VM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9c6d9bd7e4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226706"/>
            <a:ext cx="57340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c6d9bd7e4_0_20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82" name="Google Shape;282;g9c6d9bd7e4_0_202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Flavor cho VM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9c6d9bd7e4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1868256"/>
            <a:ext cx="4781742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6d9bd7e4_0_21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89" name="Google Shape;289;g9c6d9bd7e4_0_210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Networks cho VM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9c6d9bd7e4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217306"/>
            <a:ext cx="5734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Provider Network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Network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Router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Floating IP để truy cập VM từ mạng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port forwarding rules trên Floating IP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Mirror traffic từ một neutron port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c6d9bd7e4_0_21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296" name="Google Shape;296;g9c6d9bd7e4_0_218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Security Groups cho VM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9c6d9bd7e4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127606"/>
            <a:ext cx="57340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c6d9bd7e4_0_22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03" name="Google Shape;303;g9c6d9bd7e4_0_226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Tạo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Chọn Key Pair cho VM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9c6d9bd7e4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127606"/>
            <a:ext cx="57340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c6d9bd7e4_0_23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10" name="Google Shape;310;g9c6d9bd7e4_0_23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Gắn thêm ổ cứng cho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Nếu chưa có volume thì tạo 1 volume mới bằng cách vào Project &gt; Volumes &gt; Volumes &gt; Create Volume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9c6d9bd7e4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1868256"/>
            <a:ext cx="5020829" cy="4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c6d9bd7e4_0_24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</a:t>
            </a:r>
            <a:endParaRPr/>
          </a:p>
        </p:txBody>
      </p:sp>
      <p:sp>
        <p:nvSpPr>
          <p:cNvPr id="317" name="Google Shape;317;g9c6d9bd7e4_0_242"/>
          <p:cNvSpPr txBox="1"/>
          <p:nvPr>
            <p:ph idx="1" type="body"/>
          </p:nvPr>
        </p:nvSpPr>
        <p:spPr>
          <a:xfrm>
            <a:off x="581200" y="227485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6"/>
              <a:buChar char="❑"/>
            </a:pPr>
            <a:r>
              <a:rPr lang="en-US"/>
              <a:t>Gắn thêm ổ cứng cho VM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 đó gắn volume vừa tạo cho VM vào Project &gt; Instances &gt; Attach Volume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9c6d9bd7e4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775" y="1830075"/>
            <a:ext cx="1739575" cy="4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c6d9bd7e4_0_25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24" name="Google Shape;324;g9c6d9bd7e4_0_25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Gắn thêm ổ cứng cho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Rồi chọn volume cần gán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9c6d9bd7e4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349356"/>
            <a:ext cx="57340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c6d9bd7e4_0_26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</a:t>
            </a:r>
            <a:endParaRPr/>
          </a:p>
        </p:txBody>
      </p:sp>
      <p:sp>
        <p:nvSpPr>
          <p:cNvPr id="331" name="Google Shape;331;g9c6d9bd7e4_0_262"/>
          <p:cNvSpPr txBox="1"/>
          <p:nvPr>
            <p:ph idx="1" type="body"/>
          </p:nvPr>
        </p:nvSpPr>
        <p:spPr>
          <a:xfrm>
            <a:off x="581200" y="227485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6"/>
              <a:buChar char="❑"/>
            </a:pPr>
            <a:r>
              <a:rPr lang="en-US"/>
              <a:t>Xóa</a:t>
            </a:r>
            <a:r>
              <a:rPr lang="en-US"/>
              <a:t> VM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xóa VM vào Project &gt; Instances &gt; Delete Instance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9c6d9bd7e4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775" y="1830075"/>
            <a:ext cx="1739575" cy="4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c6d9bd7e4_0_26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</a:t>
            </a:r>
            <a:endParaRPr/>
          </a:p>
        </p:txBody>
      </p:sp>
      <p:sp>
        <p:nvSpPr>
          <p:cNvPr id="338" name="Google Shape;338;g9c6d9bd7e4_0_268"/>
          <p:cNvSpPr txBox="1"/>
          <p:nvPr>
            <p:ph idx="1" type="body"/>
          </p:nvPr>
        </p:nvSpPr>
        <p:spPr>
          <a:xfrm>
            <a:off x="581200" y="227485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6"/>
              <a:buChar char="❑"/>
            </a:pPr>
            <a:r>
              <a:rPr lang="en-US"/>
              <a:t>Update cấu hình cho</a:t>
            </a:r>
            <a:r>
              <a:rPr lang="en-US"/>
              <a:t> VM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update cấu hình cho VM vào Project &gt; Compute &gt; Instances &gt; Resize Instance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9c6d9bd7e4_0_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775" y="1830075"/>
            <a:ext cx="1739575" cy="4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c6d9bd7e4_0_27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45" name="Google Shape;345;g9c6d9bd7e4_0_27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Update cấu hình</a:t>
            </a:r>
            <a:r>
              <a:rPr lang="en-US"/>
              <a:t> cho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Rồi chọn cấu hình cần update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9c6d9bd7e4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1868256"/>
            <a:ext cx="5190876" cy="483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c6d9bd7e4_0_28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52" name="Google Shape;352;g9c6d9bd7e4_0_282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Snapshot cho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tạo snapshot cho VM vào Project &gt; Compute &gt; Instances &gt; Create Snapshot (chọn ở VM muốn tạo snapshot)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9c6d9bd7e4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2302181"/>
            <a:ext cx="5734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dead27ff5_0_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</a:t>
            </a:r>
            <a:endParaRPr/>
          </a:p>
        </p:txBody>
      </p:sp>
      <p:sp>
        <p:nvSpPr>
          <p:cNvPr id="359" name="Google Shape;359;g9dead27ff5_0_6"/>
          <p:cNvSpPr txBox="1"/>
          <p:nvPr>
            <p:ph idx="1" type="body"/>
          </p:nvPr>
        </p:nvSpPr>
        <p:spPr>
          <a:xfrm>
            <a:off x="581200" y="2180500"/>
            <a:ext cx="11191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Restore 1 VM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restore 1 VM vào Project &gt; Compute &gt; Images chọn snapshot muốn khôi phục rồi chọn Launch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9dead27ff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7" y="3350175"/>
            <a:ext cx="11735824" cy="28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6d9bd7e4_0_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15" name="Google Shape;115;g9c6d9bd7e4_0_8"/>
          <p:cNvSpPr txBox="1"/>
          <p:nvPr>
            <p:ph idx="1" type="body"/>
          </p:nvPr>
        </p:nvSpPr>
        <p:spPr>
          <a:xfrm>
            <a:off x="581200" y="2180500"/>
            <a:ext cx="11191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Provider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Để tạo provider network truy cập vào Admin &gt; Network &gt; Networks &gt; Create Network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9c6d9bd7e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13" y="3538825"/>
            <a:ext cx="10970967" cy="2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dead27ff5_0_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II. VM MANAGEMENT </a:t>
            </a:r>
            <a:endParaRPr/>
          </a:p>
        </p:txBody>
      </p:sp>
      <p:sp>
        <p:nvSpPr>
          <p:cNvPr id="366" name="Google Shape;366;g9dead27ff5_0_14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05619" lvl="0" marL="306000" rtl="0" algn="l">
              <a:spcBef>
                <a:spcPts val="0"/>
              </a:spcBef>
              <a:spcAft>
                <a:spcPts val="0"/>
              </a:spcAft>
              <a:buSzPts val="1650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Restore 1 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 đó thực hiện các bước như tạo 1 VM mới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9dead27ff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127600"/>
            <a:ext cx="5837225" cy="3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/>
              <a:t>Giám sát các project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/>
              <a:t>Quota cho các project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c6d9bd7e4_0_29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9" name="Google Shape;379;g9c6d9bd7e4_0_290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Giám sát các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hêm 1 project vào Identity &gt; Projects &gt; Create Project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9c6d9bd7e4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2127606"/>
            <a:ext cx="57340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c6d9bd7e4_0_29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 </a:t>
            </a:r>
            <a:endParaRPr/>
          </a:p>
        </p:txBody>
      </p:sp>
      <p:sp>
        <p:nvSpPr>
          <p:cNvPr id="386" name="Google Shape;386;g9c6d9bd7e4_0_298"/>
          <p:cNvSpPr txBox="1"/>
          <p:nvPr>
            <p:ph idx="1" type="body"/>
          </p:nvPr>
        </p:nvSpPr>
        <p:spPr>
          <a:xfrm>
            <a:off x="581200" y="2127600"/>
            <a:ext cx="110295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Giám sát các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Xóa 1 project vào Identity &gt; Projects chọn Project muốn xóa rồi ấn vào Delete Projects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9c6d9bd7e4_0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00" y="3631800"/>
            <a:ext cx="8811600" cy="30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c6d9bd7e4_0_30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 </a:t>
            </a:r>
            <a:endParaRPr/>
          </a:p>
        </p:txBody>
      </p:sp>
      <p:sp>
        <p:nvSpPr>
          <p:cNvPr id="393" name="Google Shape;393;g9c6d9bd7e4_0_306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Giám sát các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chỉnh sửa project vào Identity &gt; Projects chọn cột hành động của project muốn sửa và chọn tùy chọn cần sửa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9c6d9bd7e4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825" y="2783281"/>
            <a:ext cx="15716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6d9bd7e4_0_3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 </a:t>
            </a:r>
            <a:endParaRPr/>
          </a:p>
        </p:txBody>
      </p:sp>
      <p:sp>
        <p:nvSpPr>
          <p:cNvPr id="400" name="Google Shape;400;g9c6d9bd7e4_0_315"/>
          <p:cNvSpPr txBox="1"/>
          <p:nvPr>
            <p:ph idx="1" type="body"/>
          </p:nvPr>
        </p:nvSpPr>
        <p:spPr>
          <a:xfrm>
            <a:off x="581200" y="2127600"/>
            <a:ext cx="110295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Quota cho</a:t>
            </a:r>
            <a:r>
              <a:rPr lang="en-US"/>
              <a:t> các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Xem default project quotas vào Admin &gt; System &gt; Defaults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9c6d9bd7e4_0_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13" y="3548325"/>
            <a:ext cx="7997975" cy="3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c6d9bd7e4_0_3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III. PROJECT MANAGEMENT </a:t>
            </a:r>
            <a:endParaRPr/>
          </a:p>
        </p:txBody>
      </p:sp>
      <p:sp>
        <p:nvSpPr>
          <p:cNvPr id="407" name="Google Shape;407;g9c6d9bd7e4_0_323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Quota cho</a:t>
            </a:r>
            <a:r>
              <a:rPr lang="en-US"/>
              <a:t> các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project quotas vào Admin &gt; System &gt; Defaults &gt; Update Defaults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9c6d9bd7e4_0_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025" y="1896456"/>
            <a:ext cx="3867305" cy="4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IV. USER MANAGEMENT</a:t>
            </a:r>
            <a:endParaRPr/>
          </a:p>
        </p:txBody>
      </p:sp>
      <p:sp>
        <p:nvSpPr>
          <p:cNvPr id="414" name="Google Shape;414;p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/>
              <a:t>Tạo/sửa/xóa 1 người dùng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c6d9bd7e4_0_33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IV. USER MANAGEMENT</a:t>
            </a:r>
            <a:endParaRPr/>
          </a:p>
        </p:txBody>
      </p:sp>
      <p:sp>
        <p:nvSpPr>
          <p:cNvPr id="420" name="Google Shape;420;g9c6d9bd7e4_0_333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Thêm người dùng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hêm 1 người dùng vào Identity &gt; Users &gt; Create User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g9c6d9bd7e4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500" y="1896456"/>
            <a:ext cx="4022212" cy="4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6d9bd7e4_0_34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IV. USER MANAGEMENT</a:t>
            </a:r>
            <a:endParaRPr/>
          </a:p>
        </p:txBody>
      </p:sp>
      <p:sp>
        <p:nvSpPr>
          <p:cNvPr id="427" name="Google Shape;427;g9c6d9bd7e4_0_341"/>
          <p:cNvSpPr txBox="1"/>
          <p:nvPr>
            <p:ph idx="1" type="body"/>
          </p:nvPr>
        </p:nvSpPr>
        <p:spPr>
          <a:xfrm>
            <a:off x="581200" y="2127600"/>
            <a:ext cx="52950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Chỉnh sửa</a:t>
            </a:r>
            <a:r>
              <a:rPr lang="en-US"/>
              <a:t> người dùng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chỉnh s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ửa 1 người dùng vào Identity &gt; Users &gt; Edit (chọn vào phần người dùng muốn sửa)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g9c6d9bd7e4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00" y="1868256"/>
            <a:ext cx="5568032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6d9bd7e4_0_6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22" name="Google Shape;122;g9c6d9bd7e4_0_69"/>
          <p:cNvSpPr txBox="1"/>
          <p:nvPr>
            <p:ph idx="1" type="body"/>
          </p:nvPr>
        </p:nvSpPr>
        <p:spPr>
          <a:xfrm>
            <a:off x="515171" y="2227650"/>
            <a:ext cx="55032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Provider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Thiết lập thông tin cho mạng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9c6d9bd7e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796" y="1868256"/>
            <a:ext cx="4781742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c6d9bd7e4_0_34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IV. USER MANAGEMENT</a:t>
            </a:r>
            <a:endParaRPr/>
          </a:p>
        </p:txBody>
      </p:sp>
      <p:sp>
        <p:nvSpPr>
          <p:cNvPr id="434" name="Google Shape;434;g9c6d9bd7e4_0_349"/>
          <p:cNvSpPr txBox="1"/>
          <p:nvPr>
            <p:ph idx="1" type="body"/>
          </p:nvPr>
        </p:nvSpPr>
        <p:spPr>
          <a:xfrm>
            <a:off x="581200" y="2071000"/>
            <a:ext cx="110295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Chỉnh sửa người dùng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Đổi mật khẩu người dùng chọn Change Password trên thanh hành động của user đó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g9c6d9bd7e4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50" y="4443531"/>
            <a:ext cx="15430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9c6d9bd7e4_0_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975" y="3670831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c6d9bd7e4_0_35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IV. USER MANAGEMENT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2" name="Google Shape;442;g9c6d9bd7e4_0_359"/>
          <p:cNvSpPr txBox="1"/>
          <p:nvPr>
            <p:ph idx="1" type="body"/>
          </p:nvPr>
        </p:nvSpPr>
        <p:spPr>
          <a:xfrm>
            <a:off x="581200" y="2127600"/>
            <a:ext cx="110295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3"/>
              <a:buFont typeface="Noto Sans Symbols"/>
              <a:buNone/>
            </a:pPr>
            <a:r>
              <a:t/>
            </a:r>
            <a:endParaRPr sz="1395"/>
          </a:p>
          <a:p>
            <a:pPr indent="-329279" lvl="0" marL="3060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650"/>
              <a:buFont typeface="Noto Sans Symbols"/>
              <a:buChar char="❑"/>
            </a:pPr>
            <a:r>
              <a:rPr lang="en-US"/>
              <a:t>Xóa người dùng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x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óa 1 người dùng vào Identity &gt; Users chọn user muốn xóa rồi ấn Delete Users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9c6d9bd7e4_0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00" y="3441775"/>
            <a:ext cx="7241399" cy="34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V. TRIỂN KHAI DỰ ÁN BẰNG HEAT TEMPLATES </a:t>
            </a:r>
            <a:endParaRPr/>
          </a:p>
        </p:txBody>
      </p:sp>
      <p:sp>
        <p:nvSpPr>
          <p:cNvPr id="449" name="Google Shape;449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/>
              <a:t>Triển khai Heat template cho 1 dự án mới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6d9bd7e4_0_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29" name="Google Shape;129;g9c6d9bd7e4_0_15"/>
          <p:cNvSpPr txBox="1"/>
          <p:nvPr>
            <p:ph idx="1" type="body"/>
          </p:nvPr>
        </p:nvSpPr>
        <p:spPr>
          <a:xfrm>
            <a:off x="581196" y="2180500"/>
            <a:ext cx="55032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Provider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Tiếp đến tạo Subnet cho mạng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9c6d9bd7e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400" y="1869275"/>
            <a:ext cx="56694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6d9bd7e4_0_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36" name="Google Shape;136;g9c6d9bd7e4_0_23"/>
          <p:cNvSpPr txBox="1"/>
          <p:nvPr>
            <p:ph idx="1" type="body"/>
          </p:nvPr>
        </p:nvSpPr>
        <p:spPr>
          <a:xfrm>
            <a:off x="581200" y="218050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Provider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Cuối cùng cấu hình chi tiết cho mạng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9c6d9bd7e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221" y="1849381"/>
            <a:ext cx="57340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6d9bd7e4_0_7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43" name="Google Shape;143;g9c6d9bd7e4_0_78"/>
          <p:cNvSpPr txBox="1"/>
          <p:nvPr>
            <p:ph idx="1" type="body"/>
          </p:nvPr>
        </p:nvSpPr>
        <p:spPr>
          <a:xfrm>
            <a:off x="581200" y="2180500"/>
            <a:ext cx="11191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Tenant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Để tạo tenant network truy cập vào Project &gt; Network &gt; Networks &gt; Create Network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9c6d9bd7e4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3" y="3425625"/>
            <a:ext cx="11637066" cy="2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6d9bd7e4_0_3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 NETWORK MANAGEMENT</a:t>
            </a:r>
            <a:endParaRPr/>
          </a:p>
        </p:txBody>
      </p:sp>
      <p:sp>
        <p:nvSpPr>
          <p:cNvPr id="150" name="Google Shape;150;g9c6d9bd7e4_0_31"/>
          <p:cNvSpPr txBox="1"/>
          <p:nvPr>
            <p:ph idx="1" type="body"/>
          </p:nvPr>
        </p:nvSpPr>
        <p:spPr>
          <a:xfrm>
            <a:off x="581200" y="2180500"/>
            <a:ext cx="5343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Tenant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Thiết lập thông tin cho mạng</a:t>
            </a:r>
            <a:endParaRPr sz="16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9c6d9bd7e4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75" y="1972606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2020-08-28T13:02:12Z</dcterms:created>
  <dc:creator>E5490</dc:creator>
</cp:coreProperties>
</file>