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 CEPH 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II. Physical servers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III. Monitor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OpenStack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alert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outage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down 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down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MySQL down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CEPH services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270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session 5 – Vận hành LMA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E5490</dc:creator>
  <cp:lastModifiedBy>E5490</cp:lastModifiedBy>
  <cp:revision>26</cp:revision>
  <dcterms:created xsi:type="dcterms:W3CDTF">2020-08-28T13:02:12Z</dcterms:created>
  <dcterms:modified xsi:type="dcterms:W3CDTF">2020-09-06T11:18:52Z</dcterms:modified>
</cp:coreProperties>
</file>