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9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5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01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7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08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28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8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91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70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601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0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2EFB-77F4-4851-BE0F-03E88073BFD6}" type="datetimeFigureOut">
              <a:rPr lang="ko-KR" altLang="en-US" smtClean="0"/>
              <a:t>2024-02-25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CE57-9198-4E1E-9CE9-EA435CAFB5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8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298275"/>
              </p:ext>
            </p:extLst>
          </p:nvPr>
        </p:nvGraphicFramePr>
        <p:xfrm>
          <a:off x="975360" y="3575223"/>
          <a:ext cx="103428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89">
                  <a:extLst>
                    <a:ext uri="{9D8B030D-6E8A-4147-A177-3AD203B41FA5}">
                      <a16:colId xmlns:a16="http://schemas.microsoft.com/office/drawing/2014/main" val="2777897397"/>
                    </a:ext>
                  </a:extLst>
                </a:gridCol>
                <a:gridCol w="1939290">
                  <a:extLst>
                    <a:ext uri="{9D8B030D-6E8A-4147-A177-3AD203B41FA5}">
                      <a16:colId xmlns:a16="http://schemas.microsoft.com/office/drawing/2014/main" val="3331374413"/>
                    </a:ext>
                  </a:extLst>
                </a:gridCol>
                <a:gridCol w="7007301">
                  <a:extLst>
                    <a:ext uri="{9D8B030D-6E8A-4147-A177-3AD203B41FA5}">
                      <a16:colId xmlns:a16="http://schemas.microsoft.com/office/drawing/2014/main" val="190861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74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Section-header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Wid</a:t>
                      </a:r>
                      <a:r>
                        <a:rPr lang="en-US" altLang="ko-KR" dirty="0" smtClean="0"/>
                        <a:t> 100%, </a:t>
                      </a:r>
                      <a:r>
                        <a:rPr lang="en-US" altLang="ko-KR" dirty="0" err="1" smtClean="0"/>
                        <a:t>backgroundcolor</a:t>
                      </a:r>
                      <a:r>
                        <a:rPr lang="en-US" altLang="ko-KR" dirty="0" smtClean="0"/>
                        <a:t>(),</a:t>
                      </a:r>
                      <a:r>
                        <a:rPr lang="en-US" altLang="ko-KR" baseline="0" dirty="0" smtClean="0"/>
                        <a:t> height 120px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2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inner-header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반응형추후에</a:t>
                      </a:r>
                      <a:r>
                        <a:rPr lang="en-US" altLang="ko-KR" dirty="0" smtClean="0"/>
                        <a:t>/ width:1100px height:100%; </a:t>
                      </a:r>
                      <a:r>
                        <a:rPr lang="en-US" altLang="ko-KR" dirty="0" err="1" smtClean="0"/>
                        <a:t>margin:auto</a:t>
                      </a:r>
                      <a:r>
                        <a:rPr lang="en-US" altLang="ko-KR" dirty="0" smtClean="0"/>
                        <a:t>;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8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logo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 75px, height</a:t>
                      </a:r>
                      <a:r>
                        <a:rPr lang="en-US" altLang="ko-KR" baseline="0" dirty="0" smtClean="0"/>
                        <a:t> 75px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09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Space-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Li: inline-block, padding-right:15px, padding-left 15px, boarder-right 1px solid </a:t>
                      </a:r>
                      <a:r>
                        <a:rPr lang="en-US" altLang="ko-KR" dirty="0" err="1" smtClean="0"/>
                        <a:t>lightgrey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018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top-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74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bottom-</a:t>
                      </a:r>
                      <a:r>
                        <a:rPr lang="en-US" altLang="ko-KR" dirty="0" err="1" smtClean="0"/>
                        <a:t>nav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Display:flex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91416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112202"/>
            <a:ext cx="9448800" cy="10572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68880" y="1129820"/>
            <a:ext cx="8402320" cy="44973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68880" y="1640839"/>
            <a:ext cx="8402320" cy="2771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422400" y="1112201"/>
            <a:ext cx="1046480" cy="10572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https://www.starbucks.co.kr/common/img/common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" y="640314"/>
            <a:ext cx="714375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49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456565"/>
            <a:ext cx="9753600" cy="31813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468880" y="1129820"/>
            <a:ext cx="1899920" cy="19994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545080" y="1286270"/>
            <a:ext cx="1747520" cy="12374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725947" y="2572822"/>
            <a:ext cx="1345722" cy="4119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19040" y="892089"/>
            <a:ext cx="3676386" cy="24032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840449"/>
              </p:ext>
            </p:extLst>
          </p:nvPr>
        </p:nvGraphicFramePr>
        <p:xfrm>
          <a:off x="1721450" y="4067004"/>
          <a:ext cx="8127999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56">
                  <a:extLst>
                    <a:ext uri="{9D8B030D-6E8A-4147-A177-3AD203B41FA5}">
                      <a16:colId xmlns:a16="http://schemas.microsoft.com/office/drawing/2014/main" val="2863007170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1316422622"/>
                    </a:ext>
                  </a:extLst>
                </a:gridCol>
                <a:gridCol w="5915804">
                  <a:extLst>
                    <a:ext uri="{9D8B030D-6E8A-4147-A177-3AD203B41FA5}">
                      <a16:colId xmlns:a16="http://schemas.microsoft.com/office/drawing/2014/main" val="54139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전체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Width:100%,</a:t>
                      </a:r>
                      <a:r>
                        <a:rPr lang="en-US" altLang="ko-KR" baseline="0" dirty="0" smtClean="0"/>
                        <a:t> height:30vh; background image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왼쪽</a:t>
                      </a:r>
                      <a:r>
                        <a:rPr lang="en-US" altLang="ko-KR" dirty="0" smtClean="0"/>
                        <a:t>text</a:t>
                      </a:r>
                      <a:r>
                        <a:rPr lang="ko-KR" altLang="en-US" dirty="0" smtClean="0"/>
                        <a:t>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Width:20%; 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6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버튼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Padding10px,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오른쪽 이미지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Width:40% &lt;div&gt;</a:t>
                      </a:r>
                      <a:r>
                        <a:rPr lang="en-US" altLang="ko-KR" baseline="0" dirty="0" smtClean="0"/>
                        <a:t> &gt; </a:t>
                      </a:r>
                      <a:r>
                        <a:rPr lang="en-US" altLang="ko-KR" baseline="0" dirty="0" err="1" smtClean="0"/>
                        <a:t>img</a:t>
                      </a:r>
                      <a:r>
                        <a:rPr lang="en-US" altLang="ko-KR" baseline="0" dirty="0" smtClean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37252"/>
                  </a:ext>
                </a:extLst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4767"/>
            <a:ext cx="2105025" cy="226695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450" y="3816142"/>
            <a:ext cx="3122450" cy="20081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760" y="2306198"/>
            <a:ext cx="2798317" cy="294702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56210" y="5686425"/>
            <a:ext cx="12382500" cy="401955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23190" y="2328460"/>
            <a:ext cx="22669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2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72" y="1422026"/>
            <a:ext cx="9229725" cy="6477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83340" y="1366557"/>
            <a:ext cx="4751294" cy="7586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5934634" y="1366557"/>
            <a:ext cx="4751294" cy="75863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80212" y="1408019"/>
            <a:ext cx="654422" cy="66170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588188" y="1467409"/>
            <a:ext cx="582704" cy="542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290485" y="1524278"/>
            <a:ext cx="2662516" cy="4191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92470" y="1501307"/>
            <a:ext cx="835259" cy="4891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160995" y="1479734"/>
            <a:ext cx="2335305" cy="5107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62060"/>
              </p:ext>
            </p:extLst>
          </p:nvPr>
        </p:nvGraphicFramePr>
        <p:xfrm>
          <a:off x="1721450" y="406700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56">
                  <a:extLst>
                    <a:ext uri="{9D8B030D-6E8A-4147-A177-3AD203B41FA5}">
                      <a16:colId xmlns:a16="http://schemas.microsoft.com/office/drawing/2014/main" val="2863007170"/>
                    </a:ext>
                  </a:extLst>
                </a:gridCol>
                <a:gridCol w="1155939">
                  <a:extLst>
                    <a:ext uri="{9D8B030D-6E8A-4147-A177-3AD203B41FA5}">
                      <a16:colId xmlns:a16="http://schemas.microsoft.com/office/drawing/2014/main" val="1316422622"/>
                    </a:ext>
                  </a:extLst>
                </a:gridCol>
                <a:gridCol w="5915804">
                  <a:extLst>
                    <a:ext uri="{9D8B030D-6E8A-4147-A177-3AD203B41FA5}">
                      <a16:colId xmlns:a16="http://schemas.microsoft.com/office/drawing/2014/main" val="541395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1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67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28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837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1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71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</cp:revision>
  <dcterms:created xsi:type="dcterms:W3CDTF">2024-02-25T02:02:34Z</dcterms:created>
  <dcterms:modified xsi:type="dcterms:W3CDTF">2024-02-25T03:35:38Z</dcterms:modified>
</cp:coreProperties>
</file>