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7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8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2EFB-77F4-4851-BE0F-03E88073BFD6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98275"/>
              </p:ext>
            </p:extLst>
          </p:nvPr>
        </p:nvGraphicFramePr>
        <p:xfrm>
          <a:off x="975360" y="3575223"/>
          <a:ext cx="103428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9">
                  <a:extLst>
                    <a:ext uri="{9D8B030D-6E8A-4147-A177-3AD203B41FA5}">
                      <a16:colId xmlns:a16="http://schemas.microsoft.com/office/drawing/2014/main" val="2777897397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3331374413"/>
                    </a:ext>
                  </a:extLst>
                </a:gridCol>
                <a:gridCol w="7007301">
                  <a:extLst>
                    <a:ext uri="{9D8B030D-6E8A-4147-A177-3AD203B41FA5}">
                      <a16:colId xmlns:a16="http://schemas.microsoft.com/office/drawing/2014/main" val="19086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4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Section-header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Wid</a:t>
                      </a:r>
                      <a:r>
                        <a:rPr lang="en-US" altLang="ko-KR" dirty="0" smtClean="0"/>
                        <a:t> 100%, </a:t>
                      </a:r>
                      <a:r>
                        <a:rPr lang="en-US" altLang="ko-KR" dirty="0" err="1" smtClean="0"/>
                        <a:t>backgroundcolor</a:t>
                      </a:r>
                      <a:r>
                        <a:rPr lang="en-US" altLang="ko-KR" dirty="0" smtClean="0"/>
                        <a:t>(),</a:t>
                      </a:r>
                      <a:r>
                        <a:rPr lang="en-US" altLang="ko-KR" baseline="0" dirty="0" smtClean="0"/>
                        <a:t> height 120px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inner-header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반응형추후에</a:t>
                      </a:r>
                      <a:r>
                        <a:rPr lang="en-US" altLang="ko-KR" dirty="0" smtClean="0"/>
                        <a:t>/ width:1100px height:100%; </a:t>
                      </a:r>
                      <a:r>
                        <a:rPr lang="en-US" altLang="ko-KR" dirty="0" err="1" smtClean="0"/>
                        <a:t>margin:auto</a:t>
                      </a:r>
                      <a:r>
                        <a:rPr lang="en-US" altLang="ko-KR" dirty="0" smtClean="0"/>
                        <a:t>;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8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 75px, height</a:t>
                      </a:r>
                      <a:r>
                        <a:rPr lang="en-US" altLang="ko-KR" baseline="0" dirty="0" smtClean="0"/>
                        <a:t> 75px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Li: inline-block, padding-right:15px, padding-left 15px, boarder-right 1px solid </a:t>
                      </a:r>
                      <a:r>
                        <a:rPr lang="en-US" altLang="ko-KR" dirty="0" err="1" smtClean="0"/>
                        <a:t>lightgrey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bottom-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Display:flex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1416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112202"/>
            <a:ext cx="9448800" cy="1057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68880" y="1129820"/>
            <a:ext cx="8402320" cy="4497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68880" y="1640839"/>
            <a:ext cx="8402320" cy="277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22400" y="1112201"/>
            <a:ext cx="1046480" cy="1057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tarbucks.co.kr/common/img/common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" y="640314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4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505" y="-452351"/>
            <a:ext cx="12382500" cy="4019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456565"/>
            <a:ext cx="9753600" cy="3181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68880" y="1129820"/>
            <a:ext cx="1899920" cy="19994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5080" y="1286270"/>
            <a:ext cx="1747520" cy="12374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25947" y="2572822"/>
            <a:ext cx="1345722" cy="4119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19040" y="892089"/>
            <a:ext cx="3676386" cy="24032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47492"/>
              </p:ext>
            </p:extLst>
          </p:nvPr>
        </p:nvGraphicFramePr>
        <p:xfrm>
          <a:off x="1721450" y="4067004"/>
          <a:ext cx="98494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15">
                  <a:extLst>
                    <a:ext uri="{9D8B030D-6E8A-4147-A177-3AD203B41FA5}">
                      <a16:colId xmlns:a16="http://schemas.microsoft.com/office/drawing/2014/main" val="2863007170"/>
                    </a:ext>
                  </a:extLst>
                </a:gridCol>
                <a:gridCol w="1802406">
                  <a:extLst>
                    <a:ext uri="{9D8B030D-6E8A-4147-A177-3AD203B41FA5}">
                      <a16:colId xmlns:a16="http://schemas.microsoft.com/office/drawing/2014/main" val="1316422622"/>
                    </a:ext>
                  </a:extLst>
                </a:gridCol>
                <a:gridCol w="7168728">
                  <a:extLst>
                    <a:ext uri="{9D8B030D-6E8A-4147-A177-3AD203B41FA5}">
                      <a16:colId xmlns:a16="http://schemas.microsoft.com/office/drawing/2014/main" val="54139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Section-one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Width:100%,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height:32vw; </a:t>
                      </a:r>
                      <a:r>
                        <a:rPr lang="en-US" altLang="ko-KR" baseline="0" dirty="0" smtClean="0"/>
                        <a:t>background image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Position: absolute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6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detail-</a:t>
                      </a:r>
                      <a:r>
                        <a:rPr lang="en-US" altLang="ko-KR" dirty="0" err="1" smtClean="0"/>
                        <a:t>btn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Position: absolute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milk-tea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Position: absolute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3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grape-tea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Position: absolute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cookie-latte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Position: absolute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831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2745" y="2984740"/>
            <a:ext cx="2105025" cy="2266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730" y="1464941"/>
            <a:ext cx="3122450" cy="20081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730" y="620179"/>
            <a:ext cx="2798317" cy="29470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2328460"/>
            <a:ext cx="2266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72" y="1422026"/>
            <a:ext cx="9229725" cy="647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3340" y="1366557"/>
            <a:ext cx="4751294" cy="7586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4634" y="1366557"/>
            <a:ext cx="4751294" cy="7586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80212" y="1408019"/>
            <a:ext cx="654422" cy="6617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88188" y="1467409"/>
            <a:ext cx="582704" cy="542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0485" y="1524278"/>
            <a:ext cx="2662516" cy="4191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92470" y="1501307"/>
            <a:ext cx="835259" cy="489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60995" y="1479734"/>
            <a:ext cx="2335305" cy="5107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2060"/>
              </p:ext>
            </p:extLst>
          </p:nvPr>
        </p:nvGraphicFramePr>
        <p:xfrm>
          <a:off x="1721450" y="406700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56">
                  <a:extLst>
                    <a:ext uri="{9D8B030D-6E8A-4147-A177-3AD203B41FA5}">
                      <a16:colId xmlns:a16="http://schemas.microsoft.com/office/drawing/2014/main" val="2863007170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1316422622"/>
                    </a:ext>
                  </a:extLst>
                </a:gridCol>
                <a:gridCol w="5915804">
                  <a:extLst>
                    <a:ext uri="{9D8B030D-6E8A-4147-A177-3AD203B41FA5}">
                      <a16:colId xmlns:a16="http://schemas.microsoft.com/office/drawing/2014/main" val="54139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6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3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1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78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2024-02-25T02:02:34Z</dcterms:created>
  <dcterms:modified xsi:type="dcterms:W3CDTF">2024-03-02T03:51:52Z</dcterms:modified>
</cp:coreProperties>
</file>