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4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6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7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3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639" y="690113"/>
            <a:ext cx="320902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맨 </a:t>
            </a:r>
            <a:r>
              <a:rPr lang="ko-KR" altLang="en-US" dirty="0" smtClean="0"/>
              <a:t>처음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</a:t>
            </a:r>
            <a:r>
              <a:rPr lang="en-US" altLang="ko-KR" sz="1600" dirty="0" err="1" smtClean="0"/>
              <a:t>user.email</a:t>
            </a:r>
            <a:r>
              <a:rPr lang="en-US" altLang="ko-KR" sz="1600" dirty="0" smtClean="0"/>
              <a:t> “ “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--global user.name “ “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 origin “”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1639" y="2639683"/>
            <a:ext cx="5947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pull~push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 origin master    (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가져오기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.                    (</a:t>
            </a:r>
            <a:r>
              <a:rPr lang="ko-KR" altLang="en-US" dirty="0" smtClean="0"/>
              <a:t>변경사항을 모두 후보에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smtClean="0"/>
              <a:t>메모</a:t>
            </a:r>
            <a:r>
              <a:rPr lang="en-US" altLang="ko-KR" dirty="0" smtClean="0"/>
              <a:t>”    (</a:t>
            </a:r>
            <a:r>
              <a:rPr lang="ko-KR" altLang="en-US" dirty="0" smtClean="0"/>
              <a:t>후보를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폴더에 저장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   (.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내용을 업로드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51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2024-03-02T00:18:56Z</dcterms:created>
  <dcterms:modified xsi:type="dcterms:W3CDTF">2024-03-02T02:58:00Z</dcterms:modified>
</cp:coreProperties>
</file>