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4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5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6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2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2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0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7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7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73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D68F-5AE9-4897-A78E-6205F71B440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5ADC-A405-4FAA-8E05-71E70DE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3992" y="603849"/>
            <a:ext cx="320902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맨 처음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환경설정</a:t>
            </a:r>
            <a:endParaRPr lang="en-US" altLang="ko-KR" dirty="0" smtClean="0"/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</a:t>
            </a:r>
            <a:r>
              <a:rPr lang="en-US" altLang="ko-KR" sz="1600" dirty="0" err="1" smtClean="0"/>
              <a:t>user.email</a:t>
            </a:r>
            <a:r>
              <a:rPr lang="en-US" altLang="ko-KR" sz="1600" dirty="0" smtClean="0"/>
              <a:t> “ “</a:t>
            </a:r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--global user.name “ “</a:t>
            </a:r>
          </a:p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add origin “”</a:t>
            </a:r>
          </a:p>
        </p:txBody>
      </p:sp>
    </p:spTree>
    <p:extLst>
      <p:ext uri="{BB962C8B-B14F-4D97-AF65-F5344CB8AC3E}">
        <p14:creationId xmlns:p14="http://schemas.microsoft.com/office/powerpoint/2010/main" val="51951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2024-03-02T00:18:56Z</dcterms:created>
  <dcterms:modified xsi:type="dcterms:W3CDTF">2024-03-02T00:19:15Z</dcterms:modified>
</cp:coreProperties>
</file>