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0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2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7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2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4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0645A-E22E-4D4D-B953-80C6E4AA0B9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5B8C-2456-40CF-8CEC-32EED7CA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18000" y="0"/>
            <a:ext cx="7747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318000" y="0"/>
            <a:ext cx="7747000" cy="11125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18000" y="736600"/>
            <a:ext cx="774700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r>
              <a:rPr lang="ko-KR" altLang="en-US" dirty="0" smtClean="0"/>
              <a:t>개 버튼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99600" y="1112520"/>
            <a:ext cx="2565400" cy="372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18000" y="1112520"/>
            <a:ext cx="5181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18000" y="1849120"/>
            <a:ext cx="5181600" cy="298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18000" y="0"/>
            <a:ext cx="1625600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46361" y="17930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19168" y="2322576"/>
            <a:ext cx="1022096" cy="841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42432" y="2322576"/>
            <a:ext cx="1022096" cy="841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7" idx="1"/>
          </p:cNvCxnSpPr>
          <p:nvPr/>
        </p:nvCxnSpPr>
        <p:spPr>
          <a:xfrm>
            <a:off x="4318000" y="3343910"/>
            <a:ext cx="518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19168" y="3817366"/>
            <a:ext cx="1022096" cy="841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42432" y="3817366"/>
            <a:ext cx="1022096" cy="841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49516" y="3817366"/>
            <a:ext cx="1022096" cy="841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2780" y="3817366"/>
            <a:ext cx="1022096" cy="841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8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2024-02-04T03:05:16Z</dcterms:created>
  <dcterms:modified xsi:type="dcterms:W3CDTF">2024-02-04T04:01:53Z</dcterms:modified>
</cp:coreProperties>
</file>