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a2da77e4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a2da77e4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9de24cd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9de24cd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a2da77e4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a2da77e4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dirty="0"/>
              <a:t>Игра “Быки и Коровы”</a:t>
            </a:r>
            <a:endParaRPr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7EF17E-6FF3-31F8-91A1-9C46D804C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highlight>
                  <a:srgbClr val="FFFFFF"/>
                </a:highlight>
              </a:rPr>
              <a:t>Заключение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</a:pPr>
            <a:endParaRPr sz="7200" b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40576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ru-RU" sz="3600" dirty="0">
                <a:highlight>
                  <a:srgbClr val="FFFFFF"/>
                </a:highlight>
              </a:rPr>
              <a:t>Курсовая работа помогла нам научиться работать в команде. </a:t>
            </a:r>
            <a:endParaRPr sz="3600" dirty="0">
              <a:highlight>
                <a:srgbClr val="FFFFFF"/>
              </a:highlight>
            </a:endParaRPr>
          </a:p>
          <a:p>
            <a:pPr marL="457200" lvl="0" indent="-40576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ru-RU" sz="3600" dirty="0">
                <a:highlight>
                  <a:srgbClr val="FFFFFF"/>
                </a:highlight>
              </a:rPr>
              <a:t>Разработана игра “Быки и Коровы” на языке C# </a:t>
            </a:r>
            <a:endParaRPr sz="3600" dirty="0">
              <a:highlight>
                <a:srgbClr val="FFFFFF"/>
              </a:highlight>
            </a:endParaRPr>
          </a:p>
          <a:p>
            <a:pPr marL="457200" lvl="0" indent="-40576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ru-RU" sz="3600" dirty="0">
                <a:highlight>
                  <a:srgbClr val="FFFFFF"/>
                </a:highlight>
              </a:rPr>
              <a:t>Изучены алгоритмы для поиска верной последовательности</a:t>
            </a:r>
            <a:endParaRPr lang="en-US" sz="3600" dirty="0">
              <a:highlight>
                <a:srgbClr val="FFFFFF"/>
              </a:highlight>
            </a:endParaRPr>
          </a:p>
          <a:p>
            <a:pPr marL="457200" lvl="0" indent="-40576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ru-RU" sz="3600" dirty="0">
                <a:highlight>
                  <a:srgbClr val="FFFFFF"/>
                </a:highlight>
              </a:rPr>
              <a:t>Знакомство с академическим письмом</a:t>
            </a:r>
            <a:endParaRPr sz="36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Цели и задачи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2627061"/>
            <a:ext cx="10515600" cy="220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</a:pPr>
            <a:r>
              <a:rPr lang="ru-RU" sz="6600"/>
              <a:t> Изучить алгоритмы поиска</a:t>
            </a:r>
            <a:endParaRPr/>
          </a:p>
          <a:p>
            <a:pPr marL="228600" lvl="0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</a:pPr>
            <a:r>
              <a:rPr lang="ru-RU" sz="6600"/>
              <a:t> Разработать игру на с#</a:t>
            </a:r>
            <a:endParaRPr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Правила игры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2062080"/>
            <a:ext cx="1051560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Программа генерирует 4-значное число (цифры в нем не повторяются, а число может начинаться с 0), цель игрока — отгадать это число. После каждой попытки программа сообщает игроку, сколько цифр угадано с совпадением их позиции в исходном числе (быки) и сколько угадано без совпадения с позицией (коровы).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Пример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26524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Сгенерированное компьютером число : 5362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Игрок наугад выбирает число : 4359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Таким образом компьютер ответит, что Быки </a:t>
            </a:r>
            <a:r>
              <a:rPr lang="en-US" dirty="0"/>
              <a:t>:</a:t>
            </a:r>
            <a:r>
              <a:rPr lang="ru-RU" dirty="0"/>
              <a:t> 1, Коровы </a:t>
            </a:r>
            <a:r>
              <a:rPr lang="en-US" dirty="0"/>
              <a:t>:</a:t>
            </a:r>
            <a:r>
              <a:rPr lang="ru-RU" dirty="0"/>
              <a:t> 1.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Математическое представление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23368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Так как мы используем десятичную систему счисления, мощность алфавита ( M = {0,1,2,3,4,5,6,7,8,9} ) равна 10.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В игре загадано 4 цифры, значит общее количество размещений считается по формуле 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endParaRPr lang="en-US" dirty="0">
              <a:solidFill>
                <a:srgbClr val="202124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ru-RU" dirty="0">
                <a:solidFill>
                  <a:srgbClr val="202124"/>
                </a:solidFill>
              </a:rPr>
              <a:t>И соответственно равна 5040 ( 7*8*9*10 ).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4214" y="3888115"/>
            <a:ext cx="3543302" cy="1248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Методы поиска ответа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21D6E-E806-4301-A599-21A41227B637}"/>
              </a:ext>
            </a:extLst>
          </p:cNvPr>
          <p:cNvSpPr txBox="1"/>
          <p:nvPr/>
        </p:nvSpPr>
        <p:spPr>
          <a:xfrm>
            <a:off x="7184334" y="2935553"/>
            <a:ext cx="38683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SzPts val="3200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Решето</a:t>
            </a:r>
            <a:b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Меньше ходов</a:t>
            </a:r>
            <a:b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Медленнее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D273E-BF93-4598-94E4-6209BBEB99B7}"/>
              </a:ext>
            </a:extLst>
          </p:cNvPr>
          <p:cNvSpPr txBox="1"/>
          <p:nvPr/>
        </p:nvSpPr>
        <p:spPr>
          <a:xfrm>
            <a:off x="1139302" y="2873998"/>
            <a:ext cx="38683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SzPts val="3200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Перебор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0" lvl="2" indent="-514350">
              <a:buSzPts val="3200"/>
              <a:buFont typeface="+mj-lt"/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Больше ходов </a:t>
            </a:r>
          </a:p>
          <a:p>
            <a:pPr marL="1428750" lvl="2" indent="-514350">
              <a:buSzPts val="3200"/>
              <a:buFont typeface="+mj-lt"/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Быстрее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6E8846E-AF35-4C34-A0D1-427E44E642E1}"/>
              </a:ext>
            </a:extLst>
          </p:cNvPr>
          <p:cNvCxnSpPr>
            <a:stCxn id="115" idx="2"/>
            <a:endCxn id="5" idx="0"/>
          </p:cNvCxnSpPr>
          <p:nvPr/>
        </p:nvCxnSpPr>
        <p:spPr>
          <a:xfrm flipH="1">
            <a:off x="3073485" y="1690688"/>
            <a:ext cx="3022515" cy="1183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2E58B62-167B-4123-B6D3-E9385E3BAEC7}"/>
              </a:ext>
            </a:extLst>
          </p:cNvPr>
          <p:cNvCxnSpPr>
            <a:endCxn id="5" idx="0"/>
          </p:cNvCxnSpPr>
          <p:nvPr/>
        </p:nvCxnSpPr>
        <p:spPr>
          <a:xfrm flipH="1">
            <a:off x="3073485" y="2663301"/>
            <a:ext cx="530849" cy="21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1FBFF99-4279-4EEC-B687-B21604DA6CBE}"/>
              </a:ext>
            </a:extLst>
          </p:cNvPr>
          <p:cNvCxnSpPr>
            <a:stCxn id="115" idx="2"/>
            <a:endCxn id="4" idx="0"/>
          </p:cNvCxnSpPr>
          <p:nvPr/>
        </p:nvCxnSpPr>
        <p:spPr>
          <a:xfrm>
            <a:off x="6096000" y="1690688"/>
            <a:ext cx="3022516" cy="124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904700" y="346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 перебора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838200" y="18351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Метод подразумевает под собой перебор наборов </a:t>
            </a:r>
            <a:r>
              <a:rPr lang="ru-RU" sz="2400" i="1">
                <a:solidFill>
                  <a:srgbClr val="222222"/>
                </a:solidFill>
                <a:highlight>
                  <a:srgbClr val="FFFFFF"/>
                </a:highlight>
              </a:rPr>
              <a:t>«1111», «2222», «3333»...</a:t>
            </a: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 до тех пор, пока не будет получен полный набор, а затем генерировать перемещения этого набора.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Например, загадано число 1622, мы предполагаем «1111», получаем в ответ «быка», затем «2222» — получаем в ответ уже 2 «быков», «3333» — пусто, «4444» — пусто, «5555» — пусто, «6666» — 1 бык. Дальше продолжать не будем, так как набралось уже 4 быка в сумме. Осталось найти нужную комбинацию. Будем генерировать перестановки, пока не получим наборы: «1226», «1262», «1226», «1262», «</a:t>
            </a:r>
            <a:r>
              <a:rPr lang="ru-RU" sz="2400" b="1">
                <a:solidFill>
                  <a:srgbClr val="222222"/>
                </a:solidFill>
                <a:highlight>
                  <a:srgbClr val="FFFFFF"/>
                </a:highlight>
              </a:rPr>
              <a:t>1622</a:t>
            </a: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». Все.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Метод “решето”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693400" y="1825625"/>
            <a:ext cx="106605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В этом методе рассматривается конечное множество всех возможных чисел и каждый ход исключается все элементы множества, не представляющие интереса.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Например, для загаданного числа 1234 мы предположили 5678, и получили 0 быков и 0 коров, значит нам нужно исключить все числа, содержащие 5, 6, 7, 8. Это означает, что из 5040 всевозможных значений, мы сразу отсекаем 4680 значений.С помощью этого метода, за 5-6 ходов останется всего несколько чисел.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Получившаяся игра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8F12D5-BB72-4097-95DC-7709952E2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7" y="2191026"/>
            <a:ext cx="5333162" cy="38884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B36EEC-6014-436D-A672-268CFA476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908" y="2191026"/>
            <a:ext cx="6358805" cy="3888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417</Words>
  <Application>Microsoft Office PowerPoint</Application>
  <PresentationFormat>Широкоэкранный</PresentationFormat>
  <Paragraphs>36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arial</vt:lpstr>
      <vt:lpstr>Calibri</vt:lpstr>
      <vt:lpstr>Тема Office</vt:lpstr>
      <vt:lpstr>Игра “Быки и Коровы”</vt:lpstr>
      <vt:lpstr>Цели и задачи</vt:lpstr>
      <vt:lpstr>Правила игры</vt:lpstr>
      <vt:lpstr>Пример</vt:lpstr>
      <vt:lpstr>Математическое представление</vt:lpstr>
      <vt:lpstr>Методы поиска ответа</vt:lpstr>
      <vt:lpstr>Метод перебора</vt:lpstr>
      <vt:lpstr>Метод “решето”</vt:lpstr>
      <vt:lpstr>Получившаяся игра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“Быки и Коровы”</dc:title>
  <dc:creator>desin</dc:creator>
  <cp:lastModifiedBy>Максаков Владимир Александрович</cp:lastModifiedBy>
  <cp:revision>6</cp:revision>
  <dcterms:modified xsi:type="dcterms:W3CDTF">2022-09-07T13:12:29Z</dcterms:modified>
</cp:coreProperties>
</file>