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7559675" cx="13439775"/>
  <p:notesSz cx="6858000" cy="9144000"/>
  <p:embeddedFontLst>
    <p:embeddedFont>
      <p:font typeface="Jua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81">
          <p15:clr>
            <a:srgbClr val="A4A3A4"/>
          </p15:clr>
        </p15:guide>
        <p15:guide id="2" pos="4233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p6HUgVDARikvouCen1/TI2nEj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8C54C6-62AF-47C2-BCCA-8166DC918813}">
  <a:tblStyle styleId="{388C54C6-62AF-47C2-BCCA-8166DC918813}" styleName="Table_0">
    <a:wholeTbl>
      <a:tcTxStyle b="off" i="off">
        <a:font>
          <a:latin typeface="ONE 모바일POP"/>
          <a:ea typeface="ONE 모바일POP"/>
          <a:cs typeface="ONE 모바일POP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81" orient="horz"/>
        <p:guide pos="423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Jua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35d0a17aad6_1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35d0a17aad6_1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g35d0a17aad6_1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빈 화면" type="blank">
  <p:cSld name="BLANK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유기적 모서리 셰이프" id="16" name="Google Shape;16;p24"/>
          <p:cNvSpPr/>
          <p:nvPr/>
        </p:nvSpPr>
        <p:spPr>
          <a:xfrm>
            <a:off x="0" y="0"/>
            <a:ext cx="4000500" cy="2857500"/>
          </a:xfrm>
          <a:custGeom>
            <a:rect b="b" l="l" r="r" t="t"/>
            <a:pathLst>
              <a:path extrusionOk="0" h="2857500" w="4000500">
                <a:moveTo>
                  <a:pt x="0" y="2857500"/>
                </a:moveTo>
                <a:lnTo>
                  <a:pt x="0" y="0"/>
                </a:lnTo>
                <a:lnTo>
                  <a:pt x="4000500" y="0"/>
                </a:lnTo>
                <a:cubicBezTo>
                  <a:pt x="4000500" y="0"/>
                  <a:pt x="3276600" y="1181100"/>
                  <a:pt x="2328205" y="1271369"/>
                </a:cubicBezTo>
                <a:cubicBezTo>
                  <a:pt x="2057314" y="1297153"/>
                  <a:pt x="1790957" y="1280779"/>
                  <a:pt x="1504693" y="1483890"/>
                </a:cubicBezTo>
                <a:cubicBezTo>
                  <a:pt x="1174785" y="1717958"/>
                  <a:pt x="1206151" y="2097519"/>
                  <a:pt x="866775" y="2438400"/>
                </a:cubicBezTo>
                <a:cubicBezTo>
                  <a:pt x="571150" y="2735333"/>
                  <a:pt x="0" y="2857500"/>
                  <a:pt x="0" y="2857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유기적 모서리 셰이프" id="17" name="Google Shape;17;p24"/>
          <p:cNvSpPr/>
          <p:nvPr/>
        </p:nvSpPr>
        <p:spPr>
          <a:xfrm rot="10800000">
            <a:off x="9439275" y="4702175"/>
            <a:ext cx="4000500" cy="2857500"/>
          </a:xfrm>
          <a:custGeom>
            <a:rect b="b" l="l" r="r" t="t"/>
            <a:pathLst>
              <a:path extrusionOk="0" h="2857500" w="4000500">
                <a:moveTo>
                  <a:pt x="0" y="2857500"/>
                </a:moveTo>
                <a:lnTo>
                  <a:pt x="0" y="0"/>
                </a:lnTo>
                <a:lnTo>
                  <a:pt x="4000500" y="0"/>
                </a:lnTo>
                <a:cubicBezTo>
                  <a:pt x="4000500" y="0"/>
                  <a:pt x="3276600" y="1181100"/>
                  <a:pt x="2328205" y="1271369"/>
                </a:cubicBezTo>
                <a:cubicBezTo>
                  <a:pt x="2057314" y="1297153"/>
                  <a:pt x="1790957" y="1280779"/>
                  <a:pt x="1504693" y="1483890"/>
                </a:cubicBezTo>
                <a:cubicBezTo>
                  <a:pt x="1174785" y="1717958"/>
                  <a:pt x="1206151" y="2097519"/>
                  <a:pt x="866775" y="2438400"/>
                </a:cubicBezTo>
                <a:cubicBezTo>
                  <a:pt x="571150" y="2735333"/>
                  <a:pt x="0" y="2857500"/>
                  <a:pt x="0" y="2857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4"/>
          <p:cNvSpPr txBox="1"/>
          <p:nvPr/>
        </p:nvSpPr>
        <p:spPr>
          <a:xfrm>
            <a:off x="11002889" y="7290743"/>
            <a:ext cx="24368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4"/>
          <p:cNvSpPr txBox="1"/>
          <p:nvPr>
            <p:ph idx="10" type="dt"/>
          </p:nvPr>
        </p:nvSpPr>
        <p:spPr>
          <a:xfrm>
            <a:off x="923985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1" type="ftr"/>
          </p:nvPr>
        </p:nvSpPr>
        <p:spPr>
          <a:xfrm>
            <a:off x="4451926" y="7006700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9491841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/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923985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451926" y="7006700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9491841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>
            <a:off x="925736" y="503978"/>
            <a:ext cx="4334677" cy="1763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Arial"/>
              <a:buNone/>
              <a:defRPr sz="352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>
            <a:off x="5713655" y="1088455"/>
            <a:ext cx="6803886" cy="5372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52564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527"/>
              <a:buChar char="•"/>
              <a:defRPr sz="3527"/>
            </a:lvl1pPr>
            <a:lvl2pPr indent="-424624" lvl="1" marL="914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3087"/>
              <a:buChar char="•"/>
              <a:defRPr sz="3087"/>
            </a:lvl2pPr>
            <a:lvl3pPr indent="-396620" lvl="2" marL="1371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2646"/>
              <a:buChar char="•"/>
              <a:defRPr sz="2646"/>
            </a:lvl3pPr>
            <a:lvl4pPr indent="-368617" lvl="3" marL="1828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4pPr>
            <a:lvl5pPr indent="-368617" lvl="4" marL="22860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5pPr>
            <a:lvl6pPr indent="-368617" lvl="5" marL="27432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6pPr>
            <a:lvl7pPr indent="-368617" lvl="6" marL="3200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7pPr>
            <a:lvl8pPr indent="-368617" lvl="7" marL="3657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8pPr>
            <a:lvl9pPr indent="-368617" lvl="8" marL="4114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2205"/>
              <a:buChar char="•"/>
              <a:defRPr sz="2205"/>
            </a:lvl9pPr>
          </a:lstStyle>
          <a:p/>
        </p:txBody>
      </p:sp>
      <p:sp>
        <p:nvSpPr>
          <p:cNvPr id="81" name="Google Shape;81;p34"/>
          <p:cNvSpPr txBox="1"/>
          <p:nvPr>
            <p:ph idx="2" type="body"/>
          </p:nvPr>
        </p:nvSpPr>
        <p:spPr>
          <a:xfrm>
            <a:off x="925736" y="2267902"/>
            <a:ext cx="4334677" cy="420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indent="-228600" lvl="1" marL="914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544"/>
              <a:buNone/>
              <a:defRPr sz="1544"/>
            </a:lvl2pPr>
            <a:lvl3pPr indent="-228600" lvl="2" marL="1371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indent="-228600" lvl="3" marL="1828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82" name="Google Shape;82;p34"/>
          <p:cNvSpPr txBox="1"/>
          <p:nvPr>
            <p:ph idx="10" type="dt"/>
          </p:nvPr>
        </p:nvSpPr>
        <p:spPr>
          <a:xfrm>
            <a:off x="923985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1" type="ftr"/>
          </p:nvPr>
        </p:nvSpPr>
        <p:spPr>
          <a:xfrm>
            <a:off x="4451926" y="7006700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4"/>
          <p:cNvSpPr txBox="1"/>
          <p:nvPr>
            <p:ph idx="12" type="sldNum"/>
          </p:nvPr>
        </p:nvSpPr>
        <p:spPr>
          <a:xfrm>
            <a:off x="9491841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5"/>
          <p:cNvSpPr txBox="1"/>
          <p:nvPr>
            <p:ph type="title"/>
          </p:nvPr>
        </p:nvSpPr>
        <p:spPr>
          <a:xfrm>
            <a:off x="925736" y="503978"/>
            <a:ext cx="4334677" cy="1763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27"/>
              <a:buFont typeface="Arial"/>
              <a:buNone/>
              <a:defRPr sz="352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/>
          <p:nvPr>
            <p:ph idx="2" type="pic"/>
          </p:nvPr>
        </p:nvSpPr>
        <p:spPr>
          <a:xfrm>
            <a:off x="5713655" y="1088455"/>
            <a:ext cx="6803886" cy="5372269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35"/>
          <p:cNvSpPr txBox="1"/>
          <p:nvPr>
            <p:ph idx="1" type="body"/>
          </p:nvPr>
        </p:nvSpPr>
        <p:spPr>
          <a:xfrm>
            <a:off x="925736" y="2267902"/>
            <a:ext cx="4334677" cy="420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1pPr>
            <a:lvl2pPr indent="-228600" lvl="1" marL="914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544"/>
              <a:buNone/>
              <a:defRPr sz="1544"/>
            </a:lvl2pPr>
            <a:lvl3pPr indent="-228600" lvl="2" marL="1371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322"/>
              <a:buNone/>
              <a:defRPr sz="1322"/>
            </a:lvl3pPr>
            <a:lvl4pPr indent="-228600" lvl="3" marL="1828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4pPr>
            <a:lvl5pPr indent="-228600" lvl="4" marL="22860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5pPr>
            <a:lvl6pPr indent="-228600" lvl="5" marL="27432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6pPr>
            <a:lvl7pPr indent="-228600" lvl="6" marL="3200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7pPr>
            <a:lvl8pPr indent="-228600" lvl="7" marL="3657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8pPr>
            <a:lvl9pPr indent="-228600" lvl="8" marL="4114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9pPr>
          </a:lstStyle>
          <a:p/>
        </p:txBody>
      </p:sp>
      <p:sp>
        <p:nvSpPr>
          <p:cNvPr id="89" name="Google Shape;89;p35"/>
          <p:cNvSpPr txBox="1"/>
          <p:nvPr>
            <p:ph idx="10" type="dt"/>
          </p:nvPr>
        </p:nvSpPr>
        <p:spPr>
          <a:xfrm>
            <a:off x="923985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1" type="ftr"/>
          </p:nvPr>
        </p:nvSpPr>
        <p:spPr>
          <a:xfrm>
            <a:off x="4451926" y="7006700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5"/>
          <p:cNvSpPr txBox="1"/>
          <p:nvPr>
            <p:ph idx="12" type="sldNum"/>
          </p:nvPr>
        </p:nvSpPr>
        <p:spPr>
          <a:xfrm>
            <a:off x="9491841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6"/>
          <p:cNvSpPr txBox="1"/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6"/>
          <p:cNvSpPr txBox="1"/>
          <p:nvPr>
            <p:ph idx="1" type="body"/>
          </p:nvPr>
        </p:nvSpPr>
        <p:spPr>
          <a:xfrm rot="5400000">
            <a:off x="4321616" y="-1385217"/>
            <a:ext cx="4796544" cy="11591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6"/>
          <p:cNvSpPr txBox="1"/>
          <p:nvPr>
            <p:ph idx="10" type="dt"/>
          </p:nvPr>
        </p:nvSpPr>
        <p:spPr>
          <a:xfrm>
            <a:off x="923985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6"/>
          <p:cNvSpPr txBox="1"/>
          <p:nvPr>
            <p:ph idx="11" type="ftr"/>
          </p:nvPr>
        </p:nvSpPr>
        <p:spPr>
          <a:xfrm>
            <a:off x="4451926" y="7006700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2" type="sldNum"/>
          </p:nvPr>
        </p:nvSpPr>
        <p:spPr>
          <a:xfrm>
            <a:off x="9491841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7"/>
          <p:cNvSpPr txBox="1"/>
          <p:nvPr>
            <p:ph type="title"/>
          </p:nvPr>
        </p:nvSpPr>
        <p:spPr>
          <a:xfrm rot="5400000">
            <a:off x="7863578" y="2156746"/>
            <a:ext cx="6406475" cy="2897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1" type="body"/>
          </p:nvPr>
        </p:nvSpPr>
        <p:spPr>
          <a:xfrm rot="5400000">
            <a:off x="1983676" y="-657207"/>
            <a:ext cx="6406475" cy="8525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37"/>
          <p:cNvSpPr txBox="1"/>
          <p:nvPr>
            <p:ph idx="10" type="dt"/>
          </p:nvPr>
        </p:nvSpPr>
        <p:spPr>
          <a:xfrm>
            <a:off x="923985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7"/>
          <p:cNvSpPr txBox="1"/>
          <p:nvPr>
            <p:ph idx="11" type="ftr"/>
          </p:nvPr>
        </p:nvSpPr>
        <p:spPr>
          <a:xfrm>
            <a:off x="4451926" y="7006700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7"/>
          <p:cNvSpPr txBox="1"/>
          <p:nvPr>
            <p:ph idx="12" type="sldNum"/>
          </p:nvPr>
        </p:nvSpPr>
        <p:spPr>
          <a:xfrm>
            <a:off x="9491841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>
  <p:cSld name="빈 화면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/>
        </p:nvSpPr>
        <p:spPr>
          <a:xfrm>
            <a:off x="11002889" y="7316143"/>
            <a:ext cx="24368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923985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451926" y="7006700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9491841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빈 화면">
  <p:cSld name="4_빈 화면">
    <p:bg>
      <p:bgPr>
        <a:solidFill>
          <a:schemeClr val="accen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/>
        </p:nvSpPr>
        <p:spPr>
          <a:xfrm>
            <a:off x="11002889" y="7290743"/>
            <a:ext cx="24368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6"/>
          <p:cNvSpPr txBox="1"/>
          <p:nvPr>
            <p:ph idx="10" type="dt"/>
          </p:nvPr>
        </p:nvSpPr>
        <p:spPr>
          <a:xfrm>
            <a:off x="923985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1" type="ftr"/>
          </p:nvPr>
        </p:nvSpPr>
        <p:spPr>
          <a:xfrm>
            <a:off x="4451926" y="7006700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9491841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빈 화면">
  <p:cSld name="3_빈 화면">
    <p:bg>
      <p:bgPr>
        <a:solidFill>
          <a:schemeClr val="accent4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유기적 모서리 셰이프" id="33" name="Google Shape;33;p27"/>
          <p:cNvSpPr/>
          <p:nvPr/>
        </p:nvSpPr>
        <p:spPr>
          <a:xfrm>
            <a:off x="0" y="0"/>
            <a:ext cx="4000500" cy="2857500"/>
          </a:xfrm>
          <a:custGeom>
            <a:rect b="b" l="l" r="r" t="t"/>
            <a:pathLst>
              <a:path extrusionOk="0" h="2857500" w="4000500">
                <a:moveTo>
                  <a:pt x="0" y="2857500"/>
                </a:moveTo>
                <a:lnTo>
                  <a:pt x="0" y="0"/>
                </a:lnTo>
                <a:lnTo>
                  <a:pt x="4000500" y="0"/>
                </a:lnTo>
                <a:cubicBezTo>
                  <a:pt x="4000500" y="0"/>
                  <a:pt x="3276600" y="1181100"/>
                  <a:pt x="2328205" y="1271369"/>
                </a:cubicBezTo>
                <a:cubicBezTo>
                  <a:pt x="2057314" y="1297153"/>
                  <a:pt x="1790957" y="1280779"/>
                  <a:pt x="1504693" y="1483890"/>
                </a:cubicBezTo>
                <a:cubicBezTo>
                  <a:pt x="1174785" y="1717958"/>
                  <a:pt x="1206151" y="2097519"/>
                  <a:pt x="866775" y="2438400"/>
                </a:cubicBezTo>
                <a:cubicBezTo>
                  <a:pt x="571150" y="2735333"/>
                  <a:pt x="0" y="2857500"/>
                  <a:pt x="0" y="285750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유기적 모서리 셰이프" id="34" name="Google Shape;34;p27"/>
          <p:cNvSpPr/>
          <p:nvPr/>
        </p:nvSpPr>
        <p:spPr>
          <a:xfrm rot="10800000">
            <a:off x="9439275" y="4702175"/>
            <a:ext cx="4000500" cy="2857500"/>
          </a:xfrm>
          <a:custGeom>
            <a:rect b="b" l="l" r="r" t="t"/>
            <a:pathLst>
              <a:path extrusionOk="0" h="2857500" w="4000500">
                <a:moveTo>
                  <a:pt x="0" y="2857500"/>
                </a:moveTo>
                <a:lnTo>
                  <a:pt x="0" y="0"/>
                </a:lnTo>
                <a:lnTo>
                  <a:pt x="4000500" y="0"/>
                </a:lnTo>
                <a:cubicBezTo>
                  <a:pt x="4000500" y="0"/>
                  <a:pt x="3276600" y="1181100"/>
                  <a:pt x="2328205" y="1271369"/>
                </a:cubicBezTo>
                <a:cubicBezTo>
                  <a:pt x="2057314" y="1297153"/>
                  <a:pt x="1790957" y="1280779"/>
                  <a:pt x="1504693" y="1483890"/>
                </a:cubicBezTo>
                <a:cubicBezTo>
                  <a:pt x="1174785" y="1717958"/>
                  <a:pt x="1206151" y="2097519"/>
                  <a:pt x="866775" y="2438400"/>
                </a:cubicBezTo>
                <a:cubicBezTo>
                  <a:pt x="571150" y="2735333"/>
                  <a:pt x="0" y="2857500"/>
                  <a:pt x="0" y="2857500"/>
                </a:cubicBezTo>
                <a:close/>
              </a:path>
            </a:pathLst>
          </a:cu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7"/>
          <p:cNvSpPr txBox="1"/>
          <p:nvPr/>
        </p:nvSpPr>
        <p:spPr>
          <a:xfrm>
            <a:off x="11002889" y="7290743"/>
            <a:ext cx="243688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ⓒSaebyeol Yu. Saebyeol’s PowerPoint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7"/>
          <p:cNvSpPr txBox="1"/>
          <p:nvPr>
            <p:ph idx="10" type="dt"/>
          </p:nvPr>
        </p:nvSpPr>
        <p:spPr>
          <a:xfrm>
            <a:off x="923985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1" type="ftr"/>
          </p:nvPr>
        </p:nvSpPr>
        <p:spPr>
          <a:xfrm>
            <a:off x="4451926" y="7006700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2" type="sldNum"/>
          </p:nvPr>
        </p:nvSpPr>
        <p:spPr>
          <a:xfrm>
            <a:off x="9491841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ctrTitle"/>
          </p:nvPr>
        </p:nvSpPr>
        <p:spPr>
          <a:xfrm>
            <a:off x="1679972" y="1237198"/>
            <a:ext cx="10079832" cy="2631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None/>
              <a:defRPr sz="661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subTitle"/>
          </p:nvPr>
        </p:nvSpPr>
        <p:spPr>
          <a:xfrm>
            <a:off x="1679972" y="3970581"/>
            <a:ext cx="10079832" cy="182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1pPr>
            <a:lvl2pPr lvl="1" algn="ctr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sz="2205"/>
            </a:lvl2pPr>
            <a:lvl3pPr lvl="2" algn="ctr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985"/>
              <a:buNone/>
              <a:defRPr sz="1985"/>
            </a:lvl3pPr>
            <a:lvl4pPr lvl="3" algn="ctr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4pPr>
            <a:lvl5pPr lvl="4" algn="ctr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5pPr>
            <a:lvl6pPr lvl="5" algn="ctr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6pPr>
            <a:lvl7pPr lvl="6" algn="ctr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7pPr>
            <a:lvl8pPr lvl="7" algn="ctr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8pPr>
            <a:lvl9pPr lvl="8" algn="ctr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sz="1764"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923985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451926" y="7006700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9491841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0" type="dt"/>
          </p:nvPr>
        </p:nvSpPr>
        <p:spPr>
          <a:xfrm>
            <a:off x="923985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1" type="ftr"/>
          </p:nvPr>
        </p:nvSpPr>
        <p:spPr>
          <a:xfrm>
            <a:off x="4451926" y="7006700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2" type="sldNum"/>
          </p:nvPr>
        </p:nvSpPr>
        <p:spPr>
          <a:xfrm>
            <a:off x="9491841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 txBox="1"/>
          <p:nvPr>
            <p:ph type="title"/>
          </p:nvPr>
        </p:nvSpPr>
        <p:spPr>
          <a:xfrm>
            <a:off x="916985" y="1884670"/>
            <a:ext cx="11591806" cy="31446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14"/>
              <a:buFont typeface="Arial"/>
              <a:buNone/>
              <a:defRPr sz="661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" type="body"/>
          </p:nvPr>
        </p:nvSpPr>
        <p:spPr>
          <a:xfrm>
            <a:off x="916985" y="5059034"/>
            <a:ext cx="11591806" cy="1653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rgbClr val="888888"/>
              </a:buClr>
              <a:buSzPts val="2205"/>
              <a:buNone/>
              <a:defRPr sz="220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rgbClr val="888888"/>
              </a:buClr>
              <a:buSzPts val="1985"/>
              <a:buNone/>
              <a:defRPr sz="1985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rgbClr val="888888"/>
              </a:buClr>
              <a:buSzPts val="1764"/>
              <a:buNone/>
              <a:defRPr sz="1764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30"/>
          <p:cNvSpPr txBox="1"/>
          <p:nvPr>
            <p:ph idx="10" type="dt"/>
          </p:nvPr>
        </p:nvSpPr>
        <p:spPr>
          <a:xfrm>
            <a:off x="923985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1" type="ftr"/>
          </p:nvPr>
        </p:nvSpPr>
        <p:spPr>
          <a:xfrm>
            <a:off x="4451926" y="7006700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2" type="sldNum"/>
          </p:nvPr>
        </p:nvSpPr>
        <p:spPr>
          <a:xfrm>
            <a:off x="9491841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/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" type="body"/>
          </p:nvPr>
        </p:nvSpPr>
        <p:spPr>
          <a:xfrm>
            <a:off x="923985" y="2012414"/>
            <a:ext cx="5711905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2" type="body"/>
          </p:nvPr>
        </p:nvSpPr>
        <p:spPr>
          <a:xfrm>
            <a:off x="6803886" y="2012414"/>
            <a:ext cx="5711905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0" type="dt"/>
          </p:nvPr>
        </p:nvSpPr>
        <p:spPr>
          <a:xfrm>
            <a:off x="923985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1" type="ftr"/>
          </p:nvPr>
        </p:nvSpPr>
        <p:spPr>
          <a:xfrm>
            <a:off x="4451926" y="7006700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2" type="sldNum"/>
          </p:nvPr>
        </p:nvSpPr>
        <p:spPr>
          <a:xfrm>
            <a:off x="9491841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2"/>
          <p:cNvSpPr txBox="1"/>
          <p:nvPr>
            <p:ph type="title"/>
          </p:nvPr>
        </p:nvSpPr>
        <p:spPr>
          <a:xfrm>
            <a:off x="925736" y="402483"/>
            <a:ext cx="11591806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" type="body"/>
          </p:nvPr>
        </p:nvSpPr>
        <p:spPr>
          <a:xfrm>
            <a:off x="925735" y="1853171"/>
            <a:ext cx="5685655" cy="9082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1pPr>
            <a:lvl2pPr indent="-228600" lvl="1" marL="914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b="1" sz="2205"/>
            </a:lvl2pPr>
            <a:lvl3pPr indent="-228600" lvl="2" marL="1371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985"/>
              <a:buNone/>
              <a:defRPr b="1" sz="1985"/>
            </a:lvl3pPr>
            <a:lvl4pPr indent="-228600" lvl="3" marL="1828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4pPr>
            <a:lvl5pPr indent="-228600" lvl="4" marL="22860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5pPr>
            <a:lvl6pPr indent="-228600" lvl="5" marL="27432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6pPr>
            <a:lvl7pPr indent="-228600" lvl="6" marL="3200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7pPr>
            <a:lvl8pPr indent="-228600" lvl="7" marL="3657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8pPr>
            <a:lvl9pPr indent="-228600" lvl="8" marL="4114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9pPr>
          </a:lstStyle>
          <a:p/>
        </p:txBody>
      </p:sp>
      <p:sp>
        <p:nvSpPr>
          <p:cNvPr id="67" name="Google Shape;67;p32"/>
          <p:cNvSpPr txBox="1"/>
          <p:nvPr>
            <p:ph idx="2" type="body"/>
          </p:nvPr>
        </p:nvSpPr>
        <p:spPr>
          <a:xfrm>
            <a:off x="925735" y="2761381"/>
            <a:ext cx="5685655" cy="4061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3" type="body"/>
          </p:nvPr>
        </p:nvSpPr>
        <p:spPr>
          <a:xfrm>
            <a:off x="6803886" y="1853171"/>
            <a:ext cx="5713655" cy="90821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b="1" sz="2646"/>
            </a:lvl1pPr>
            <a:lvl2pPr indent="-228600" lvl="1" marL="914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2205"/>
              <a:buNone/>
              <a:defRPr b="1" sz="2205"/>
            </a:lvl2pPr>
            <a:lvl3pPr indent="-228600" lvl="2" marL="1371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985"/>
              <a:buNone/>
              <a:defRPr b="1" sz="1985"/>
            </a:lvl3pPr>
            <a:lvl4pPr indent="-228600" lvl="3" marL="1828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4pPr>
            <a:lvl5pPr indent="-228600" lvl="4" marL="22860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5pPr>
            <a:lvl6pPr indent="-228600" lvl="5" marL="27432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6pPr>
            <a:lvl7pPr indent="-228600" lvl="6" marL="3200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7pPr>
            <a:lvl8pPr indent="-228600" lvl="7" marL="3657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8pPr>
            <a:lvl9pPr indent="-228600" lvl="8" marL="4114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764"/>
              <a:buNone/>
              <a:defRPr b="1" sz="1764"/>
            </a:lvl9pPr>
          </a:lstStyle>
          <a:p/>
        </p:txBody>
      </p:sp>
      <p:sp>
        <p:nvSpPr>
          <p:cNvPr id="69" name="Google Shape;69;p32"/>
          <p:cNvSpPr txBox="1"/>
          <p:nvPr>
            <p:ph idx="4" type="body"/>
          </p:nvPr>
        </p:nvSpPr>
        <p:spPr>
          <a:xfrm>
            <a:off x="6803886" y="2761381"/>
            <a:ext cx="5713655" cy="4061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0" type="dt"/>
          </p:nvPr>
        </p:nvSpPr>
        <p:spPr>
          <a:xfrm>
            <a:off x="923985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1" type="ftr"/>
          </p:nvPr>
        </p:nvSpPr>
        <p:spPr>
          <a:xfrm>
            <a:off x="4451926" y="7006700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2" type="sldNum"/>
          </p:nvPr>
        </p:nvSpPr>
        <p:spPr>
          <a:xfrm>
            <a:off x="9491841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923985" y="402483"/>
            <a:ext cx="11591806" cy="1461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51"/>
              <a:buFont typeface="Arial"/>
              <a:buNone/>
              <a:defRPr b="0" i="0" sz="485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923985" y="2012414"/>
            <a:ext cx="11591806" cy="479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4624" lvl="0" marL="457200" marR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3087"/>
              <a:buFont typeface="Arial"/>
              <a:buChar char="•"/>
              <a:defRPr b="0" i="0" sz="308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6621" lvl="1" marL="914400" marR="0" rtl="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2646"/>
              <a:buFont typeface="Arial"/>
              <a:buChar char="•"/>
              <a:defRPr b="0" i="0" sz="2646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8617" lvl="2" marL="1371600" marR="0" rtl="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2205"/>
              <a:buFont typeface="Arial"/>
              <a:buChar char="•"/>
              <a:defRPr b="0" i="0" sz="220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4647" lvl="3" marL="1828800" marR="0" rtl="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4647" lvl="4" marL="2286000" marR="0" rtl="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4647" lvl="5" marL="2743200" marR="0" rtl="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4647" lvl="6" marL="3200400" marR="0" rtl="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4647" lvl="7" marL="3657600" marR="0" rtl="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4647" lvl="8" marL="4114800" marR="0" rtl="0" algn="l">
              <a:lnSpc>
                <a:spcPct val="90000"/>
              </a:lnSpc>
              <a:spcBef>
                <a:spcPts val="552"/>
              </a:spcBef>
              <a:spcAft>
                <a:spcPts val="0"/>
              </a:spcAft>
              <a:buClr>
                <a:schemeClr val="dk1"/>
              </a:buClr>
              <a:buSzPts val="1985"/>
              <a:buFont typeface="Arial"/>
              <a:buChar char="•"/>
              <a:defRPr b="0" i="0" sz="198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923985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451926" y="7006700"/>
            <a:ext cx="4535924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2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9491841" y="7006700"/>
            <a:ext cx="3023949" cy="402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32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32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32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32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32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32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32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32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322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/>
          <p:nvPr/>
        </p:nvSpPr>
        <p:spPr>
          <a:xfrm>
            <a:off x="1078957" y="817649"/>
            <a:ext cx="11285035" cy="5924377"/>
          </a:xfrm>
          <a:custGeom>
            <a:rect b="b" l="l" r="r" t="t"/>
            <a:pathLst>
              <a:path extrusionOk="0" fill="none" h="5924377" w="11285035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extrusionOk="0" h="5924377" w="11285035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flat" cmpd="sng" w="190500">
            <a:solidFill>
              <a:srgbClr val="2139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붓놀림" id="109" name="Google Shape;109;p1"/>
          <p:cNvSpPr/>
          <p:nvPr/>
        </p:nvSpPr>
        <p:spPr>
          <a:xfrm>
            <a:off x="2616810" y="2983234"/>
            <a:ext cx="8148940" cy="331282"/>
          </a:xfrm>
          <a:custGeom>
            <a:rect b="b" l="l" r="r" t="t"/>
            <a:pathLst>
              <a:path extrusionOk="0" h="842738" w="3435126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2609588" y="1940550"/>
            <a:ext cx="822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lt1"/>
                </a:solidFill>
                <a:latin typeface="Jua"/>
                <a:ea typeface="Jua"/>
                <a:cs typeface="Jua"/>
                <a:sym typeface="Jua"/>
              </a:rPr>
              <a:t>지금 우리 학교는 !</a:t>
            </a:r>
            <a:endParaRPr sz="7200">
              <a:solidFill>
                <a:schemeClr val="lt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descr="종이 클립 단색으로 채워진" id="111" name="Google Shape;111;p1"/>
          <p:cNvSpPr/>
          <p:nvPr/>
        </p:nvSpPr>
        <p:spPr>
          <a:xfrm rot="10800000">
            <a:off x="11424113" y="188786"/>
            <a:ext cx="524992" cy="1160509"/>
          </a:xfrm>
          <a:custGeom>
            <a:rect b="b" l="l" r="r" t="t"/>
            <a:pathLst>
              <a:path extrusionOk="0" h="1391535" w="629504">
                <a:moveTo>
                  <a:pt x="314752" y="1391535"/>
                </a:moveTo>
                <a:cubicBezTo>
                  <a:pt x="140810" y="1391535"/>
                  <a:pt x="0" y="1250725"/>
                  <a:pt x="0" y="1076783"/>
                </a:cubicBezTo>
                <a:lnTo>
                  <a:pt x="0" y="231923"/>
                </a:lnTo>
                <a:cubicBezTo>
                  <a:pt x="0" y="104365"/>
                  <a:pt x="104365" y="0"/>
                  <a:pt x="231923" y="0"/>
                </a:cubicBezTo>
                <a:cubicBezTo>
                  <a:pt x="359480" y="0"/>
                  <a:pt x="463845" y="104365"/>
                  <a:pt x="463845" y="231923"/>
                </a:cubicBezTo>
                <a:lnTo>
                  <a:pt x="463845" y="1010520"/>
                </a:lnTo>
                <a:cubicBezTo>
                  <a:pt x="463845" y="1093349"/>
                  <a:pt x="397582" y="1159613"/>
                  <a:pt x="314752" y="1159613"/>
                </a:cubicBezTo>
                <a:cubicBezTo>
                  <a:pt x="231923" y="1159613"/>
                  <a:pt x="165659" y="1093349"/>
                  <a:pt x="165659" y="1010520"/>
                </a:cubicBezTo>
                <a:lnTo>
                  <a:pt x="165659" y="612938"/>
                </a:lnTo>
                <a:lnTo>
                  <a:pt x="265054" y="612938"/>
                </a:lnTo>
                <a:lnTo>
                  <a:pt x="265054" y="1010520"/>
                </a:lnTo>
                <a:cubicBezTo>
                  <a:pt x="265054" y="1038682"/>
                  <a:pt x="286590" y="1060217"/>
                  <a:pt x="314752" y="1060217"/>
                </a:cubicBezTo>
                <a:cubicBezTo>
                  <a:pt x="342914" y="1060217"/>
                  <a:pt x="364450" y="1038682"/>
                  <a:pt x="364450" y="1010520"/>
                </a:cubicBezTo>
                <a:lnTo>
                  <a:pt x="364450" y="231923"/>
                </a:lnTo>
                <a:cubicBezTo>
                  <a:pt x="364450" y="159033"/>
                  <a:pt x="304813" y="99395"/>
                  <a:pt x="231923" y="99395"/>
                </a:cubicBezTo>
                <a:cubicBezTo>
                  <a:pt x="159033" y="99395"/>
                  <a:pt x="99395" y="159033"/>
                  <a:pt x="99395" y="231923"/>
                </a:cubicBezTo>
                <a:lnTo>
                  <a:pt x="99395" y="1076783"/>
                </a:lnTo>
                <a:cubicBezTo>
                  <a:pt x="99395" y="1196058"/>
                  <a:pt x="195478" y="1292140"/>
                  <a:pt x="314752" y="1292140"/>
                </a:cubicBezTo>
                <a:cubicBezTo>
                  <a:pt x="434026" y="1292140"/>
                  <a:pt x="530109" y="1196058"/>
                  <a:pt x="530109" y="1076783"/>
                </a:cubicBezTo>
                <a:lnTo>
                  <a:pt x="530109" y="728899"/>
                </a:lnTo>
                <a:lnTo>
                  <a:pt x="629504" y="728899"/>
                </a:lnTo>
                <a:lnTo>
                  <a:pt x="629504" y="1076783"/>
                </a:lnTo>
                <a:cubicBezTo>
                  <a:pt x="629504" y="1250725"/>
                  <a:pt x="488694" y="1391535"/>
                  <a:pt x="314752" y="1391535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동물 푸들 풍선"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8926" y="4405851"/>
            <a:ext cx="1692649" cy="1692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"/>
          <p:cNvGrpSpPr/>
          <p:nvPr/>
        </p:nvGrpSpPr>
        <p:grpSpPr>
          <a:xfrm>
            <a:off x="3039139" y="4695115"/>
            <a:ext cx="405860" cy="1268362"/>
            <a:chOff x="3231598" y="4695220"/>
            <a:chExt cx="405860" cy="1268362"/>
          </a:xfrm>
        </p:grpSpPr>
        <p:grpSp>
          <p:nvGrpSpPr>
            <p:cNvPr descr="끝에 페인트가 묻은 세 개의 붓" id="114" name="Google Shape;114;p1"/>
            <p:cNvGrpSpPr/>
            <p:nvPr/>
          </p:nvGrpSpPr>
          <p:grpSpPr>
            <a:xfrm>
              <a:off x="3231598" y="4696322"/>
              <a:ext cx="97058" cy="1267260"/>
              <a:chOff x="3231598" y="4696322"/>
              <a:chExt cx="97058" cy="1267260"/>
            </a:xfrm>
          </p:grpSpPr>
          <p:sp>
            <p:nvSpPr>
              <p:cNvPr descr="끝에 페인트가 묻은 세 개의 붓" id="115" name="Google Shape;115;p1"/>
              <p:cNvSpPr/>
              <p:nvPr/>
            </p:nvSpPr>
            <p:spPr>
              <a:xfrm>
                <a:off x="3231598" y="4696322"/>
                <a:ext cx="97058" cy="180275"/>
              </a:xfrm>
              <a:custGeom>
                <a:rect b="b" l="l" r="r" t="t"/>
                <a:pathLst>
                  <a:path extrusionOk="0" h="180275" w="97058">
                    <a:moveTo>
                      <a:pt x="79878" y="72966"/>
                    </a:moveTo>
                    <a:cubicBezTo>
                      <a:pt x="56449" y="41168"/>
                      <a:pt x="71764" y="17457"/>
                      <a:pt x="78023" y="11120"/>
                    </a:cubicBezTo>
                    <a:cubicBezTo>
                      <a:pt x="79183" y="9950"/>
                      <a:pt x="79878" y="8123"/>
                      <a:pt x="79878" y="6162"/>
                    </a:cubicBezTo>
                    <a:cubicBezTo>
                      <a:pt x="79878" y="1857"/>
                      <a:pt x="76693" y="-1109"/>
                      <a:pt x="73724" y="397"/>
                    </a:cubicBezTo>
                    <a:cubicBezTo>
                      <a:pt x="14044" y="30702"/>
                      <a:pt x="-43753" y="180276"/>
                      <a:pt x="47664" y="180276"/>
                    </a:cubicBezTo>
                    <a:cubicBezTo>
                      <a:pt x="111255" y="180276"/>
                      <a:pt x="103307" y="104759"/>
                      <a:pt x="79878" y="72966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끝에 페인트가 묻은 세 개의 붓" id="116" name="Google Shape;116;p1"/>
              <p:cNvSpPr/>
              <p:nvPr/>
            </p:nvSpPr>
            <p:spPr>
              <a:xfrm>
                <a:off x="3243336" y="5126141"/>
                <a:ext cx="71542" cy="837441"/>
              </a:xfrm>
              <a:custGeom>
                <a:rect b="b" l="l" r="r" t="t"/>
                <a:pathLst>
                  <a:path extrusionOk="0" h="837441" w="71542">
                    <a:moveTo>
                      <a:pt x="0" y="11616"/>
                    </a:moveTo>
                    <a:cubicBezTo>
                      <a:pt x="0" y="11616"/>
                      <a:pt x="16098" y="0"/>
                      <a:pt x="36551" y="0"/>
                    </a:cubicBezTo>
                    <a:cubicBezTo>
                      <a:pt x="57004" y="0"/>
                      <a:pt x="71543" y="11616"/>
                      <a:pt x="71543" y="11616"/>
                    </a:cubicBezTo>
                    <a:lnTo>
                      <a:pt x="61143" y="812405"/>
                    </a:lnTo>
                    <a:cubicBezTo>
                      <a:pt x="60960" y="826284"/>
                      <a:pt x="49658" y="837442"/>
                      <a:pt x="35775" y="837442"/>
                    </a:cubicBezTo>
                    <a:lnTo>
                      <a:pt x="35775" y="837442"/>
                    </a:lnTo>
                    <a:cubicBezTo>
                      <a:pt x="21892" y="837442"/>
                      <a:pt x="10590" y="826284"/>
                      <a:pt x="10406" y="812405"/>
                    </a:cubicBezTo>
                    <a:lnTo>
                      <a:pt x="0" y="11616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끝에 페인트가 묻은 세 개의 붓" id="117" name="Google Shape;117;p1"/>
              <p:cNvSpPr/>
              <p:nvPr/>
            </p:nvSpPr>
            <p:spPr>
              <a:xfrm>
                <a:off x="3243336" y="4871464"/>
                <a:ext cx="43254" cy="266292"/>
              </a:xfrm>
              <a:custGeom>
                <a:rect b="b" l="l" r="r" t="t"/>
                <a:pathLst>
                  <a:path extrusionOk="0" h="266292" w="43254">
                    <a:moveTo>
                      <a:pt x="36022" y="257850"/>
                    </a:moveTo>
                    <a:lnTo>
                      <a:pt x="43254" y="5826"/>
                    </a:lnTo>
                    <a:lnTo>
                      <a:pt x="36815" y="0"/>
                    </a:lnTo>
                    <a:lnTo>
                      <a:pt x="10731" y="0"/>
                    </a:lnTo>
                    <a:lnTo>
                      <a:pt x="0" y="266292"/>
                    </a:lnTo>
                    <a:lnTo>
                      <a:pt x="26197" y="266292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끝에 페인트가 묻은 세 개의 붓" id="118" name="Google Shape;118;p1"/>
              <p:cNvSpPr/>
              <p:nvPr/>
            </p:nvSpPr>
            <p:spPr>
              <a:xfrm>
                <a:off x="3269361" y="4871464"/>
                <a:ext cx="45518" cy="266292"/>
              </a:xfrm>
              <a:custGeom>
                <a:rect b="b" l="l" r="r" t="t"/>
                <a:pathLst>
                  <a:path extrusionOk="0" h="266292" w="45518">
                    <a:moveTo>
                      <a:pt x="45518" y="266289"/>
                    </a:moveTo>
                    <a:lnTo>
                      <a:pt x="34787" y="0"/>
                    </a:lnTo>
                    <a:lnTo>
                      <a:pt x="10674" y="0"/>
                    </a:lnTo>
                    <a:lnTo>
                      <a:pt x="0" y="266292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끝에 페인트가 묻은 세 개의 붓" id="119" name="Google Shape;119;p1"/>
            <p:cNvGrpSpPr/>
            <p:nvPr/>
          </p:nvGrpSpPr>
          <p:grpSpPr>
            <a:xfrm>
              <a:off x="3545936" y="4695220"/>
              <a:ext cx="91522" cy="1265530"/>
              <a:chOff x="3545936" y="4695220"/>
              <a:chExt cx="91522" cy="1265530"/>
            </a:xfrm>
          </p:grpSpPr>
          <p:sp>
            <p:nvSpPr>
              <p:cNvPr descr="끝에 페인트가 묻은 세 개의 붓" id="120" name="Google Shape;120;p1"/>
              <p:cNvSpPr/>
              <p:nvPr/>
            </p:nvSpPr>
            <p:spPr>
              <a:xfrm>
                <a:off x="3545936" y="4803832"/>
                <a:ext cx="91522" cy="341587"/>
              </a:xfrm>
              <a:custGeom>
                <a:rect b="b" l="l" r="r" t="t"/>
                <a:pathLst>
                  <a:path extrusionOk="0" h="341587" w="91522">
                    <a:moveTo>
                      <a:pt x="91498" y="56125"/>
                    </a:moveTo>
                    <a:lnTo>
                      <a:pt x="91523" y="14941"/>
                    </a:lnTo>
                    <a:cubicBezTo>
                      <a:pt x="91523" y="14941"/>
                      <a:pt x="77418" y="0"/>
                      <a:pt x="47091" y="0"/>
                    </a:cubicBezTo>
                    <a:cubicBezTo>
                      <a:pt x="16764" y="0"/>
                      <a:pt x="0" y="14941"/>
                      <a:pt x="0" y="14941"/>
                    </a:cubicBezTo>
                    <a:lnTo>
                      <a:pt x="0" y="56125"/>
                    </a:lnTo>
                    <a:lnTo>
                      <a:pt x="9154" y="328399"/>
                    </a:lnTo>
                    <a:cubicBezTo>
                      <a:pt x="9154" y="328399"/>
                      <a:pt x="18880" y="341587"/>
                      <a:pt x="44739" y="341587"/>
                    </a:cubicBezTo>
                    <a:cubicBezTo>
                      <a:pt x="70598" y="341587"/>
                      <a:pt x="80080" y="328399"/>
                      <a:pt x="80080" y="328399"/>
                    </a:cubicBezTo>
                    <a:lnTo>
                      <a:pt x="91498" y="56125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끝에 페인트가 묻은 세 개의 붓" id="121" name="Google Shape;121;p1"/>
              <p:cNvSpPr/>
              <p:nvPr/>
            </p:nvSpPr>
            <p:spPr>
              <a:xfrm>
                <a:off x="3562415" y="4850567"/>
                <a:ext cx="58572" cy="292500"/>
              </a:xfrm>
              <a:custGeom>
                <a:rect b="b" l="l" r="r" t="t"/>
                <a:pathLst>
                  <a:path extrusionOk="0" h="292500" w="58572">
                    <a:moveTo>
                      <a:pt x="58555" y="9391"/>
                    </a:moveTo>
                    <a:lnTo>
                      <a:pt x="58555" y="9391"/>
                    </a:lnTo>
                    <a:cubicBezTo>
                      <a:pt x="58555" y="4203"/>
                      <a:pt x="54352" y="0"/>
                      <a:pt x="49164" y="0"/>
                    </a:cubicBezTo>
                    <a:lnTo>
                      <a:pt x="9391" y="0"/>
                    </a:lnTo>
                    <a:cubicBezTo>
                      <a:pt x="4203" y="0"/>
                      <a:pt x="0" y="4203"/>
                      <a:pt x="0" y="9391"/>
                    </a:cubicBezTo>
                    <a:lnTo>
                      <a:pt x="0" y="9391"/>
                    </a:lnTo>
                    <a:lnTo>
                      <a:pt x="5857" y="281664"/>
                    </a:lnTo>
                    <a:cubicBezTo>
                      <a:pt x="5857" y="281664"/>
                      <a:pt x="10868" y="292500"/>
                      <a:pt x="28736" y="292500"/>
                    </a:cubicBezTo>
                    <a:cubicBezTo>
                      <a:pt x="46604" y="292500"/>
                      <a:pt x="51252" y="281664"/>
                      <a:pt x="51252" y="281664"/>
                    </a:cubicBezTo>
                    <a:lnTo>
                      <a:pt x="58573" y="9391"/>
                    </a:lnTo>
                    <a:lnTo>
                      <a:pt x="58555" y="9391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끝에 페인트가 묻은 세 개의 붓" id="122" name="Google Shape;122;p1"/>
              <p:cNvSpPr/>
              <p:nvPr/>
            </p:nvSpPr>
            <p:spPr>
              <a:xfrm>
                <a:off x="3555090" y="5132231"/>
                <a:ext cx="70929" cy="828519"/>
              </a:xfrm>
              <a:custGeom>
                <a:rect b="b" l="l" r="r" t="t"/>
                <a:pathLst>
                  <a:path extrusionOk="0" h="828519" w="70929">
                    <a:moveTo>
                      <a:pt x="0" y="0"/>
                    </a:moveTo>
                    <a:lnTo>
                      <a:pt x="33705" y="0"/>
                    </a:lnTo>
                    <a:lnTo>
                      <a:pt x="70929" y="0"/>
                    </a:lnTo>
                    <a:lnTo>
                      <a:pt x="61789" y="802926"/>
                    </a:lnTo>
                    <a:cubicBezTo>
                      <a:pt x="61602" y="817116"/>
                      <a:pt x="50046" y="828520"/>
                      <a:pt x="35859" y="828520"/>
                    </a:cubicBezTo>
                    <a:cubicBezTo>
                      <a:pt x="21670" y="828520"/>
                      <a:pt x="10114" y="817112"/>
                      <a:pt x="9927" y="80292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끝에 페인트가 묻은 세 개의 붓" id="123" name="Google Shape;123;p1"/>
              <p:cNvSpPr/>
              <p:nvPr/>
            </p:nvSpPr>
            <p:spPr>
              <a:xfrm>
                <a:off x="3545936" y="4703684"/>
                <a:ext cx="91522" cy="115089"/>
              </a:xfrm>
              <a:custGeom>
                <a:rect b="b" l="l" r="r" t="t"/>
                <a:pathLst>
                  <a:path extrusionOk="0" h="115089" w="91522">
                    <a:moveTo>
                      <a:pt x="46033" y="0"/>
                    </a:moveTo>
                    <a:cubicBezTo>
                      <a:pt x="4069" y="0"/>
                      <a:pt x="5480" y="23627"/>
                      <a:pt x="25" y="53410"/>
                    </a:cubicBezTo>
                    <a:lnTo>
                      <a:pt x="0" y="115090"/>
                    </a:lnTo>
                    <a:lnTo>
                      <a:pt x="91523" y="115090"/>
                    </a:lnTo>
                    <a:lnTo>
                      <a:pt x="91523" y="33726"/>
                    </a:lnTo>
                    <a:cubicBezTo>
                      <a:pt x="86939" y="17632"/>
                      <a:pt x="86233" y="0"/>
                      <a:pt x="4603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끝에 페인트가 묻은 세 개의 붓" id="124" name="Google Shape;124;p1"/>
              <p:cNvSpPr/>
              <p:nvPr/>
            </p:nvSpPr>
            <p:spPr>
              <a:xfrm>
                <a:off x="3545964" y="4695220"/>
                <a:ext cx="91494" cy="68939"/>
              </a:xfrm>
              <a:custGeom>
                <a:rect b="b" l="l" r="r" t="t"/>
                <a:pathLst>
                  <a:path extrusionOk="0" h="68939" w="91494">
                    <a:moveTo>
                      <a:pt x="78412" y="0"/>
                    </a:moveTo>
                    <a:lnTo>
                      <a:pt x="13083" y="0"/>
                    </a:lnTo>
                    <a:cubicBezTo>
                      <a:pt x="5857" y="0"/>
                      <a:pt x="0" y="5857"/>
                      <a:pt x="0" y="13083"/>
                    </a:cubicBezTo>
                    <a:lnTo>
                      <a:pt x="0" y="61873"/>
                    </a:lnTo>
                    <a:cubicBezTo>
                      <a:pt x="12899" y="70072"/>
                      <a:pt x="28415" y="73419"/>
                      <a:pt x="42679" y="59155"/>
                    </a:cubicBezTo>
                    <a:cubicBezTo>
                      <a:pt x="61366" y="40468"/>
                      <a:pt x="79498" y="39597"/>
                      <a:pt x="91495" y="42186"/>
                    </a:cubicBezTo>
                    <a:lnTo>
                      <a:pt x="91495" y="13079"/>
                    </a:lnTo>
                    <a:cubicBezTo>
                      <a:pt x="91495" y="5857"/>
                      <a:pt x="85637" y="0"/>
                      <a:pt x="78412" y="0"/>
                    </a:cubicBez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끝에 페인트가 묻은 세 개의 붓" id="125" name="Google Shape;125;p1"/>
            <p:cNvGrpSpPr/>
            <p:nvPr/>
          </p:nvGrpSpPr>
          <p:grpSpPr>
            <a:xfrm>
              <a:off x="3348937" y="4695222"/>
              <a:ext cx="190999" cy="1266954"/>
              <a:chOff x="3348937" y="4695222"/>
              <a:chExt cx="190999" cy="1266954"/>
            </a:xfrm>
          </p:grpSpPr>
          <p:sp>
            <p:nvSpPr>
              <p:cNvPr descr="끝에 페인트가 묻은 세 개의 붓" id="126" name="Google Shape;126;p1"/>
              <p:cNvSpPr/>
              <p:nvPr/>
            </p:nvSpPr>
            <p:spPr>
              <a:xfrm>
                <a:off x="3361236" y="4834995"/>
                <a:ext cx="118492" cy="338393"/>
              </a:xfrm>
              <a:custGeom>
                <a:rect b="b" l="l" r="r" t="t"/>
                <a:pathLst>
                  <a:path extrusionOk="0" h="338393" w="118492">
                    <a:moveTo>
                      <a:pt x="118492" y="63949"/>
                    </a:moveTo>
                    <a:lnTo>
                      <a:pt x="113919" y="12673"/>
                    </a:lnTo>
                    <a:cubicBezTo>
                      <a:pt x="113919" y="12673"/>
                      <a:pt x="95437" y="-3185"/>
                      <a:pt x="55473" y="577"/>
                    </a:cubicBezTo>
                    <a:cubicBezTo>
                      <a:pt x="15509" y="4340"/>
                      <a:pt x="0" y="22832"/>
                      <a:pt x="0" y="22832"/>
                    </a:cubicBezTo>
                    <a:lnTo>
                      <a:pt x="4574" y="74109"/>
                    </a:lnTo>
                    <a:lnTo>
                      <a:pt x="47444" y="323912"/>
                    </a:lnTo>
                    <a:cubicBezTo>
                      <a:pt x="47444" y="323912"/>
                      <a:pt x="61115" y="340518"/>
                      <a:pt x="85563" y="338166"/>
                    </a:cubicBezTo>
                    <a:cubicBezTo>
                      <a:pt x="110012" y="335814"/>
                      <a:pt x="118090" y="317611"/>
                      <a:pt x="118090" y="317611"/>
                    </a:cubicBezTo>
                    <a:lnTo>
                      <a:pt x="118492" y="63949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끝에 페인트가 묻은 세 개의 붓" id="127" name="Google Shape;127;p1"/>
              <p:cNvSpPr/>
              <p:nvPr/>
            </p:nvSpPr>
            <p:spPr>
              <a:xfrm>
                <a:off x="3386276" y="4890075"/>
                <a:ext cx="80747" cy="275702"/>
              </a:xfrm>
              <a:custGeom>
                <a:rect b="b" l="l" r="r" t="t"/>
                <a:pathLst>
                  <a:path extrusionOk="0" h="275702" w="80747">
                    <a:moveTo>
                      <a:pt x="72954" y="10697"/>
                    </a:moveTo>
                    <a:lnTo>
                      <a:pt x="72954" y="10697"/>
                    </a:lnTo>
                    <a:cubicBezTo>
                      <a:pt x="72379" y="4240"/>
                      <a:pt x="66677" y="-528"/>
                      <a:pt x="60221" y="47"/>
                    </a:cubicBezTo>
                    <a:lnTo>
                      <a:pt x="10697" y="4462"/>
                    </a:lnTo>
                    <a:cubicBezTo>
                      <a:pt x="4240" y="5037"/>
                      <a:pt x="-528" y="10739"/>
                      <a:pt x="47" y="17196"/>
                    </a:cubicBezTo>
                    <a:lnTo>
                      <a:pt x="47" y="17196"/>
                    </a:lnTo>
                    <a:lnTo>
                      <a:pt x="35533" y="267655"/>
                    </a:lnTo>
                    <a:cubicBezTo>
                      <a:pt x="35533" y="267655"/>
                      <a:pt x="43132" y="276968"/>
                      <a:pt x="59117" y="275557"/>
                    </a:cubicBezTo>
                    <a:cubicBezTo>
                      <a:pt x="75102" y="274147"/>
                      <a:pt x="80748" y="263624"/>
                      <a:pt x="80748" y="263624"/>
                    </a:cubicBezTo>
                    <a:lnTo>
                      <a:pt x="72975" y="10693"/>
                    </a:lnTo>
                    <a:lnTo>
                      <a:pt x="72954" y="10697"/>
                    </a:ln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끝에 페인트가 묻은 세 개의 붓" id="128" name="Google Shape;128;p1"/>
              <p:cNvSpPr/>
              <p:nvPr/>
            </p:nvSpPr>
            <p:spPr>
              <a:xfrm>
                <a:off x="3408680" y="5152602"/>
                <a:ext cx="131256" cy="809574"/>
              </a:xfrm>
              <a:custGeom>
                <a:rect b="b" l="l" r="r" t="t"/>
                <a:pathLst>
                  <a:path extrusionOk="0" h="809574" w="131256">
                    <a:moveTo>
                      <a:pt x="0" y="6302"/>
                    </a:moveTo>
                    <a:lnTo>
                      <a:pt x="70647" y="0"/>
                    </a:lnTo>
                    <a:lnTo>
                      <a:pt x="131180" y="781672"/>
                    </a:lnTo>
                    <a:cubicBezTo>
                      <a:pt x="132256" y="795824"/>
                      <a:pt x="121758" y="808208"/>
                      <a:pt x="107624" y="809471"/>
                    </a:cubicBezTo>
                    <a:cubicBezTo>
                      <a:pt x="93491" y="810730"/>
                      <a:pt x="80965" y="800397"/>
                      <a:pt x="79519" y="786281"/>
                    </a:cubicBezTo>
                    <a:lnTo>
                      <a:pt x="0" y="6302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끝에 페인트가 묻은 세 개의 붓" id="129" name="Google Shape;129;p1"/>
              <p:cNvSpPr/>
              <p:nvPr/>
            </p:nvSpPr>
            <p:spPr>
              <a:xfrm>
                <a:off x="3354423" y="4717681"/>
                <a:ext cx="120735" cy="140139"/>
              </a:xfrm>
              <a:custGeom>
                <a:rect b="b" l="l" r="r" t="t"/>
                <a:pathLst>
                  <a:path extrusionOk="0" h="140139" w="120735">
                    <a:moveTo>
                      <a:pt x="54764" y="813"/>
                    </a:moveTo>
                    <a:cubicBezTo>
                      <a:pt x="4926" y="5986"/>
                      <a:pt x="3516" y="32314"/>
                      <a:pt x="0" y="63346"/>
                    </a:cubicBezTo>
                    <a:lnTo>
                      <a:pt x="6820" y="140139"/>
                    </a:lnTo>
                    <a:lnTo>
                      <a:pt x="120735" y="129984"/>
                    </a:lnTo>
                    <a:lnTo>
                      <a:pt x="111732" y="28678"/>
                    </a:lnTo>
                    <a:cubicBezTo>
                      <a:pt x="104602" y="10687"/>
                      <a:pt x="97486" y="-3619"/>
                      <a:pt x="54764" y="813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끝에 페인트가 묻은 세 개의 붓" id="130" name="Google Shape;130;p1"/>
              <p:cNvSpPr/>
              <p:nvPr/>
            </p:nvSpPr>
            <p:spPr>
              <a:xfrm>
                <a:off x="3348937" y="4695222"/>
                <a:ext cx="117214" cy="92398"/>
              </a:xfrm>
              <a:custGeom>
                <a:rect b="b" l="l" r="r" t="t"/>
                <a:pathLst>
                  <a:path extrusionOk="0" h="92398" w="117214">
                    <a:moveTo>
                      <a:pt x="96240" y="65"/>
                    </a:moveTo>
                    <a:lnTo>
                      <a:pt x="14901" y="7319"/>
                    </a:lnTo>
                    <a:cubicBezTo>
                      <a:pt x="5906" y="8120"/>
                      <a:pt x="-738" y="16064"/>
                      <a:pt x="66" y="25060"/>
                    </a:cubicBezTo>
                    <a:lnTo>
                      <a:pt x="5482" y="85805"/>
                    </a:lnTo>
                    <a:cubicBezTo>
                      <a:pt x="22455" y="94582"/>
                      <a:pt x="42146" y="97026"/>
                      <a:pt x="58321" y="77684"/>
                    </a:cubicBezTo>
                    <a:cubicBezTo>
                      <a:pt x="79511" y="52344"/>
                      <a:pt x="101992" y="49244"/>
                      <a:pt x="117215" y="51138"/>
                    </a:cubicBezTo>
                    <a:lnTo>
                      <a:pt x="113981" y="14901"/>
                    </a:lnTo>
                    <a:cubicBezTo>
                      <a:pt x="113181" y="5905"/>
                      <a:pt x="105239" y="-735"/>
                      <a:pt x="96240" y="65"/>
                    </a:cubicBezTo>
                    <a:close/>
                  </a:path>
                </a:pathLst>
              </a:custGeom>
              <a:solidFill>
                <a:srgbClr val="21C5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1" name="Google Shape;131;p1"/>
          <p:cNvGrpSpPr/>
          <p:nvPr/>
        </p:nvGrpSpPr>
        <p:grpSpPr>
          <a:xfrm>
            <a:off x="3946326" y="4772216"/>
            <a:ext cx="969746" cy="1091781"/>
            <a:chOff x="4579794" y="4784206"/>
            <a:chExt cx="969746" cy="1091781"/>
          </a:xfrm>
        </p:grpSpPr>
        <p:grpSp>
          <p:nvGrpSpPr>
            <p:cNvPr descr="토성" id="132" name="Google Shape;132;p1"/>
            <p:cNvGrpSpPr/>
            <p:nvPr/>
          </p:nvGrpSpPr>
          <p:grpSpPr>
            <a:xfrm>
              <a:off x="4579794" y="4980294"/>
              <a:ext cx="969746" cy="895693"/>
              <a:chOff x="4579794" y="4980294"/>
              <a:chExt cx="969746" cy="895693"/>
            </a:xfrm>
          </p:grpSpPr>
          <p:sp>
            <p:nvSpPr>
              <p:cNvPr descr="토성" id="133" name="Google Shape;133;p1"/>
              <p:cNvSpPr/>
              <p:nvPr/>
            </p:nvSpPr>
            <p:spPr>
              <a:xfrm>
                <a:off x="4773743" y="5671459"/>
                <a:ext cx="126948" cy="126948"/>
              </a:xfrm>
              <a:custGeom>
                <a:rect b="b" l="l" r="r" t="t"/>
                <a:pathLst>
                  <a:path extrusionOk="0" h="126948" w="126948">
                    <a:moveTo>
                      <a:pt x="126949" y="63474"/>
                    </a:moveTo>
                    <a:cubicBezTo>
                      <a:pt x="126949" y="98530"/>
                      <a:pt x="98530" y="126949"/>
                      <a:pt x="63474" y="126949"/>
                    </a:cubicBezTo>
                    <a:cubicBezTo>
                      <a:pt x="28418" y="126949"/>
                      <a:pt x="0" y="98530"/>
                      <a:pt x="0" y="63474"/>
                    </a:cubicBezTo>
                    <a:cubicBezTo>
                      <a:pt x="0" y="28418"/>
                      <a:pt x="28418" y="0"/>
                      <a:pt x="63474" y="0"/>
                    </a:cubicBezTo>
                    <a:cubicBezTo>
                      <a:pt x="98530" y="0"/>
                      <a:pt x="126949" y="28418"/>
                      <a:pt x="126949" y="63474"/>
                    </a:cubicBezTo>
                    <a:close/>
                  </a:path>
                </a:pathLst>
              </a:custGeom>
              <a:solidFill>
                <a:srgbClr val="B7910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토성" id="134" name="Google Shape;134;p1"/>
              <p:cNvSpPr/>
              <p:nvPr/>
            </p:nvSpPr>
            <p:spPr>
              <a:xfrm>
                <a:off x="4579794" y="5100190"/>
                <a:ext cx="45842" cy="45842"/>
              </a:xfrm>
              <a:custGeom>
                <a:rect b="b" l="l" r="r" t="t"/>
                <a:pathLst>
                  <a:path extrusionOk="0" h="45842" w="45842">
                    <a:moveTo>
                      <a:pt x="45843" y="22921"/>
                    </a:moveTo>
                    <a:cubicBezTo>
                      <a:pt x="45843" y="35580"/>
                      <a:pt x="35580" y="45843"/>
                      <a:pt x="22921" y="45843"/>
                    </a:cubicBezTo>
                    <a:cubicBezTo>
                      <a:pt x="10262" y="45843"/>
                      <a:pt x="0" y="35580"/>
                      <a:pt x="0" y="22921"/>
                    </a:cubicBezTo>
                    <a:cubicBezTo>
                      <a:pt x="0" y="10262"/>
                      <a:pt x="10262" y="0"/>
                      <a:pt x="22921" y="0"/>
                    </a:cubicBezTo>
                    <a:cubicBezTo>
                      <a:pt x="35580" y="0"/>
                      <a:pt x="45843" y="10262"/>
                      <a:pt x="45843" y="229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토성" id="135" name="Google Shape;135;p1"/>
              <p:cNvSpPr/>
              <p:nvPr/>
            </p:nvSpPr>
            <p:spPr>
              <a:xfrm>
                <a:off x="4953587" y="5674986"/>
                <a:ext cx="45842" cy="45842"/>
              </a:xfrm>
              <a:custGeom>
                <a:rect b="b" l="l" r="r" t="t"/>
                <a:pathLst>
                  <a:path extrusionOk="0" h="45842" w="45842">
                    <a:moveTo>
                      <a:pt x="45843" y="22921"/>
                    </a:moveTo>
                    <a:cubicBezTo>
                      <a:pt x="45843" y="35580"/>
                      <a:pt x="35580" y="45843"/>
                      <a:pt x="22921" y="45843"/>
                    </a:cubicBezTo>
                    <a:cubicBezTo>
                      <a:pt x="10262" y="45843"/>
                      <a:pt x="0" y="35580"/>
                      <a:pt x="0" y="22921"/>
                    </a:cubicBezTo>
                    <a:cubicBezTo>
                      <a:pt x="0" y="10262"/>
                      <a:pt x="10262" y="0"/>
                      <a:pt x="22921" y="0"/>
                    </a:cubicBezTo>
                    <a:cubicBezTo>
                      <a:pt x="35580" y="0"/>
                      <a:pt x="45843" y="10262"/>
                      <a:pt x="45843" y="22921"/>
                    </a:cubicBezTo>
                    <a:close/>
                  </a:path>
                </a:pathLst>
              </a:custGeom>
              <a:solidFill>
                <a:srgbClr val="FADB6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토성" id="136" name="Google Shape;136;p1"/>
              <p:cNvSpPr/>
              <p:nvPr/>
            </p:nvSpPr>
            <p:spPr>
              <a:xfrm>
                <a:off x="5457855" y="4980294"/>
                <a:ext cx="91685" cy="91685"/>
              </a:xfrm>
              <a:custGeom>
                <a:rect b="b" l="l" r="r" t="t"/>
                <a:pathLst>
                  <a:path extrusionOk="0" h="91685" w="91685">
                    <a:moveTo>
                      <a:pt x="91685" y="45843"/>
                    </a:moveTo>
                    <a:cubicBezTo>
                      <a:pt x="91685" y="71161"/>
                      <a:pt x="71161" y="91685"/>
                      <a:pt x="45843" y="91685"/>
                    </a:cubicBezTo>
                    <a:cubicBezTo>
                      <a:pt x="20524" y="91685"/>
                      <a:pt x="0" y="71161"/>
                      <a:pt x="0" y="45843"/>
                    </a:cubicBezTo>
                    <a:cubicBezTo>
                      <a:pt x="0" y="20524"/>
                      <a:pt x="20524" y="0"/>
                      <a:pt x="45843" y="0"/>
                    </a:cubicBezTo>
                    <a:cubicBezTo>
                      <a:pt x="71161" y="0"/>
                      <a:pt x="91685" y="20524"/>
                      <a:pt x="91685" y="45843"/>
                    </a:cubicBezTo>
                    <a:close/>
                  </a:path>
                </a:pathLst>
              </a:custGeom>
              <a:solidFill>
                <a:srgbClr val="CCA6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토성" id="137" name="Google Shape;137;p1"/>
              <p:cNvSpPr/>
              <p:nvPr/>
            </p:nvSpPr>
            <p:spPr>
              <a:xfrm>
                <a:off x="5013535" y="5784302"/>
                <a:ext cx="91685" cy="91685"/>
              </a:xfrm>
              <a:custGeom>
                <a:rect b="b" l="l" r="r" t="t"/>
                <a:pathLst>
                  <a:path extrusionOk="0" h="91685" w="91685">
                    <a:moveTo>
                      <a:pt x="91685" y="45843"/>
                    </a:moveTo>
                    <a:cubicBezTo>
                      <a:pt x="91685" y="71161"/>
                      <a:pt x="71161" y="91685"/>
                      <a:pt x="45843" y="91685"/>
                    </a:cubicBezTo>
                    <a:cubicBezTo>
                      <a:pt x="20524" y="91685"/>
                      <a:pt x="0" y="71161"/>
                      <a:pt x="0" y="45843"/>
                    </a:cubicBezTo>
                    <a:cubicBezTo>
                      <a:pt x="0" y="20524"/>
                      <a:pt x="20524" y="0"/>
                      <a:pt x="45843" y="0"/>
                    </a:cubicBezTo>
                    <a:cubicBezTo>
                      <a:pt x="71161" y="0"/>
                      <a:pt x="91685" y="20524"/>
                      <a:pt x="91685" y="45843"/>
                    </a:cubicBezTo>
                    <a:close/>
                  </a:path>
                </a:pathLst>
              </a:custGeom>
              <a:solidFill>
                <a:srgbClr val="B7910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토성" id="138" name="Google Shape;138;p1"/>
            <p:cNvGrpSpPr/>
            <p:nvPr/>
          </p:nvGrpSpPr>
          <p:grpSpPr>
            <a:xfrm>
              <a:off x="4583798" y="4784206"/>
              <a:ext cx="937583" cy="937577"/>
              <a:chOff x="4583798" y="4784206"/>
              <a:chExt cx="937583" cy="937577"/>
            </a:xfrm>
          </p:grpSpPr>
          <p:sp>
            <p:nvSpPr>
              <p:cNvPr descr="토성" id="139" name="Google Shape;139;p1"/>
              <p:cNvSpPr/>
              <p:nvPr/>
            </p:nvSpPr>
            <p:spPr>
              <a:xfrm>
                <a:off x="4725020" y="4911206"/>
                <a:ext cx="584806" cy="644784"/>
              </a:xfrm>
              <a:custGeom>
                <a:rect b="b" l="l" r="r" t="t"/>
                <a:pathLst>
                  <a:path extrusionOk="0" h="644784" w="584806">
                    <a:moveTo>
                      <a:pt x="239147" y="51457"/>
                    </a:moveTo>
                    <a:cubicBezTo>
                      <a:pt x="204416" y="18379"/>
                      <a:pt x="162286" y="0"/>
                      <a:pt x="162286" y="0"/>
                    </a:cubicBezTo>
                    <a:cubicBezTo>
                      <a:pt x="136784" y="15262"/>
                      <a:pt x="112723" y="33857"/>
                      <a:pt x="90751" y="55829"/>
                    </a:cubicBezTo>
                    <a:cubicBezTo>
                      <a:pt x="47521" y="99062"/>
                      <a:pt x="17339" y="150360"/>
                      <a:pt x="0" y="204856"/>
                    </a:cubicBezTo>
                    <a:cubicBezTo>
                      <a:pt x="0" y="204856"/>
                      <a:pt x="3734" y="240973"/>
                      <a:pt x="20277" y="258570"/>
                    </a:cubicBezTo>
                    <a:cubicBezTo>
                      <a:pt x="134294" y="379876"/>
                      <a:pt x="339059" y="571005"/>
                      <a:pt x="459424" y="632832"/>
                    </a:cubicBezTo>
                    <a:cubicBezTo>
                      <a:pt x="484884" y="645911"/>
                      <a:pt x="523699" y="644758"/>
                      <a:pt x="523699" y="644758"/>
                    </a:cubicBezTo>
                    <a:cubicBezTo>
                      <a:pt x="545054" y="633562"/>
                      <a:pt x="565521" y="620088"/>
                      <a:pt x="584807" y="604431"/>
                    </a:cubicBezTo>
                    <a:cubicBezTo>
                      <a:pt x="584807" y="604431"/>
                      <a:pt x="581199" y="552195"/>
                      <a:pt x="563567" y="516931"/>
                    </a:cubicBezTo>
                    <a:cubicBezTo>
                      <a:pt x="489518" y="368828"/>
                      <a:pt x="313200" y="121984"/>
                      <a:pt x="239147" y="51457"/>
                    </a:cubicBezTo>
                    <a:close/>
                  </a:path>
                </a:pathLst>
              </a:custGeom>
              <a:solidFill>
                <a:srgbClr val="FFDC0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토성" id="140" name="Google Shape;140;p1"/>
              <p:cNvSpPr/>
              <p:nvPr/>
            </p:nvSpPr>
            <p:spPr>
              <a:xfrm>
                <a:off x="4707552" y="5177879"/>
                <a:ext cx="422094" cy="420159"/>
              </a:xfrm>
              <a:custGeom>
                <a:rect b="b" l="l" r="r" t="t"/>
                <a:pathLst>
                  <a:path extrusionOk="0" h="420159" w="422094">
                    <a:moveTo>
                      <a:pt x="108222" y="311941"/>
                    </a:moveTo>
                    <a:cubicBezTo>
                      <a:pt x="193256" y="396976"/>
                      <a:pt x="309404" y="431865"/>
                      <a:pt x="420025" y="416723"/>
                    </a:cubicBezTo>
                    <a:cubicBezTo>
                      <a:pt x="420025" y="416723"/>
                      <a:pt x="427893" y="382419"/>
                      <a:pt x="412948" y="353936"/>
                    </a:cubicBezTo>
                    <a:cubicBezTo>
                      <a:pt x="363110" y="258961"/>
                      <a:pt x="162813" y="82171"/>
                      <a:pt x="57492" y="16348"/>
                    </a:cubicBezTo>
                    <a:cubicBezTo>
                      <a:pt x="27179" y="-2599"/>
                      <a:pt x="3436" y="137"/>
                      <a:pt x="3436" y="137"/>
                    </a:cubicBezTo>
                    <a:cubicBezTo>
                      <a:pt x="-11706" y="110759"/>
                      <a:pt x="23191" y="226910"/>
                      <a:pt x="108222" y="311941"/>
                    </a:cubicBezTo>
                    <a:close/>
                  </a:path>
                </a:pathLst>
              </a:custGeom>
              <a:solidFill>
                <a:srgbClr val="FFDC0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토성" id="141" name="Google Shape;141;p1"/>
              <p:cNvSpPr/>
              <p:nvPr/>
            </p:nvSpPr>
            <p:spPr>
              <a:xfrm>
                <a:off x="4948892" y="4858825"/>
                <a:ext cx="497869" cy="562855"/>
              </a:xfrm>
              <a:custGeom>
                <a:rect b="b" l="l" r="r" t="t"/>
                <a:pathLst>
                  <a:path extrusionOk="0" h="562855" w="497869">
                    <a:moveTo>
                      <a:pt x="389656" y="108203"/>
                    </a:moveTo>
                    <a:cubicBezTo>
                      <a:pt x="284758" y="3305"/>
                      <a:pt x="132529" y="-25280"/>
                      <a:pt x="1743" y="22262"/>
                    </a:cubicBezTo>
                    <a:cubicBezTo>
                      <a:pt x="1743" y="22262"/>
                      <a:pt x="-6177" y="50092"/>
                      <a:pt x="11747" y="92789"/>
                    </a:cubicBezTo>
                    <a:cubicBezTo>
                      <a:pt x="75691" y="245128"/>
                      <a:pt x="261882" y="458589"/>
                      <a:pt x="372846" y="535699"/>
                    </a:cubicBezTo>
                    <a:cubicBezTo>
                      <a:pt x="407330" y="559661"/>
                      <a:pt x="443362" y="562856"/>
                      <a:pt x="443362" y="562856"/>
                    </a:cubicBezTo>
                    <a:cubicBezTo>
                      <a:pt x="530876" y="420437"/>
                      <a:pt x="513036" y="231580"/>
                      <a:pt x="389656" y="108203"/>
                    </a:cubicBezTo>
                    <a:close/>
                  </a:path>
                </a:pathLst>
              </a:custGeom>
              <a:solidFill>
                <a:srgbClr val="FADB6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토성" id="142" name="Google Shape;142;p1"/>
              <p:cNvSpPr/>
              <p:nvPr/>
            </p:nvSpPr>
            <p:spPr>
              <a:xfrm>
                <a:off x="4710988" y="5116062"/>
                <a:ext cx="537729" cy="478540"/>
              </a:xfrm>
              <a:custGeom>
                <a:rect b="b" l="l" r="r" t="t"/>
                <a:pathLst>
                  <a:path extrusionOk="0" h="478540" w="537729">
                    <a:moveTo>
                      <a:pt x="14035" y="0"/>
                    </a:moveTo>
                    <a:cubicBezTo>
                      <a:pt x="7578" y="20294"/>
                      <a:pt x="2863" y="41015"/>
                      <a:pt x="0" y="61954"/>
                    </a:cubicBezTo>
                    <a:lnTo>
                      <a:pt x="416589" y="478540"/>
                    </a:lnTo>
                    <a:cubicBezTo>
                      <a:pt x="458422" y="472810"/>
                      <a:pt x="499462" y="459960"/>
                      <a:pt x="537730" y="439905"/>
                    </a:cubicBezTo>
                    <a:lnTo>
                      <a:pt x="14035" y="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토성" id="143" name="Google Shape;143;p1"/>
              <p:cNvSpPr/>
              <p:nvPr/>
            </p:nvSpPr>
            <p:spPr>
              <a:xfrm>
                <a:off x="4887306" y="4881087"/>
                <a:ext cx="504948" cy="634556"/>
              </a:xfrm>
              <a:custGeom>
                <a:rect b="b" l="l" r="r" t="t"/>
                <a:pathLst>
                  <a:path extrusionOk="0" h="634556" w="504948">
                    <a:moveTo>
                      <a:pt x="63330" y="0"/>
                    </a:moveTo>
                    <a:cubicBezTo>
                      <a:pt x="42986" y="7391"/>
                      <a:pt x="23175" y="16648"/>
                      <a:pt x="4126" y="27714"/>
                    </a:cubicBezTo>
                    <a:cubicBezTo>
                      <a:pt x="2751" y="28514"/>
                      <a:pt x="1368" y="29304"/>
                      <a:pt x="0" y="30122"/>
                    </a:cubicBezTo>
                    <a:lnTo>
                      <a:pt x="71821" y="173761"/>
                    </a:lnTo>
                    <a:cubicBezTo>
                      <a:pt x="135951" y="302022"/>
                      <a:pt x="218750" y="420056"/>
                      <a:pt x="317513" y="524019"/>
                    </a:cubicBezTo>
                    <a:lnTo>
                      <a:pt x="422524" y="634557"/>
                    </a:lnTo>
                    <a:cubicBezTo>
                      <a:pt x="423324" y="633908"/>
                      <a:pt x="424114" y="633245"/>
                      <a:pt x="424908" y="632589"/>
                    </a:cubicBezTo>
                    <a:cubicBezTo>
                      <a:pt x="433960" y="625113"/>
                      <a:pt x="442776" y="617200"/>
                      <a:pt x="451246" y="608726"/>
                    </a:cubicBezTo>
                    <a:cubicBezTo>
                      <a:pt x="472228" y="587741"/>
                      <a:pt x="490068" y="564819"/>
                      <a:pt x="504949" y="540593"/>
                    </a:cubicBezTo>
                    <a:lnTo>
                      <a:pt x="63330" y="0"/>
                    </a:lnTo>
                    <a:close/>
                  </a:path>
                </a:pathLst>
              </a:custGeom>
              <a:solidFill>
                <a:srgbClr val="FEFAE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토성" id="144" name="Google Shape;144;p1"/>
              <p:cNvSpPr/>
              <p:nvPr/>
            </p:nvSpPr>
            <p:spPr>
              <a:xfrm>
                <a:off x="4583798" y="4784206"/>
                <a:ext cx="937583" cy="937577"/>
              </a:xfrm>
              <a:custGeom>
                <a:rect b="b" l="l" r="r" t="t"/>
                <a:pathLst>
                  <a:path extrusionOk="0" h="937577" w="937583">
                    <a:moveTo>
                      <a:pt x="811042" y="632668"/>
                    </a:moveTo>
                    <a:cubicBezTo>
                      <a:pt x="803717" y="645098"/>
                      <a:pt x="795522" y="657155"/>
                      <a:pt x="786625" y="668841"/>
                    </a:cubicBezTo>
                    <a:cubicBezTo>
                      <a:pt x="820446" y="729805"/>
                      <a:pt x="831558" y="775619"/>
                      <a:pt x="812635" y="794538"/>
                    </a:cubicBezTo>
                    <a:cubicBezTo>
                      <a:pt x="792941" y="814233"/>
                      <a:pt x="744062" y="801330"/>
                      <a:pt x="679343" y="764197"/>
                    </a:cubicBezTo>
                    <a:cubicBezTo>
                      <a:pt x="601329" y="719441"/>
                      <a:pt x="500264" y="639442"/>
                      <a:pt x="399202" y="538377"/>
                    </a:cubicBezTo>
                    <a:cubicBezTo>
                      <a:pt x="298137" y="437315"/>
                      <a:pt x="218138" y="336250"/>
                      <a:pt x="173378" y="258236"/>
                    </a:cubicBezTo>
                    <a:cubicBezTo>
                      <a:pt x="136249" y="193517"/>
                      <a:pt x="123346" y="144646"/>
                      <a:pt x="143041" y="124947"/>
                    </a:cubicBezTo>
                    <a:cubicBezTo>
                      <a:pt x="161960" y="106028"/>
                      <a:pt x="207774" y="117137"/>
                      <a:pt x="268738" y="150958"/>
                    </a:cubicBezTo>
                    <a:cubicBezTo>
                      <a:pt x="280421" y="142054"/>
                      <a:pt x="292474" y="133858"/>
                      <a:pt x="304908" y="126538"/>
                    </a:cubicBezTo>
                    <a:cubicBezTo>
                      <a:pt x="163177" y="23247"/>
                      <a:pt x="49716" y="-24676"/>
                      <a:pt x="12520" y="12520"/>
                    </a:cubicBezTo>
                    <a:cubicBezTo>
                      <a:pt x="-26524" y="51568"/>
                      <a:pt x="28220" y="174641"/>
                      <a:pt x="142332" y="326214"/>
                    </a:cubicBezTo>
                    <a:cubicBezTo>
                      <a:pt x="201201" y="404421"/>
                      <a:pt x="275861" y="490200"/>
                      <a:pt x="361619" y="575957"/>
                    </a:cubicBezTo>
                    <a:cubicBezTo>
                      <a:pt x="447383" y="661722"/>
                      <a:pt x="533161" y="736378"/>
                      <a:pt x="611365" y="795243"/>
                    </a:cubicBezTo>
                    <a:cubicBezTo>
                      <a:pt x="762946" y="909360"/>
                      <a:pt x="886019" y="964103"/>
                      <a:pt x="925063" y="925056"/>
                    </a:cubicBezTo>
                    <a:cubicBezTo>
                      <a:pt x="962262" y="887860"/>
                      <a:pt x="914328" y="774396"/>
                      <a:pt x="811042" y="632668"/>
                    </a:cubicBezTo>
                    <a:close/>
                  </a:path>
                </a:pathLst>
              </a:custGeom>
              <a:solidFill>
                <a:srgbClr val="CCA65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45" name="Google Shape;145;p1"/>
          <p:cNvGrpSpPr/>
          <p:nvPr/>
        </p:nvGrpSpPr>
        <p:grpSpPr>
          <a:xfrm>
            <a:off x="7091053" y="4627309"/>
            <a:ext cx="1506548" cy="1095633"/>
            <a:chOff x="7566382" y="4781586"/>
            <a:chExt cx="1506548" cy="1095633"/>
          </a:xfrm>
        </p:grpSpPr>
        <p:grpSp>
          <p:nvGrpSpPr>
            <p:cNvPr descr="가루가 뿌려진 세 개의 스노우 콘" id="146" name="Google Shape;146;p1"/>
            <p:cNvGrpSpPr/>
            <p:nvPr/>
          </p:nvGrpSpPr>
          <p:grpSpPr>
            <a:xfrm>
              <a:off x="7566382" y="5167425"/>
              <a:ext cx="709591" cy="709794"/>
              <a:chOff x="7566382" y="5167425"/>
              <a:chExt cx="709591" cy="709794"/>
            </a:xfrm>
          </p:grpSpPr>
          <p:grpSp>
            <p:nvGrpSpPr>
              <p:cNvPr descr="가루가 뿌려진 세 개의 스노우 콘" id="147" name="Google Shape;147;p1"/>
              <p:cNvGrpSpPr/>
              <p:nvPr/>
            </p:nvGrpSpPr>
            <p:grpSpPr>
              <a:xfrm>
                <a:off x="7566382" y="5167425"/>
                <a:ext cx="376013" cy="378869"/>
                <a:chOff x="7566382" y="5167425"/>
                <a:chExt cx="376013" cy="378869"/>
              </a:xfrm>
            </p:grpSpPr>
            <p:sp>
              <p:nvSpPr>
                <p:cNvPr descr="가루가 뿌려진 세 개의 스노우 콘" id="148" name="Google Shape;148;p1"/>
                <p:cNvSpPr/>
                <p:nvPr/>
              </p:nvSpPr>
              <p:spPr>
                <a:xfrm>
                  <a:off x="7582653" y="5185977"/>
                  <a:ext cx="321235" cy="322746"/>
                </a:xfrm>
                <a:custGeom>
                  <a:rect b="b" l="l" r="r" t="t"/>
                  <a:pathLst>
                    <a:path extrusionOk="0" h="322746" w="321235">
                      <a:moveTo>
                        <a:pt x="46508" y="44152"/>
                      </a:moveTo>
                      <a:cubicBezTo>
                        <a:pt x="25949" y="64711"/>
                        <a:pt x="10465" y="88415"/>
                        <a:pt x="2" y="113702"/>
                      </a:cubicBezTo>
                      <a:cubicBezTo>
                        <a:pt x="-1" y="113713"/>
                        <a:pt x="-1" y="113727"/>
                        <a:pt x="6" y="113734"/>
                      </a:cubicBezTo>
                      <a:lnTo>
                        <a:pt x="133901" y="321133"/>
                      </a:lnTo>
                      <a:cubicBezTo>
                        <a:pt x="135122" y="323020"/>
                        <a:pt x="137770" y="323302"/>
                        <a:pt x="139357" y="321715"/>
                      </a:cubicBezTo>
                      <a:lnTo>
                        <a:pt x="320202" y="140869"/>
                      </a:lnTo>
                      <a:cubicBezTo>
                        <a:pt x="321789" y="139283"/>
                        <a:pt x="321510" y="136638"/>
                        <a:pt x="319627" y="135418"/>
                      </a:cubicBezTo>
                      <a:lnTo>
                        <a:pt x="110702" y="6"/>
                      </a:lnTo>
                      <a:cubicBezTo>
                        <a:pt x="110691" y="-1"/>
                        <a:pt x="110677" y="-1"/>
                        <a:pt x="110666" y="2"/>
                      </a:cubicBezTo>
                      <a:cubicBezTo>
                        <a:pt x="87406" y="10373"/>
                        <a:pt x="65600" y="25057"/>
                        <a:pt x="46508" y="44152"/>
                      </a:cubicBezTo>
                      <a:close/>
                    </a:path>
                  </a:pathLst>
                </a:custGeom>
                <a:solidFill>
                  <a:srgbClr val="FEFA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가루가 뿌려진 세 개의 스노우 콘" id="149" name="Google Shape;149;p1"/>
                <p:cNvSpPr/>
                <p:nvPr/>
              </p:nvSpPr>
              <p:spPr>
                <a:xfrm>
                  <a:off x="7566382" y="5299722"/>
                  <a:ext cx="223352" cy="246572"/>
                </a:xfrm>
                <a:custGeom>
                  <a:rect b="b" l="l" r="r" t="t"/>
                  <a:pathLst>
                    <a:path extrusionOk="0" h="246572" w="223352">
                      <a:moveTo>
                        <a:pt x="62719" y="233426"/>
                      </a:moveTo>
                      <a:lnTo>
                        <a:pt x="75467" y="246573"/>
                      </a:lnTo>
                      <a:lnTo>
                        <a:pt x="220298" y="212014"/>
                      </a:lnTo>
                      <a:cubicBezTo>
                        <a:pt x="223189" y="211623"/>
                        <a:pt x="224378" y="208089"/>
                        <a:pt x="222315" y="206027"/>
                      </a:cubicBezTo>
                      <a:lnTo>
                        <a:pt x="16302" y="10"/>
                      </a:lnTo>
                      <a:cubicBezTo>
                        <a:pt x="16284" y="-8"/>
                        <a:pt x="16252" y="-1"/>
                        <a:pt x="16242" y="21"/>
                      </a:cubicBezTo>
                      <a:cubicBezTo>
                        <a:pt x="-15852" y="77664"/>
                        <a:pt x="-396" y="170308"/>
                        <a:pt x="62719" y="233426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가루가 뿌려진 세 개의 스노우 콘" id="150" name="Google Shape;150;p1"/>
                <p:cNvSpPr/>
                <p:nvPr/>
              </p:nvSpPr>
              <p:spPr>
                <a:xfrm>
                  <a:off x="7693362" y="5167425"/>
                  <a:ext cx="249033" cy="227268"/>
                </a:xfrm>
                <a:custGeom>
                  <a:rect b="b" l="l" r="r" t="t"/>
                  <a:pathLst>
                    <a:path extrusionOk="0" h="227268" w="249033">
                      <a:moveTo>
                        <a:pt x="21" y="18523"/>
                      </a:moveTo>
                      <a:cubicBezTo>
                        <a:pt x="-1" y="18533"/>
                        <a:pt x="-8" y="18562"/>
                        <a:pt x="10" y="18583"/>
                      </a:cubicBezTo>
                      <a:lnTo>
                        <a:pt x="207659" y="226232"/>
                      </a:lnTo>
                      <a:cubicBezTo>
                        <a:pt x="209701" y="228274"/>
                        <a:pt x="213196" y="227131"/>
                        <a:pt x="213636" y="224278"/>
                      </a:cubicBezTo>
                      <a:lnTo>
                        <a:pt x="249034" y="72998"/>
                      </a:lnTo>
                      <a:lnTo>
                        <a:pt x="238698" y="62761"/>
                      </a:lnTo>
                      <a:cubicBezTo>
                        <a:pt x="174120" y="-1821"/>
                        <a:pt x="78697" y="-16550"/>
                        <a:pt x="21" y="1852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descr="가루가 뿌려진 세 개의 스노우 콘" id="151" name="Google Shape;151;p1"/>
              <p:cNvSpPr/>
              <p:nvPr/>
            </p:nvSpPr>
            <p:spPr>
              <a:xfrm>
                <a:off x="7609561" y="5214400"/>
                <a:ext cx="666412" cy="662819"/>
              </a:xfrm>
              <a:custGeom>
                <a:rect b="b" l="l" r="r" t="t"/>
                <a:pathLst>
                  <a:path extrusionOk="0" h="662819" w="666412">
                    <a:moveTo>
                      <a:pt x="665300" y="648395"/>
                    </a:moveTo>
                    <a:lnTo>
                      <a:pt x="336623" y="19"/>
                    </a:lnTo>
                    <a:cubicBezTo>
                      <a:pt x="336612" y="-2"/>
                      <a:pt x="336584" y="-6"/>
                      <a:pt x="336566" y="8"/>
                    </a:cubicBezTo>
                    <a:lnTo>
                      <a:pt x="11" y="336563"/>
                    </a:lnTo>
                    <a:cubicBezTo>
                      <a:pt x="-7" y="336581"/>
                      <a:pt x="-3" y="336609"/>
                      <a:pt x="22" y="336620"/>
                    </a:cubicBezTo>
                    <a:lnTo>
                      <a:pt x="652048" y="661735"/>
                    </a:lnTo>
                    <a:cubicBezTo>
                      <a:pt x="660585" y="665995"/>
                      <a:pt x="669612" y="656904"/>
                      <a:pt x="665300" y="648395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가루가 뿌려진 세 개의 스노우 콘" id="152" name="Google Shape;152;p1"/>
            <p:cNvGrpSpPr/>
            <p:nvPr/>
          </p:nvGrpSpPr>
          <p:grpSpPr>
            <a:xfrm>
              <a:off x="8363338" y="5167425"/>
              <a:ext cx="709592" cy="709794"/>
              <a:chOff x="8363338" y="5167425"/>
              <a:chExt cx="709592" cy="709794"/>
            </a:xfrm>
          </p:grpSpPr>
          <p:grpSp>
            <p:nvGrpSpPr>
              <p:cNvPr descr="가루가 뿌려진 세 개의 스노우 콘" id="153" name="Google Shape;153;p1"/>
              <p:cNvGrpSpPr/>
              <p:nvPr/>
            </p:nvGrpSpPr>
            <p:grpSpPr>
              <a:xfrm>
                <a:off x="8696916" y="5167425"/>
                <a:ext cx="376014" cy="378870"/>
                <a:chOff x="8696916" y="5167425"/>
                <a:chExt cx="376014" cy="378870"/>
              </a:xfrm>
            </p:grpSpPr>
            <p:sp>
              <p:nvSpPr>
                <p:cNvPr descr="가루가 뿌려진 세 개의 스노우 콘" id="154" name="Google Shape;154;p1"/>
                <p:cNvSpPr/>
                <p:nvPr/>
              </p:nvSpPr>
              <p:spPr>
                <a:xfrm>
                  <a:off x="8735423" y="5185977"/>
                  <a:ext cx="321235" cy="322746"/>
                </a:xfrm>
                <a:custGeom>
                  <a:rect b="b" l="l" r="r" t="t"/>
                  <a:pathLst>
                    <a:path extrusionOk="0" h="322746" w="321235">
                      <a:moveTo>
                        <a:pt x="274728" y="44152"/>
                      </a:moveTo>
                      <a:cubicBezTo>
                        <a:pt x="295286" y="64711"/>
                        <a:pt x="310771" y="88415"/>
                        <a:pt x="321233" y="113702"/>
                      </a:cubicBezTo>
                      <a:cubicBezTo>
                        <a:pt x="321237" y="113713"/>
                        <a:pt x="321237" y="113727"/>
                        <a:pt x="321230" y="113734"/>
                      </a:cubicBezTo>
                      <a:lnTo>
                        <a:pt x="187334" y="321133"/>
                      </a:lnTo>
                      <a:cubicBezTo>
                        <a:pt x="186114" y="323020"/>
                        <a:pt x="183466" y="323302"/>
                        <a:pt x="181879" y="321715"/>
                      </a:cubicBezTo>
                      <a:lnTo>
                        <a:pt x="1033" y="140869"/>
                      </a:lnTo>
                      <a:cubicBezTo>
                        <a:pt x="-553" y="139283"/>
                        <a:pt x="-275" y="136638"/>
                        <a:pt x="1608" y="135418"/>
                      </a:cubicBezTo>
                      <a:lnTo>
                        <a:pt x="210534" y="6"/>
                      </a:lnTo>
                      <a:cubicBezTo>
                        <a:pt x="210545" y="-1"/>
                        <a:pt x="210559" y="-1"/>
                        <a:pt x="210569" y="2"/>
                      </a:cubicBezTo>
                      <a:cubicBezTo>
                        <a:pt x="233829" y="10373"/>
                        <a:pt x="255636" y="25057"/>
                        <a:pt x="274728" y="44152"/>
                      </a:cubicBezTo>
                      <a:close/>
                    </a:path>
                  </a:pathLst>
                </a:custGeom>
                <a:solidFill>
                  <a:srgbClr val="FEFA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가루가 뿌려진 세 개의 스노우 콘" id="155" name="Google Shape;155;p1"/>
                <p:cNvSpPr/>
                <p:nvPr/>
              </p:nvSpPr>
              <p:spPr>
                <a:xfrm>
                  <a:off x="8849578" y="5299726"/>
                  <a:ext cx="223352" cy="246569"/>
                </a:xfrm>
                <a:custGeom>
                  <a:rect b="b" l="l" r="r" t="t"/>
                  <a:pathLst>
                    <a:path extrusionOk="0" h="246569" w="223352">
                      <a:moveTo>
                        <a:pt x="160633" y="233423"/>
                      </a:moveTo>
                      <a:lnTo>
                        <a:pt x="147886" y="246569"/>
                      </a:lnTo>
                      <a:lnTo>
                        <a:pt x="3055" y="212011"/>
                      </a:lnTo>
                      <a:cubicBezTo>
                        <a:pt x="163" y="211619"/>
                        <a:pt x="-1025" y="208086"/>
                        <a:pt x="1038" y="206023"/>
                      </a:cubicBezTo>
                      <a:lnTo>
                        <a:pt x="207051" y="10"/>
                      </a:lnTo>
                      <a:cubicBezTo>
                        <a:pt x="207068" y="-8"/>
                        <a:pt x="207100" y="-1"/>
                        <a:pt x="207111" y="21"/>
                      </a:cubicBezTo>
                      <a:cubicBezTo>
                        <a:pt x="239204" y="77660"/>
                        <a:pt x="223748" y="170305"/>
                        <a:pt x="160633" y="23342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가루가 뿌려진 세 개의 스노우 콘" id="156" name="Google Shape;156;p1"/>
                <p:cNvSpPr/>
                <p:nvPr/>
              </p:nvSpPr>
              <p:spPr>
                <a:xfrm>
                  <a:off x="8696916" y="5167425"/>
                  <a:ext cx="249033" cy="227268"/>
                </a:xfrm>
                <a:custGeom>
                  <a:rect b="b" l="l" r="r" t="t"/>
                  <a:pathLst>
                    <a:path extrusionOk="0" h="227268" w="249033">
                      <a:moveTo>
                        <a:pt x="249013" y="18523"/>
                      </a:moveTo>
                      <a:cubicBezTo>
                        <a:pt x="249035" y="18533"/>
                        <a:pt x="249042" y="18562"/>
                        <a:pt x="249024" y="18583"/>
                      </a:cubicBezTo>
                      <a:lnTo>
                        <a:pt x="41375" y="226232"/>
                      </a:lnTo>
                      <a:cubicBezTo>
                        <a:pt x="39333" y="228274"/>
                        <a:pt x="35838" y="227131"/>
                        <a:pt x="35398" y="224278"/>
                      </a:cubicBezTo>
                      <a:lnTo>
                        <a:pt x="0" y="72998"/>
                      </a:lnTo>
                      <a:lnTo>
                        <a:pt x="10336" y="62761"/>
                      </a:lnTo>
                      <a:cubicBezTo>
                        <a:pt x="74914" y="-1821"/>
                        <a:pt x="170337" y="-16550"/>
                        <a:pt x="249013" y="18523"/>
                      </a:cubicBezTo>
                      <a:close/>
                    </a:path>
                  </a:pathLst>
                </a:custGeom>
                <a:solidFill>
                  <a:srgbClr val="FFC00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descr="가루가 뿌려진 세 개의 스노우 콘" id="157" name="Google Shape;157;p1"/>
              <p:cNvSpPr/>
              <p:nvPr/>
            </p:nvSpPr>
            <p:spPr>
              <a:xfrm>
                <a:off x="8363338" y="5214400"/>
                <a:ext cx="666412" cy="662819"/>
              </a:xfrm>
              <a:custGeom>
                <a:rect b="b" l="l" r="r" t="t"/>
                <a:pathLst>
                  <a:path extrusionOk="0" h="662819" w="666412">
                    <a:moveTo>
                      <a:pt x="1113" y="648395"/>
                    </a:moveTo>
                    <a:lnTo>
                      <a:pt x="329790" y="19"/>
                    </a:lnTo>
                    <a:cubicBezTo>
                      <a:pt x="329801" y="-2"/>
                      <a:pt x="329829" y="-6"/>
                      <a:pt x="329847" y="8"/>
                    </a:cubicBezTo>
                    <a:lnTo>
                      <a:pt x="666402" y="336563"/>
                    </a:lnTo>
                    <a:cubicBezTo>
                      <a:pt x="666419" y="336581"/>
                      <a:pt x="666416" y="336609"/>
                      <a:pt x="666391" y="336620"/>
                    </a:cubicBezTo>
                    <a:lnTo>
                      <a:pt x="14365" y="661735"/>
                    </a:lnTo>
                    <a:cubicBezTo>
                      <a:pt x="5828" y="665995"/>
                      <a:pt x="-3200" y="656904"/>
                      <a:pt x="1113" y="648395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가루가 뿌려진 세 개의 스노우 콘" id="158" name="Google Shape;158;p1"/>
            <p:cNvGrpSpPr/>
            <p:nvPr/>
          </p:nvGrpSpPr>
          <p:grpSpPr>
            <a:xfrm>
              <a:off x="8082922" y="4953229"/>
              <a:ext cx="476026" cy="910768"/>
              <a:chOff x="8082922" y="4953229"/>
              <a:chExt cx="476026" cy="910768"/>
            </a:xfrm>
          </p:grpSpPr>
          <p:grpSp>
            <p:nvGrpSpPr>
              <p:cNvPr descr="가루가 뿌려진 세 개의 스노우 콘" id="159" name="Google Shape;159;p1"/>
              <p:cNvGrpSpPr/>
              <p:nvPr/>
            </p:nvGrpSpPr>
            <p:grpSpPr>
              <a:xfrm>
                <a:off x="8109083" y="4953229"/>
                <a:ext cx="428804" cy="311400"/>
                <a:chOff x="8109083" y="4953229"/>
                <a:chExt cx="428804" cy="311400"/>
              </a:xfrm>
            </p:grpSpPr>
            <p:sp>
              <p:nvSpPr>
                <p:cNvPr descr="가루가 뿌려진 세 개의 스노우 콘" id="160" name="Google Shape;160;p1"/>
                <p:cNvSpPr/>
                <p:nvPr/>
              </p:nvSpPr>
              <p:spPr>
                <a:xfrm>
                  <a:off x="8189538" y="4953229"/>
                  <a:ext cx="262809" cy="261923"/>
                </a:xfrm>
                <a:custGeom>
                  <a:rect b="b" l="l" r="r" t="t"/>
                  <a:pathLst>
                    <a:path extrusionOk="0" h="261923" w="262809">
                      <a:moveTo>
                        <a:pt x="134135" y="0"/>
                      </a:moveTo>
                      <a:cubicBezTo>
                        <a:pt x="105060" y="0"/>
                        <a:pt x="77353" y="5811"/>
                        <a:pt x="52073" y="16295"/>
                      </a:cubicBezTo>
                      <a:cubicBezTo>
                        <a:pt x="52062" y="16299"/>
                        <a:pt x="52055" y="16309"/>
                        <a:pt x="52052" y="16320"/>
                      </a:cubicBezTo>
                      <a:lnTo>
                        <a:pt x="80" y="257653"/>
                      </a:lnTo>
                      <a:cubicBezTo>
                        <a:pt x="-392" y="259850"/>
                        <a:pt x="1283" y="261923"/>
                        <a:pt x="3529" y="261923"/>
                      </a:cubicBezTo>
                      <a:lnTo>
                        <a:pt x="259281" y="261923"/>
                      </a:lnTo>
                      <a:cubicBezTo>
                        <a:pt x="261524" y="261923"/>
                        <a:pt x="263199" y="259857"/>
                        <a:pt x="262730" y="257660"/>
                      </a:cubicBezTo>
                      <a:lnTo>
                        <a:pt x="210748" y="14176"/>
                      </a:lnTo>
                      <a:cubicBezTo>
                        <a:pt x="210745" y="14165"/>
                        <a:pt x="210737" y="14155"/>
                        <a:pt x="210727" y="14151"/>
                      </a:cubicBezTo>
                      <a:cubicBezTo>
                        <a:pt x="186938" y="5039"/>
                        <a:pt x="161136" y="0"/>
                        <a:pt x="134135" y="0"/>
                      </a:cubicBezTo>
                      <a:close/>
                    </a:path>
                  </a:pathLst>
                </a:custGeom>
                <a:solidFill>
                  <a:srgbClr val="FEFAE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가루가 뿌려진 세 개의 스노우 콘" id="161" name="Google Shape;161;p1"/>
                <p:cNvSpPr/>
                <p:nvPr/>
              </p:nvSpPr>
              <p:spPr>
                <a:xfrm>
                  <a:off x="8109083" y="4969550"/>
                  <a:ext cx="132509" cy="294915"/>
                </a:xfrm>
                <a:custGeom>
                  <a:rect b="b" l="l" r="r" t="t"/>
                  <a:pathLst>
                    <a:path extrusionOk="0" h="294915" w="132509">
                      <a:moveTo>
                        <a:pt x="282" y="197906"/>
                      </a:moveTo>
                      <a:lnTo>
                        <a:pt x="0" y="216214"/>
                      </a:lnTo>
                      <a:lnTo>
                        <a:pt x="126850" y="294189"/>
                      </a:lnTo>
                      <a:cubicBezTo>
                        <a:pt x="129170" y="295956"/>
                        <a:pt x="132510" y="294298"/>
                        <a:pt x="132510" y="291382"/>
                      </a:cubicBezTo>
                      <a:lnTo>
                        <a:pt x="132510" y="35"/>
                      </a:lnTo>
                      <a:cubicBezTo>
                        <a:pt x="132510" y="10"/>
                        <a:pt x="132485" y="-7"/>
                        <a:pt x="132460" y="3"/>
                      </a:cubicBezTo>
                      <a:cubicBezTo>
                        <a:pt x="54863" y="32206"/>
                        <a:pt x="282" y="108647"/>
                        <a:pt x="282" y="197906"/>
                      </a:cubicBezTo>
                      <a:close/>
                    </a:path>
                  </a:pathLst>
                </a:custGeom>
                <a:solidFill>
                  <a:srgbClr val="73737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가루가 뿌려진 세 개의 스노우 콘" id="162" name="Google Shape;162;p1"/>
                <p:cNvSpPr/>
                <p:nvPr/>
              </p:nvSpPr>
              <p:spPr>
                <a:xfrm>
                  <a:off x="8400279" y="4967399"/>
                  <a:ext cx="137608" cy="297230"/>
                </a:xfrm>
                <a:custGeom>
                  <a:rect b="b" l="l" r="r" t="t"/>
                  <a:pathLst>
                    <a:path extrusionOk="0" h="297230" w="137608">
                      <a:moveTo>
                        <a:pt x="49" y="3"/>
                      </a:moveTo>
                      <a:cubicBezTo>
                        <a:pt x="25" y="-7"/>
                        <a:pt x="0" y="10"/>
                        <a:pt x="0" y="38"/>
                      </a:cubicBezTo>
                      <a:lnTo>
                        <a:pt x="0" y="293699"/>
                      </a:lnTo>
                      <a:cubicBezTo>
                        <a:pt x="0" y="296583"/>
                        <a:pt x="3279" y="298248"/>
                        <a:pt x="5607" y="296545"/>
                      </a:cubicBezTo>
                      <a:lnTo>
                        <a:pt x="137609" y="214603"/>
                      </a:lnTo>
                      <a:lnTo>
                        <a:pt x="137538" y="200057"/>
                      </a:lnTo>
                      <a:cubicBezTo>
                        <a:pt x="137538" y="108724"/>
                        <a:pt x="80478" y="30834"/>
                        <a:pt x="49" y="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descr="가루가 뿌려진 세 개의 스노우 콘" id="163" name="Google Shape;163;p1"/>
              <p:cNvSpPr/>
              <p:nvPr/>
            </p:nvSpPr>
            <p:spPr>
              <a:xfrm>
                <a:off x="8082922" y="5166249"/>
                <a:ext cx="476026" cy="697748"/>
              </a:xfrm>
              <a:custGeom>
                <a:rect b="b" l="l" r="r" t="t"/>
                <a:pathLst>
                  <a:path extrusionOk="0" h="697748" w="476026">
                    <a:moveTo>
                      <a:pt x="249965" y="690925"/>
                    </a:moveTo>
                    <a:lnTo>
                      <a:pt x="476025" y="46"/>
                    </a:lnTo>
                    <a:cubicBezTo>
                      <a:pt x="476032" y="25"/>
                      <a:pt x="476015" y="0"/>
                      <a:pt x="475994" y="0"/>
                    </a:cubicBezTo>
                    <a:lnTo>
                      <a:pt x="35" y="0"/>
                    </a:lnTo>
                    <a:cubicBezTo>
                      <a:pt x="10" y="0"/>
                      <a:pt x="-7" y="25"/>
                      <a:pt x="3" y="46"/>
                    </a:cubicBezTo>
                    <a:lnTo>
                      <a:pt x="231163" y="690989"/>
                    </a:lnTo>
                    <a:cubicBezTo>
                      <a:pt x="234188" y="700034"/>
                      <a:pt x="246999" y="699991"/>
                      <a:pt x="249965" y="690925"/>
                    </a:cubicBez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가루가 뿌려진 세 개의 스노우 콘" id="164" name="Google Shape;164;p1"/>
            <p:cNvGrpSpPr/>
            <p:nvPr/>
          </p:nvGrpSpPr>
          <p:grpSpPr>
            <a:xfrm>
              <a:off x="7628230" y="4781586"/>
              <a:ext cx="1291723" cy="873475"/>
              <a:chOff x="7628230" y="4781586"/>
              <a:chExt cx="1291723" cy="873475"/>
            </a:xfrm>
          </p:grpSpPr>
          <p:sp>
            <p:nvSpPr>
              <p:cNvPr descr="가루가 뿌려진 세 개의 스노우 콘" id="165" name="Google Shape;165;p1"/>
              <p:cNvSpPr/>
              <p:nvPr/>
            </p:nvSpPr>
            <p:spPr>
              <a:xfrm>
                <a:off x="7719358" y="5297951"/>
                <a:ext cx="47605" cy="10579"/>
              </a:xfrm>
              <a:custGeom>
                <a:rect b="b" l="l" r="r" t="t"/>
                <a:pathLst>
                  <a:path extrusionOk="0" h="10579" w="47605">
                    <a:moveTo>
                      <a:pt x="42316" y="10579"/>
                    </a:moveTo>
                    <a:lnTo>
                      <a:pt x="5290" y="10579"/>
                    </a:lnTo>
                    <a:cubicBezTo>
                      <a:pt x="2370" y="10579"/>
                      <a:pt x="0" y="8213"/>
                      <a:pt x="0" y="5290"/>
                    </a:cubicBezTo>
                    <a:cubicBezTo>
                      <a:pt x="0" y="2366"/>
                      <a:pt x="2370" y="0"/>
                      <a:pt x="5290" y="0"/>
                    </a:cubicBezTo>
                    <a:lnTo>
                      <a:pt x="42316" y="0"/>
                    </a:lnTo>
                    <a:cubicBezTo>
                      <a:pt x="45236" y="0"/>
                      <a:pt x="47606" y="2366"/>
                      <a:pt x="47606" y="5290"/>
                    </a:cubicBezTo>
                    <a:cubicBezTo>
                      <a:pt x="47606" y="8213"/>
                      <a:pt x="45236" y="10579"/>
                      <a:pt x="42316" y="1057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66" name="Google Shape;166;p1"/>
              <p:cNvSpPr/>
              <p:nvPr/>
            </p:nvSpPr>
            <p:spPr>
              <a:xfrm>
                <a:off x="7966538" y="5073214"/>
                <a:ext cx="10579" cy="47605"/>
              </a:xfrm>
              <a:custGeom>
                <a:rect b="b" l="l" r="r" t="t"/>
                <a:pathLst>
                  <a:path extrusionOk="0" h="47605" w="10579">
                    <a:moveTo>
                      <a:pt x="5290" y="47606"/>
                    </a:moveTo>
                    <a:cubicBezTo>
                      <a:pt x="2370" y="47606"/>
                      <a:pt x="0" y="45240"/>
                      <a:pt x="0" y="42316"/>
                    </a:cubicBezTo>
                    <a:lnTo>
                      <a:pt x="0" y="5290"/>
                    </a:lnTo>
                    <a:cubicBezTo>
                      <a:pt x="0" y="2366"/>
                      <a:pt x="2370" y="0"/>
                      <a:pt x="5290" y="0"/>
                    </a:cubicBezTo>
                    <a:cubicBezTo>
                      <a:pt x="8209" y="0"/>
                      <a:pt x="10579" y="2366"/>
                      <a:pt x="10579" y="5290"/>
                    </a:cubicBezTo>
                    <a:lnTo>
                      <a:pt x="10579" y="42316"/>
                    </a:lnTo>
                    <a:cubicBezTo>
                      <a:pt x="10579" y="45236"/>
                      <a:pt x="8209" y="47606"/>
                      <a:pt x="5290" y="4760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67" name="Google Shape;167;p1"/>
              <p:cNvSpPr/>
              <p:nvPr/>
            </p:nvSpPr>
            <p:spPr>
              <a:xfrm>
                <a:off x="8048525" y="5607456"/>
                <a:ext cx="10579" cy="47605"/>
              </a:xfrm>
              <a:custGeom>
                <a:rect b="b" l="l" r="r" t="t"/>
                <a:pathLst>
                  <a:path extrusionOk="0" h="47605" w="10579">
                    <a:moveTo>
                      <a:pt x="5290" y="47606"/>
                    </a:moveTo>
                    <a:cubicBezTo>
                      <a:pt x="2370" y="47606"/>
                      <a:pt x="0" y="45240"/>
                      <a:pt x="0" y="42316"/>
                    </a:cubicBezTo>
                    <a:lnTo>
                      <a:pt x="0" y="5290"/>
                    </a:lnTo>
                    <a:cubicBezTo>
                      <a:pt x="0" y="2366"/>
                      <a:pt x="2370" y="0"/>
                      <a:pt x="5290" y="0"/>
                    </a:cubicBezTo>
                    <a:cubicBezTo>
                      <a:pt x="8209" y="0"/>
                      <a:pt x="10579" y="2366"/>
                      <a:pt x="10579" y="5290"/>
                    </a:cubicBezTo>
                    <a:lnTo>
                      <a:pt x="10579" y="42316"/>
                    </a:lnTo>
                    <a:cubicBezTo>
                      <a:pt x="10579" y="45236"/>
                      <a:pt x="8209" y="47606"/>
                      <a:pt x="5290" y="4760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68" name="Google Shape;168;p1"/>
              <p:cNvSpPr/>
              <p:nvPr/>
            </p:nvSpPr>
            <p:spPr>
              <a:xfrm>
                <a:off x="7979384" y="4900154"/>
                <a:ext cx="47605" cy="10579"/>
              </a:xfrm>
              <a:custGeom>
                <a:rect b="b" l="l" r="r" t="t"/>
                <a:pathLst>
                  <a:path extrusionOk="0" h="10579" w="47605">
                    <a:moveTo>
                      <a:pt x="42316" y="10579"/>
                    </a:moveTo>
                    <a:lnTo>
                      <a:pt x="5290" y="10579"/>
                    </a:lnTo>
                    <a:cubicBezTo>
                      <a:pt x="2370" y="10579"/>
                      <a:pt x="0" y="8213"/>
                      <a:pt x="0" y="5290"/>
                    </a:cubicBezTo>
                    <a:cubicBezTo>
                      <a:pt x="0" y="2366"/>
                      <a:pt x="2370" y="0"/>
                      <a:pt x="5290" y="0"/>
                    </a:cubicBezTo>
                    <a:lnTo>
                      <a:pt x="42316" y="0"/>
                    </a:lnTo>
                    <a:cubicBezTo>
                      <a:pt x="45236" y="0"/>
                      <a:pt x="47606" y="2366"/>
                      <a:pt x="47606" y="5290"/>
                    </a:cubicBezTo>
                    <a:cubicBezTo>
                      <a:pt x="47606" y="8213"/>
                      <a:pt x="45236" y="10579"/>
                      <a:pt x="42316" y="105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69" name="Google Shape;169;p1"/>
              <p:cNvSpPr/>
              <p:nvPr/>
            </p:nvSpPr>
            <p:spPr>
              <a:xfrm>
                <a:off x="8588142" y="5094372"/>
                <a:ext cx="47605" cy="10579"/>
              </a:xfrm>
              <a:custGeom>
                <a:rect b="b" l="l" r="r" t="t"/>
                <a:pathLst>
                  <a:path extrusionOk="0" h="10579" w="47605">
                    <a:moveTo>
                      <a:pt x="42316" y="10579"/>
                    </a:moveTo>
                    <a:lnTo>
                      <a:pt x="5290" y="10579"/>
                    </a:lnTo>
                    <a:cubicBezTo>
                      <a:pt x="2370" y="10579"/>
                      <a:pt x="0" y="8213"/>
                      <a:pt x="0" y="5290"/>
                    </a:cubicBezTo>
                    <a:cubicBezTo>
                      <a:pt x="0" y="2366"/>
                      <a:pt x="2370" y="0"/>
                      <a:pt x="5290" y="0"/>
                    </a:cubicBezTo>
                    <a:lnTo>
                      <a:pt x="42316" y="0"/>
                    </a:lnTo>
                    <a:cubicBezTo>
                      <a:pt x="45236" y="0"/>
                      <a:pt x="47606" y="2366"/>
                      <a:pt x="47606" y="5290"/>
                    </a:cubicBezTo>
                    <a:cubicBezTo>
                      <a:pt x="47606" y="8213"/>
                      <a:pt x="45236" y="10579"/>
                      <a:pt x="42316" y="10579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70" name="Google Shape;170;p1"/>
              <p:cNvSpPr/>
              <p:nvPr/>
            </p:nvSpPr>
            <p:spPr>
              <a:xfrm>
                <a:off x="7906262" y="4898659"/>
                <a:ext cx="10579" cy="47605"/>
              </a:xfrm>
              <a:custGeom>
                <a:rect b="b" l="l" r="r" t="t"/>
                <a:pathLst>
                  <a:path extrusionOk="0" h="47605" w="10579">
                    <a:moveTo>
                      <a:pt x="5290" y="47606"/>
                    </a:moveTo>
                    <a:cubicBezTo>
                      <a:pt x="2370" y="47606"/>
                      <a:pt x="0" y="45240"/>
                      <a:pt x="0" y="42316"/>
                    </a:cubicBezTo>
                    <a:lnTo>
                      <a:pt x="0" y="5290"/>
                    </a:lnTo>
                    <a:cubicBezTo>
                      <a:pt x="0" y="2366"/>
                      <a:pt x="2370" y="0"/>
                      <a:pt x="5290" y="0"/>
                    </a:cubicBezTo>
                    <a:cubicBezTo>
                      <a:pt x="8209" y="0"/>
                      <a:pt x="10579" y="2366"/>
                      <a:pt x="10579" y="5290"/>
                    </a:cubicBezTo>
                    <a:lnTo>
                      <a:pt x="10579" y="42316"/>
                    </a:lnTo>
                    <a:cubicBezTo>
                      <a:pt x="10579" y="45236"/>
                      <a:pt x="8209" y="47606"/>
                      <a:pt x="5290" y="47606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71" name="Google Shape;171;p1"/>
              <p:cNvSpPr/>
              <p:nvPr/>
            </p:nvSpPr>
            <p:spPr>
              <a:xfrm>
                <a:off x="7861010" y="5025610"/>
                <a:ext cx="36762" cy="36760"/>
              </a:xfrm>
              <a:custGeom>
                <a:rect b="b" l="l" r="r" t="t"/>
                <a:pathLst>
                  <a:path extrusionOk="0" h="36760" w="36762">
                    <a:moveTo>
                      <a:pt x="31474" y="36760"/>
                    </a:moveTo>
                    <a:cubicBezTo>
                      <a:pt x="30120" y="36760"/>
                      <a:pt x="28766" y="36246"/>
                      <a:pt x="27733" y="35212"/>
                    </a:cubicBezTo>
                    <a:lnTo>
                      <a:pt x="1550" y="9029"/>
                    </a:lnTo>
                    <a:cubicBezTo>
                      <a:pt x="-517" y="6966"/>
                      <a:pt x="-517" y="3613"/>
                      <a:pt x="1550" y="1550"/>
                    </a:cubicBezTo>
                    <a:cubicBezTo>
                      <a:pt x="3616" y="-517"/>
                      <a:pt x="6963" y="-517"/>
                      <a:pt x="9029" y="1550"/>
                    </a:cubicBezTo>
                    <a:lnTo>
                      <a:pt x="35212" y="27733"/>
                    </a:lnTo>
                    <a:cubicBezTo>
                      <a:pt x="37279" y="29796"/>
                      <a:pt x="37279" y="33150"/>
                      <a:pt x="35212" y="35212"/>
                    </a:cubicBezTo>
                    <a:cubicBezTo>
                      <a:pt x="34179" y="36242"/>
                      <a:pt x="32829" y="36760"/>
                      <a:pt x="31474" y="367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72" name="Google Shape;172;p1"/>
              <p:cNvSpPr/>
              <p:nvPr/>
            </p:nvSpPr>
            <p:spPr>
              <a:xfrm>
                <a:off x="7873969" y="5525470"/>
                <a:ext cx="36762" cy="36760"/>
              </a:xfrm>
              <a:custGeom>
                <a:rect b="b" l="l" r="r" t="t"/>
                <a:pathLst>
                  <a:path extrusionOk="0" h="36760" w="36762">
                    <a:moveTo>
                      <a:pt x="31474" y="36760"/>
                    </a:moveTo>
                    <a:cubicBezTo>
                      <a:pt x="30120" y="36760"/>
                      <a:pt x="28766" y="36246"/>
                      <a:pt x="27733" y="35212"/>
                    </a:cubicBezTo>
                    <a:lnTo>
                      <a:pt x="1550" y="9029"/>
                    </a:lnTo>
                    <a:cubicBezTo>
                      <a:pt x="-517" y="6966"/>
                      <a:pt x="-517" y="3613"/>
                      <a:pt x="1550" y="1550"/>
                    </a:cubicBezTo>
                    <a:cubicBezTo>
                      <a:pt x="3616" y="-517"/>
                      <a:pt x="6963" y="-517"/>
                      <a:pt x="9029" y="1550"/>
                    </a:cubicBezTo>
                    <a:lnTo>
                      <a:pt x="35212" y="27733"/>
                    </a:lnTo>
                    <a:cubicBezTo>
                      <a:pt x="37279" y="29796"/>
                      <a:pt x="37279" y="33149"/>
                      <a:pt x="35212" y="35212"/>
                    </a:cubicBezTo>
                    <a:cubicBezTo>
                      <a:pt x="34179" y="36242"/>
                      <a:pt x="32825" y="36760"/>
                      <a:pt x="31474" y="367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73" name="Google Shape;173;p1"/>
              <p:cNvSpPr/>
              <p:nvPr/>
            </p:nvSpPr>
            <p:spPr>
              <a:xfrm>
                <a:off x="7980024" y="5448772"/>
                <a:ext cx="36762" cy="36760"/>
              </a:xfrm>
              <a:custGeom>
                <a:rect b="b" l="l" r="r" t="t"/>
                <a:pathLst>
                  <a:path extrusionOk="0" h="36760" w="36762">
                    <a:moveTo>
                      <a:pt x="5291" y="36760"/>
                    </a:moveTo>
                    <a:cubicBezTo>
                      <a:pt x="3937" y="36760"/>
                      <a:pt x="2583" y="36246"/>
                      <a:pt x="1550" y="35212"/>
                    </a:cubicBezTo>
                    <a:cubicBezTo>
                      <a:pt x="-517" y="33149"/>
                      <a:pt x="-517" y="29796"/>
                      <a:pt x="1550" y="27733"/>
                    </a:cubicBezTo>
                    <a:lnTo>
                      <a:pt x="27733" y="1550"/>
                    </a:lnTo>
                    <a:cubicBezTo>
                      <a:pt x="29799" y="-517"/>
                      <a:pt x="33146" y="-517"/>
                      <a:pt x="35212" y="1550"/>
                    </a:cubicBezTo>
                    <a:cubicBezTo>
                      <a:pt x="37279" y="3613"/>
                      <a:pt x="37279" y="6966"/>
                      <a:pt x="35212" y="9029"/>
                    </a:cubicBezTo>
                    <a:lnTo>
                      <a:pt x="9029" y="35212"/>
                    </a:lnTo>
                    <a:cubicBezTo>
                      <a:pt x="8000" y="36242"/>
                      <a:pt x="6645" y="36760"/>
                      <a:pt x="5291" y="3676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74" name="Google Shape;174;p1"/>
              <p:cNvSpPr/>
              <p:nvPr/>
            </p:nvSpPr>
            <p:spPr>
              <a:xfrm>
                <a:off x="7633839" y="5410733"/>
                <a:ext cx="36762" cy="36760"/>
              </a:xfrm>
              <a:custGeom>
                <a:rect b="b" l="l" r="r" t="t"/>
                <a:pathLst>
                  <a:path extrusionOk="0" h="36760" w="36762">
                    <a:moveTo>
                      <a:pt x="5291" y="36761"/>
                    </a:moveTo>
                    <a:cubicBezTo>
                      <a:pt x="3937" y="36761"/>
                      <a:pt x="2583" y="36246"/>
                      <a:pt x="1550" y="35212"/>
                    </a:cubicBezTo>
                    <a:cubicBezTo>
                      <a:pt x="-517" y="33149"/>
                      <a:pt x="-517" y="29796"/>
                      <a:pt x="1550" y="27733"/>
                    </a:cubicBezTo>
                    <a:lnTo>
                      <a:pt x="27733" y="1550"/>
                    </a:lnTo>
                    <a:cubicBezTo>
                      <a:pt x="29799" y="-517"/>
                      <a:pt x="33146" y="-517"/>
                      <a:pt x="35212" y="1550"/>
                    </a:cubicBezTo>
                    <a:cubicBezTo>
                      <a:pt x="37279" y="3613"/>
                      <a:pt x="37279" y="6966"/>
                      <a:pt x="35212" y="9029"/>
                    </a:cubicBezTo>
                    <a:lnTo>
                      <a:pt x="9029" y="35212"/>
                    </a:lnTo>
                    <a:cubicBezTo>
                      <a:pt x="8000" y="36246"/>
                      <a:pt x="6645" y="36761"/>
                      <a:pt x="5291" y="36761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75" name="Google Shape;175;p1"/>
              <p:cNvSpPr/>
              <p:nvPr/>
            </p:nvSpPr>
            <p:spPr>
              <a:xfrm>
                <a:off x="7792311" y="5210124"/>
                <a:ext cx="10579" cy="47605"/>
              </a:xfrm>
              <a:custGeom>
                <a:rect b="b" l="l" r="r" t="t"/>
                <a:pathLst>
                  <a:path extrusionOk="0" h="47605" w="10579">
                    <a:moveTo>
                      <a:pt x="5290" y="47606"/>
                    </a:moveTo>
                    <a:cubicBezTo>
                      <a:pt x="2370" y="47606"/>
                      <a:pt x="0" y="45240"/>
                      <a:pt x="0" y="42316"/>
                    </a:cubicBezTo>
                    <a:lnTo>
                      <a:pt x="0" y="5290"/>
                    </a:lnTo>
                    <a:cubicBezTo>
                      <a:pt x="0" y="2366"/>
                      <a:pt x="2370" y="0"/>
                      <a:pt x="5290" y="0"/>
                    </a:cubicBezTo>
                    <a:cubicBezTo>
                      <a:pt x="8209" y="0"/>
                      <a:pt x="10579" y="2366"/>
                      <a:pt x="10579" y="5290"/>
                    </a:cubicBezTo>
                    <a:lnTo>
                      <a:pt x="10579" y="42316"/>
                    </a:lnTo>
                    <a:cubicBezTo>
                      <a:pt x="10579" y="45240"/>
                      <a:pt x="8209" y="47606"/>
                      <a:pt x="5290" y="476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76" name="Google Shape;176;p1"/>
              <p:cNvSpPr/>
              <p:nvPr/>
            </p:nvSpPr>
            <p:spPr>
              <a:xfrm>
                <a:off x="7628230" y="5281691"/>
                <a:ext cx="10579" cy="47605"/>
              </a:xfrm>
              <a:custGeom>
                <a:rect b="b" l="l" r="r" t="t"/>
                <a:pathLst>
                  <a:path extrusionOk="0" h="47605" w="10579">
                    <a:moveTo>
                      <a:pt x="5290" y="47606"/>
                    </a:moveTo>
                    <a:cubicBezTo>
                      <a:pt x="2370" y="47606"/>
                      <a:pt x="0" y="45240"/>
                      <a:pt x="0" y="42316"/>
                    </a:cubicBezTo>
                    <a:lnTo>
                      <a:pt x="0" y="5290"/>
                    </a:lnTo>
                    <a:cubicBezTo>
                      <a:pt x="0" y="2366"/>
                      <a:pt x="2370" y="0"/>
                      <a:pt x="5290" y="0"/>
                    </a:cubicBezTo>
                    <a:cubicBezTo>
                      <a:pt x="8209" y="0"/>
                      <a:pt x="10579" y="2366"/>
                      <a:pt x="10579" y="5290"/>
                    </a:cubicBezTo>
                    <a:lnTo>
                      <a:pt x="10579" y="42316"/>
                    </a:lnTo>
                    <a:cubicBezTo>
                      <a:pt x="10579" y="45240"/>
                      <a:pt x="8209" y="47606"/>
                      <a:pt x="5290" y="47606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77" name="Google Shape;177;p1"/>
              <p:cNvSpPr/>
              <p:nvPr/>
            </p:nvSpPr>
            <p:spPr>
              <a:xfrm>
                <a:off x="8872348" y="5297951"/>
                <a:ext cx="47605" cy="10579"/>
              </a:xfrm>
              <a:custGeom>
                <a:rect b="b" l="l" r="r" t="t"/>
                <a:pathLst>
                  <a:path extrusionOk="0" h="10579" w="47605">
                    <a:moveTo>
                      <a:pt x="42316" y="10579"/>
                    </a:moveTo>
                    <a:lnTo>
                      <a:pt x="5290" y="10579"/>
                    </a:lnTo>
                    <a:cubicBezTo>
                      <a:pt x="2370" y="10579"/>
                      <a:pt x="0" y="8213"/>
                      <a:pt x="0" y="5290"/>
                    </a:cubicBezTo>
                    <a:cubicBezTo>
                      <a:pt x="0" y="2366"/>
                      <a:pt x="2370" y="0"/>
                      <a:pt x="5290" y="0"/>
                    </a:cubicBezTo>
                    <a:lnTo>
                      <a:pt x="42316" y="0"/>
                    </a:lnTo>
                    <a:cubicBezTo>
                      <a:pt x="45236" y="0"/>
                      <a:pt x="47606" y="2366"/>
                      <a:pt x="47606" y="5290"/>
                    </a:cubicBezTo>
                    <a:cubicBezTo>
                      <a:pt x="47606" y="8213"/>
                      <a:pt x="45236" y="10579"/>
                      <a:pt x="42316" y="1057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78" name="Google Shape;178;p1"/>
              <p:cNvSpPr/>
              <p:nvPr/>
            </p:nvSpPr>
            <p:spPr>
              <a:xfrm>
                <a:off x="8675682" y="5480509"/>
                <a:ext cx="36762" cy="36760"/>
              </a:xfrm>
              <a:custGeom>
                <a:rect b="b" l="l" r="r" t="t"/>
                <a:pathLst>
                  <a:path extrusionOk="0" h="36760" w="36762">
                    <a:moveTo>
                      <a:pt x="31474" y="36760"/>
                    </a:moveTo>
                    <a:cubicBezTo>
                      <a:pt x="30120" y="36760"/>
                      <a:pt x="28766" y="36246"/>
                      <a:pt x="27733" y="35212"/>
                    </a:cubicBezTo>
                    <a:lnTo>
                      <a:pt x="1550" y="9029"/>
                    </a:lnTo>
                    <a:cubicBezTo>
                      <a:pt x="-517" y="6966"/>
                      <a:pt x="-517" y="3613"/>
                      <a:pt x="1550" y="1550"/>
                    </a:cubicBezTo>
                    <a:cubicBezTo>
                      <a:pt x="3616" y="-517"/>
                      <a:pt x="6963" y="-517"/>
                      <a:pt x="9029" y="1550"/>
                    </a:cubicBezTo>
                    <a:lnTo>
                      <a:pt x="35212" y="27733"/>
                    </a:lnTo>
                    <a:cubicBezTo>
                      <a:pt x="37279" y="29796"/>
                      <a:pt x="37279" y="33149"/>
                      <a:pt x="35212" y="35212"/>
                    </a:cubicBezTo>
                    <a:cubicBezTo>
                      <a:pt x="34183" y="36242"/>
                      <a:pt x="32829" y="36760"/>
                      <a:pt x="31474" y="36760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79" name="Google Shape;179;p1"/>
              <p:cNvSpPr/>
              <p:nvPr/>
            </p:nvSpPr>
            <p:spPr>
              <a:xfrm>
                <a:off x="8836422" y="5210124"/>
                <a:ext cx="10579" cy="47605"/>
              </a:xfrm>
              <a:custGeom>
                <a:rect b="b" l="l" r="r" t="t"/>
                <a:pathLst>
                  <a:path extrusionOk="0" h="47605" w="10579">
                    <a:moveTo>
                      <a:pt x="5290" y="47606"/>
                    </a:moveTo>
                    <a:cubicBezTo>
                      <a:pt x="2370" y="47606"/>
                      <a:pt x="0" y="45240"/>
                      <a:pt x="0" y="42316"/>
                    </a:cubicBezTo>
                    <a:lnTo>
                      <a:pt x="0" y="5290"/>
                    </a:lnTo>
                    <a:cubicBezTo>
                      <a:pt x="0" y="2366"/>
                      <a:pt x="2370" y="0"/>
                      <a:pt x="5290" y="0"/>
                    </a:cubicBezTo>
                    <a:cubicBezTo>
                      <a:pt x="8209" y="0"/>
                      <a:pt x="10579" y="2366"/>
                      <a:pt x="10579" y="5290"/>
                    </a:cubicBezTo>
                    <a:lnTo>
                      <a:pt x="10579" y="42316"/>
                    </a:lnTo>
                    <a:cubicBezTo>
                      <a:pt x="10579" y="45240"/>
                      <a:pt x="8213" y="47606"/>
                      <a:pt x="5290" y="4760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80" name="Google Shape;180;p1"/>
              <p:cNvSpPr/>
              <p:nvPr/>
            </p:nvSpPr>
            <p:spPr>
              <a:xfrm>
                <a:off x="8685998" y="5311242"/>
                <a:ext cx="10579" cy="47605"/>
              </a:xfrm>
              <a:custGeom>
                <a:rect b="b" l="l" r="r" t="t"/>
                <a:pathLst>
                  <a:path extrusionOk="0" h="47605" w="10579">
                    <a:moveTo>
                      <a:pt x="5290" y="47606"/>
                    </a:moveTo>
                    <a:cubicBezTo>
                      <a:pt x="2370" y="47606"/>
                      <a:pt x="0" y="45240"/>
                      <a:pt x="0" y="42316"/>
                    </a:cubicBezTo>
                    <a:lnTo>
                      <a:pt x="0" y="5290"/>
                    </a:lnTo>
                    <a:cubicBezTo>
                      <a:pt x="0" y="2366"/>
                      <a:pt x="2370" y="0"/>
                      <a:pt x="5290" y="0"/>
                    </a:cubicBezTo>
                    <a:cubicBezTo>
                      <a:pt x="8209" y="0"/>
                      <a:pt x="10579" y="2366"/>
                      <a:pt x="10579" y="5290"/>
                    </a:cubicBezTo>
                    <a:lnTo>
                      <a:pt x="10579" y="42316"/>
                    </a:lnTo>
                    <a:cubicBezTo>
                      <a:pt x="10579" y="45236"/>
                      <a:pt x="8209" y="47606"/>
                      <a:pt x="5290" y="47606"/>
                    </a:cubicBezTo>
                    <a:close/>
                  </a:path>
                </a:pathLst>
              </a:custGeom>
              <a:solidFill>
                <a:srgbClr val="F1F1F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81" name="Google Shape;181;p1"/>
              <p:cNvSpPr/>
              <p:nvPr/>
            </p:nvSpPr>
            <p:spPr>
              <a:xfrm>
                <a:off x="8334200" y="5067161"/>
                <a:ext cx="36762" cy="36760"/>
              </a:xfrm>
              <a:custGeom>
                <a:rect b="b" l="l" r="r" t="t"/>
                <a:pathLst>
                  <a:path extrusionOk="0" h="36760" w="36762">
                    <a:moveTo>
                      <a:pt x="31474" y="36760"/>
                    </a:moveTo>
                    <a:cubicBezTo>
                      <a:pt x="30120" y="36760"/>
                      <a:pt x="28766" y="36246"/>
                      <a:pt x="27733" y="35212"/>
                    </a:cubicBezTo>
                    <a:lnTo>
                      <a:pt x="1550" y="9029"/>
                    </a:lnTo>
                    <a:cubicBezTo>
                      <a:pt x="-517" y="6966"/>
                      <a:pt x="-517" y="3613"/>
                      <a:pt x="1550" y="1550"/>
                    </a:cubicBezTo>
                    <a:cubicBezTo>
                      <a:pt x="3616" y="-517"/>
                      <a:pt x="6963" y="-517"/>
                      <a:pt x="9029" y="1550"/>
                    </a:cubicBezTo>
                    <a:lnTo>
                      <a:pt x="35212" y="27733"/>
                    </a:lnTo>
                    <a:cubicBezTo>
                      <a:pt x="37279" y="29796"/>
                      <a:pt x="37279" y="33149"/>
                      <a:pt x="35212" y="35212"/>
                    </a:cubicBezTo>
                    <a:cubicBezTo>
                      <a:pt x="34183" y="36242"/>
                      <a:pt x="32829" y="36760"/>
                      <a:pt x="31474" y="367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82" name="Google Shape;182;p1"/>
              <p:cNvSpPr/>
              <p:nvPr/>
            </p:nvSpPr>
            <p:spPr>
              <a:xfrm>
                <a:off x="8204840" y="4892666"/>
                <a:ext cx="36762" cy="36760"/>
              </a:xfrm>
              <a:custGeom>
                <a:rect b="b" l="l" r="r" t="t"/>
                <a:pathLst>
                  <a:path extrusionOk="0" h="36760" w="36762">
                    <a:moveTo>
                      <a:pt x="5291" y="36760"/>
                    </a:moveTo>
                    <a:cubicBezTo>
                      <a:pt x="3937" y="36760"/>
                      <a:pt x="2583" y="36246"/>
                      <a:pt x="1550" y="35212"/>
                    </a:cubicBezTo>
                    <a:cubicBezTo>
                      <a:pt x="-517" y="33149"/>
                      <a:pt x="-517" y="29796"/>
                      <a:pt x="1550" y="27733"/>
                    </a:cubicBezTo>
                    <a:lnTo>
                      <a:pt x="27733" y="1550"/>
                    </a:lnTo>
                    <a:cubicBezTo>
                      <a:pt x="29799" y="-517"/>
                      <a:pt x="33146" y="-517"/>
                      <a:pt x="35212" y="1550"/>
                    </a:cubicBezTo>
                    <a:cubicBezTo>
                      <a:pt x="37279" y="3613"/>
                      <a:pt x="37279" y="6966"/>
                      <a:pt x="35212" y="9029"/>
                    </a:cubicBezTo>
                    <a:lnTo>
                      <a:pt x="9029" y="35212"/>
                    </a:lnTo>
                    <a:cubicBezTo>
                      <a:pt x="7996" y="36242"/>
                      <a:pt x="6645" y="36760"/>
                      <a:pt x="5291" y="36760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83" name="Google Shape;183;p1"/>
              <p:cNvSpPr/>
              <p:nvPr/>
            </p:nvSpPr>
            <p:spPr>
              <a:xfrm>
                <a:off x="8334158" y="5369693"/>
                <a:ext cx="36762" cy="36760"/>
              </a:xfrm>
              <a:custGeom>
                <a:rect b="b" l="l" r="r" t="t"/>
                <a:pathLst>
                  <a:path extrusionOk="0" h="36760" w="36762">
                    <a:moveTo>
                      <a:pt x="5291" y="36760"/>
                    </a:moveTo>
                    <a:cubicBezTo>
                      <a:pt x="3937" y="36760"/>
                      <a:pt x="2583" y="36246"/>
                      <a:pt x="1550" y="35212"/>
                    </a:cubicBezTo>
                    <a:cubicBezTo>
                      <a:pt x="-517" y="33149"/>
                      <a:pt x="-517" y="29796"/>
                      <a:pt x="1550" y="27733"/>
                    </a:cubicBezTo>
                    <a:lnTo>
                      <a:pt x="27733" y="1550"/>
                    </a:lnTo>
                    <a:cubicBezTo>
                      <a:pt x="29799" y="-517"/>
                      <a:pt x="33146" y="-517"/>
                      <a:pt x="35212" y="1550"/>
                    </a:cubicBezTo>
                    <a:cubicBezTo>
                      <a:pt x="37279" y="3613"/>
                      <a:pt x="37279" y="6966"/>
                      <a:pt x="35212" y="9029"/>
                    </a:cubicBezTo>
                    <a:lnTo>
                      <a:pt x="9029" y="35212"/>
                    </a:lnTo>
                    <a:cubicBezTo>
                      <a:pt x="7996" y="36242"/>
                      <a:pt x="6645" y="36760"/>
                      <a:pt x="5291" y="36760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84" name="Google Shape;184;p1"/>
              <p:cNvSpPr/>
              <p:nvPr/>
            </p:nvSpPr>
            <p:spPr>
              <a:xfrm>
                <a:off x="8395129" y="4834347"/>
                <a:ext cx="36762" cy="36760"/>
              </a:xfrm>
              <a:custGeom>
                <a:rect b="b" l="l" r="r" t="t"/>
                <a:pathLst>
                  <a:path extrusionOk="0" h="36760" w="36762">
                    <a:moveTo>
                      <a:pt x="31474" y="36760"/>
                    </a:moveTo>
                    <a:cubicBezTo>
                      <a:pt x="30120" y="36760"/>
                      <a:pt x="28766" y="36246"/>
                      <a:pt x="27733" y="35212"/>
                    </a:cubicBezTo>
                    <a:lnTo>
                      <a:pt x="1550" y="9029"/>
                    </a:lnTo>
                    <a:cubicBezTo>
                      <a:pt x="-517" y="6966"/>
                      <a:pt x="-517" y="3613"/>
                      <a:pt x="1550" y="1550"/>
                    </a:cubicBezTo>
                    <a:cubicBezTo>
                      <a:pt x="3616" y="-517"/>
                      <a:pt x="6963" y="-517"/>
                      <a:pt x="9029" y="1550"/>
                    </a:cubicBezTo>
                    <a:lnTo>
                      <a:pt x="35212" y="27733"/>
                    </a:lnTo>
                    <a:cubicBezTo>
                      <a:pt x="37279" y="29796"/>
                      <a:pt x="37279" y="33149"/>
                      <a:pt x="35212" y="35212"/>
                    </a:cubicBezTo>
                    <a:cubicBezTo>
                      <a:pt x="34179" y="36246"/>
                      <a:pt x="32825" y="36760"/>
                      <a:pt x="31474" y="367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85" name="Google Shape;185;p1"/>
              <p:cNvSpPr/>
              <p:nvPr/>
            </p:nvSpPr>
            <p:spPr>
              <a:xfrm>
                <a:off x="8609563" y="5155467"/>
                <a:ext cx="36762" cy="36760"/>
              </a:xfrm>
              <a:custGeom>
                <a:rect b="b" l="l" r="r" t="t"/>
                <a:pathLst>
                  <a:path extrusionOk="0" h="36760" w="36762">
                    <a:moveTo>
                      <a:pt x="31474" y="36760"/>
                    </a:moveTo>
                    <a:cubicBezTo>
                      <a:pt x="30120" y="36760"/>
                      <a:pt x="28766" y="36246"/>
                      <a:pt x="27733" y="35212"/>
                    </a:cubicBezTo>
                    <a:lnTo>
                      <a:pt x="1550" y="9029"/>
                    </a:lnTo>
                    <a:cubicBezTo>
                      <a:pt x="-517" y="6966"/>
                      <a:pt x="-517" y="3613"/>
                      <a:pt x="1550" y="1550"/>
                    </a:cubicBezTo>
                    <a:cubicBezTo>
                      <a:pt x="3616" y="-517"/>
                      <a:pt x="6963" y="-517"/>
                      <a:pt x="9029" y="1550"/>
                    </a:cubicBezTo>
                    <a:lnTo>
                      <a:pt x="35212" y="27733"/>
                    </a:lnTo>
                    <a:cubicBezTo>
                      <a:pt x="37279" y="29796"/>
                      <a:pt x="37279" y="33149"/>
                      <a:pt x="35212" y="35212"/>
                    </a:cubicBezTo>
                    <a:cubicBezTo>
                      <a:pt x="34183" y="36242"/>
                      <a:pt x="32829" y="36760"/>
                      <a:pt x="31474" y="367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86" name="Google Shape;186;p1"/>
              <p:cNvSpPr/>
              <p:nvPr/>
            </p:nvSpPr>
            <p:spPr>
              <a:xfrm>
                <a:off x="8215419" y="4808034"/>
                <a:ext cx="36762" cy="36760"/>
              </a:xfrm>
              <a:custGeom>
                <a:rect b="b" l="l" r="r" t="t"/>
                <a:pathLst>
                  <a:path extrusionOk="0" h="36760" w="36762">
                    <a:moveTo>
                      <a:pt x="31474" y="36760"/>
                    </a:moveTo>
                    <a:cubicBezTo>
                      <a:pt x="30120" y="36760"/>
                      <a:pt x="28766" y="36246"/>
                      <a:pt x="27733" y="35212"/>
                    </a:cubicBezTo>
                    <a:lnTo>
                      <a:pt x="1550" y="9029"/>
                    </a:lnTo>
                    <a:cubicBezTo>
                      <a:pt x="-517" y="6966"/>
                      <a:pt x="-517" y="3613"/>
                      <a:pt x="1550" y="1550"/>
                    </a:cubicBezTo>
                    <a:cubicBezTo>
                      <a:pt x="3616" y="-517"/>
                      <a:pt x="6963" y="-517"/>
                      <a:pt x="9029" y="1550"/>
                    </a:cubicBezTo>
                    <a:lnTo>
                      <a:pt x="35212" y="27733"/>
                    </a:lnTo>
                    <a:cubicBezTo>
                      <a:pt x="37279" y="29796"/>
                      <a:pt x="37279" y="33149"/>
                      <a:pt x="35212" y="35212"/>
                    </a:cubicBezTo>
                    <a:cubicBezTo>
                      <a:pt x="34179" y="36242"/>
                      <a:pt x="32829" y="36760"/>
                      <a:pt x="31474" y="36760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87" name="Google Shape;187;p1"/>
              <p:cNvSpPr/>
              <p:nvPr/>
            </p:nvSpPr>
            <p:spPr>
              <a:xfrm>
                <a:off x="8318300" y="4781586"/>
                <a:ext cx="36762" cy="36760"/>
              </a:xfrm>
              <a:custGeom>
                <a:rect b="b" l="l" r="r" t="t"/>
                <a:pathLst>
                  <a:path extrusionOk="0" h="36760" w="36762">
                    <a:moveTo>
                      <a:pt x="5291" y="36760"/>
                    </a:moveTo>
                    <a:cubicBezTo>
                      <a:pt x="3937" y="36760"/>
                      <a:pt x="2583" y="36246"/>
                      <a:pt x="1550" y="35212"/>
                    </a:cubicBezTo>
                    <a:cubicBezTo>
                      <a:pt x="-517" y="33149"/>
                      <a:pt x="-517" y="29796"/>
                      <a:pt x="1550" y="27733"/>
                    </a:cubicBezTo>
                    <a:lnTo>
                      <a:pt x="27733" y="1550"/>
                    </a:lnTo>
                    <a:cubicBezTo>
                      <a:pt x="29799" y="-517"/>
                      <a:pt x="33146" y="-517"/>
                      <a:pt x="35212" y="1550"/>
                    </a:cubicBezTo>
                    <a:cubicBezTo>
                      <a:pt x="37279" y="3613"/>
                      <a:pt x="37279" y="6966"/>
                      <a:pt x="35212" y="9029"/>
                    </a:cubicBezTo>
                    <a:lnTo>
                      <a:pt x="9029" y="35212"/>
                    </a:lnTo>
                    <a:cubicBezTo>
                      <a:pt x="7996" y="36242"/>
                      <a:pt x="6645" y="36760"/>
                      <a:pt x="5291" y="3676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88" name="Google Shape;188;p1"/>
              <p:cNvSpPr/>
              <p:nvPr/>
            </p:nvSpPr>
            <p:spPr>
              <a:xfrm>
                <a:off x="8297144" y="4828925"/>
                <a:ext cx="10579" cy="47605"/>
              </a:xfrm>
              <a:custGeom>
                <a:rect b="b" l="l" r="r" t="t"/>
                <a:pathLst>
                  <a:path extrusionOk="0" h="47605" w="10579">
                    <a:moveTo>
                      <a:pt x="5290" y="47606"/>
                    </a:moveTo>
                    <a:cubicBezTo>
                      <a:pt x="2370" y="47606"/>
                      <a:pt x="0" y="45240"/>
                      <a:pt x="0" y="42316"/>
                    </a:cubicBezTo>
                    <a:lnTo>
                      <a:pt x="0" y="5290"/>
                    </a:lnTo>
                    <a:cubicBezTo>
                      <a:pt x="0" y="2366"/>
                      <a:pt x="2370" y="0"/>
                      <a:pt x="5290" y="0"/>
                    </a:cubicBezTo>
                    <a:cubicBezTo>
                      <a:pt x="8209" y="0"/>
                      <a:pt x="10579" y="2366"/>
                      <a:pt x="10579" y="5290"/>
                    </a:cubicBezTo>
                    <a:lnTo>
                      <a:pt x="10579" y="42316"/>
                    </a:lnTo>
                    <a:cubicBezTo>
                      <a:pt x="10579" y="45240"/>
                      <a:pt x="8209" y="47606"/>
                      <a:pt x="5290" y="4760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89" name="Google Shape;189;p1"/>
              <p:cNvSpPr/>
              <p:nvPr/>
            </p:nvSpPr>
            <p:spPr>
              <a:xfrm>
                <a:off x="8368552" y="4902979"/>
                <a:ext cx="47605" cy="10579"/>
              </a:xfrm>
              <a:custGeom>
                <a:rect b="b" l="l" r="r" t="t"/>
                <a:pathLst>
                  <a:path extrusionOk="0" h="10579" w="47605">
                    <a:moveTo>
                      <a:pt x="42316" y="10579"/>
                    </a:moveTo>
                    <a:lnTo>
                      <a:pt x="5290" y="10579"/>
                    </a:lnTo>
                    <a:cubicBezTo>
                      <a:pt x="2370" y="10579"/>
                      <a:pt x="0" y="8213"/>
                      <a:pt x="0" y="5290"/>
                    </a:cubicBezTo>
                    <a:cubicBezTo>
                      <a:pt x="0" y="2366"/>
                      <a:pt x="2370" y="0"/>
                      <a:pt x="5290" y="0"/>
                    </a:cubicBezTo>
                    <a:lnTo>
                      <a:pt x="42316" y="0"/>
                    </a:lnTo>
                    <a:cubicBezTo>
                      <a:pt x="45236" y="0"/>
                      <a:pt x="47606" y="2366"/>
                      <a:pt x="47606" y="5290"/>
                    </a:cubicBezTo>
                    <a:cubicBezTo>
                      <a:pt x="47606" y="8213"/>
                      <a:pt x="45236" y="10579"/>
                      <a:pt x="42316" y="10579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90" name="Google Shape;190;p1"/>
              <p:cNvSpPr/>
              <p:nvPr/>
            </p:nvSpPr>
            <p:spPr>
              <a:xfrm>
                <a:off x="8175474" y="5104951"/>
                <a:ext cx="47605" cy="10579"/>
              </a:xfrm>
              <a:custGeom>
                <a:rect b="b" l="l" r="r" t="t"/>
                <a:pathLst>
                  <a:path extrusionOk="0" h="10579" w="47605">
                    <a:moveTo>
                      <a:pt x="42316" y="10579"/>
                    </a:moveTo>
                    <a:lnTo>
                      <a:pt x="5290" y="10579"/>
                    </a:lnTo>
                    <a:cubicBezTo>
                      <a:pt x="2370" y="10579"/>
                      <a:pt x="0" y="8213"/>
                      <a:pt x="0" y="5290"/>
                    </a:cubicBezTo>
                    <a:cubicBezTo>
                      <a:pt x="0" y="2366"/>
                      <a:pt x="2370" y="0"/>
                      <a:pt x="5290" y="0"/>
                    </a:cubicBezTo>
                    <a:lnTo>
                      <a:pt x="42316" y="0"/>
                    </a:lnTo>
                    <a:cubicBezTo>
                      <a:pt x="45236" y="0"/>
                      <a:pt x="47606" y="2366"/>
                      <a:pt x="47606" y="5290"/>
                    </a:cubicBezTo>
                    <a:cubicBezTo>
                      <a:pt x="47606" y="8213"/>
                      <a:pt x="45236" y="10579"/>
                      <a:pt x="42316" y="10579"/>
                    </a:cubicBez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91" name="Google Shape;191;p1"/>
              <p:cNvSpPr/>
              <p:nvPr/>
            </p:nvSpPr>
            <p:spPr>
              <a:xfrm>
                <a:off x="8421710" y="5056641"/>
                <a:ext cx="36762" cy="36760"/>
              </a:xfrm>
              <a:custGeom>
                <a:rect b="b" l="l" r="r" t="t"/>
                <a:pathLst>
                  <a:path extrusionOk="0" h="36760" w="36762">
                    <a:moveTo>
                      <a:pt x="5291" y="36760"/>
                    </a:moveTo>
                    <a:cubicBezTo>
                      <a:pt x="3937" y="36760"/>
                      <a:pt x="2583" y="36246"/>
                      <a:pt x="1550" y="35212"/>
                    </a:cubicBezTo>
                    <a:cubicBezTo>
                      <a:pt x="-517" y="33149"/>
                      <a:pt x="-517" y="29796"/>
                      <a:pt x="1550" y="27733"/>
                    </a:cubicBezTo>
                    <a:lnTo>
                      <a:pt x="27733" y="1550"/>
                    </a:lnTo>
                    <a:cubicBezTo>
                      <a:pt x="29799" y="-517"/>
                      <a:pt x="33146" y="-517"/>
                      <a:pt x="35212" y="1550"/>
                    </a:cubicBezTo>
                    <a:cubicBezTo>
                      <a:pt x="37279" y="3613"/>
                      <a:pt x="37279" y="6966"/>
                      <a:pt x="35212" y="9029"/>
                    </a:cubicBezTo>
                    <a:lnTo>
                      <a:pt x="9029" y="35212"/>
                    </a:lnTo>
                    <a:cubicBezTo>
                      <a:pt x="7996" y="36242"/>
                      <a:pt x="6645" y="36760"/>
                      <a:pt x="5291" y="367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92" name="Google Shape;192;p1"/>
              <p:cNvSpPr/>
              <p:nvPr/>
            </p:nvSpPr>
            <p:spPr>
              <a:xfrm>
                <a:off x="8255080" y="4991228"/>
                <a:ext cx="36762" cy="36760"/>
              </a:xfrm>
              <a:custGeom>
                <a:rect b="b" l="l" r="r" t="t"/>
                <a:pathLst>
                  <a:path extrusionOk="0" h="36760" w="36762">
                    <a:moveTo>
                      <a:pt x="5291" y="36760"/>
                    </a:moveTo>
                    <a:cubicBezTo>
                      <a:pt x="3937" y="36760"/>
                      <a:pt x="2583" y="36246"/>
                      <a:pt x="1550" y="35212"/>
                    </a:cubicBezTo>
                    <a:cubicBezTo>
                      <a:pt x="-517" y="33150"/>
                      <a:pt x="-517" y="29796"/>
                      <a:pt x="1550" y="27733"/>
                    </a:cubicBezTo>
                    <a:lnTo>
                      <a:pt x="27733" y="1550"/>
                    </a:lnTo>
                    <a:cubicBezTo>
                      <a:pt x="29799" y="-517"/>
                      <a:pt x="33146" y="-517"/>
                      <a:pt x="35212" y="1550"/>
                    </a:cubicBezTo>
                    <a:cubicBezTo>
                      <a:pt x="37279" y="3613"/>
                      <a:pt x="37279" y="6966"/>
                      <a:pt x="35212" y="9029"/>
                    </a:cubicBezTo>
                    <a:lnTo>
                      <a:pt x="9029" y="35212"/>
                    </a:lnTo>
                    <a:cubicBezTo>
                      <a:pt x="8000" y="36242"/>
                      <a:pt x="6645" y="36760"/>
                      <a:pt x="5291" y="36760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93" name="Google Shape;193;p1"/>
              <p:cNvSpPr/>
              <p:nvPr/>
            </p:nvSpPr>
            <p:spPr>
              <a:xfrm>
                <a:off x="8752117" y="5451415"/>
                <a:ext cx="47605" cy="10579"/>
              </a:xfrm>
              <a:custGeom>
                <a:rect b="b" l="l" r="r" t="t"/>
                <a:pathLst>
                  <a:path extrusionOk="0" h="10579" w="47605">
                    <a:moveTo>
                      <a:pt x="42316" y="10579"/>
                    </a:moveTo>
                    <a:lnTo>
                      <a:pt x="5290" y="10579"/>
                    </a:lnTo>
                    <a:cubicBezTo>
                      <a:pt x="2370" y="10579"/>
                      <a:pt x="0" y="8213"/>
                      <a:pt x="0" y="5290"/>
                    </a:cubicBezTo>
                    <a:cubicBezTo>
                      <a:pt x="0" y="2366"/>
                      <a:pt x="2370" y="0"/>
                      <a:pt x="5290" y="0"/>
                    </a:cubicBezTo>
                    <a:lnTo>
                      <a:pt x="42316" y="0"/>
                    </a:lnTo>
                    <a:cubicBezTo>
                      <a:pt x="45236" y="0"/>
                      <a:pt x="47606" y="2366"/>
                      <a:pt x="47606" y="5290"/>
                    </a:cubicBezTo>
                    <a:cubicBezTo>
                      <a:pt x="47606" y="8213"/>
                      <a:pt x="45236" y="10579"/>
                      <a:pt x="42316" y="105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가루가 뿌려진 세 개의 스노우 콘" id="194" name="Google Shape;194;p1"/>
              <p:cNvSpPr/>
              <p:nvPr/>
            </p:nvSpPr>
            <p:spPr>
              <a:xfrm>
                <a:off x="8284172" y="5271837"/>
                <a:ext cx="36762" cy="36760"/>
              </a:xfrm>
              <a:custGeom>
                <a:rect b="b" l="l" r="r" t="t"/>
                <a:pathLst>
                  <a:path extrusionOk="0" h="36760" w="36762">
                    <a:moveTo>
                      <a:pt x="31474" y="36760"/>
                    </a:moveTo>
                    <a:cubicBezTo>
                      <a:pt x="30120" y="36760"/>
                      <a:pt x="28766" y="36246"/>
                      <a:pt x="27733" y="35212"/>
                    </a:cubicBezTo>
                    <a:lnTo>
                      <a:pt x="1550" y="9029"/>
                    </a:lnTo>
                    <a:cubicBezTo>
                      <a:pt x="-517" y="6966"/>
                      <a:pt x="-517" y="3613"/>
                      <a:pt x="1550" y="1550"/>
                    </a:cubicBezTo>
                    <a:cubicBezTo>
                      <a:pt x="3616" y="-517"/>
                      <a:pt x="6963" y="-517"/>
                      <a:pt x="9029" y="1550"/>
                    </a:cubicBezTo>
                    <a:lnTo>
                      <a:pt x="35212" y="27733"/>
                    </a:lnTo>
                    <a:cubicBezTo>
                      <a:pt x="37279" y="29796"/>
                      <a:pt x="37279" y="33149"/>
                      <a:pt x="35212" y="35212"/>
                    </a:cubicBezTo>
                    <a:cubicBezTo>
                      <a:pt x="34179" y="36242"/>
                      <a:pt x="32829" y="36760"/>
                      <a:pt x="31474" y="3676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descr="비치볼" id="195" name="Google Shape;195;p1"/>
          <p:cNvGrpSpPr/>
          <p:nvPr/>
        </p:nvGrpSpPr>
        <p:grpSpPr>
          <a:xfrm>
            <a:off x="5417399" y="4604917"/>
            <a:ext cx="1172327" cy="1172327"/>
            <a:chOff x="5911338" y="4604917"/>
            <a:chExt cx="1172327" cy="1172327"/>
          </a:xfrm>
        </p:grpSpPr>
        <p:sp>
          <p:nvSpPr>
            <p:cNvPr descr="비치볼" id="196" name="Google Shape;196;p1"/>
            <p:cNvSpPr/>
            <p:nvPr/>
          </p:nvSpPr>
          <p:spPr>
            <a:xfrm>
              <a:off x="5975056" y="4666422"/>
              <a:ext cx="282439" cy="280133"/>
            </a:xfrm>
            <a:custGeom>
              <a:rect b="b" l="l" r="r" t="t"/>
              <a:pathLst>
                <a:path extrusionOk="0" h="280133" w="282439">
                  <a:moveTo>
                    <a:pt x="260692" y="0"/>
                  </a:moveTo>
                  <a:cubicBezTo>
                    <a:pt x="205583" y="27503"/>
                    <a:pt x="153894" y="64209"/>
                    <a:pt x="107944" y="110160"/>
                  </a:cubicBezTo>
                  <a:cubicBezTo>
                    <a:pt x="63351" y="154752"/>
                    <a:pt x="27487" y="204754"/>
                    <a:pt x="267" y="258039"/>
                  </a:cubicBezTo>
                  <a:cubicBezTo>
                    <a:pt x="-2251" y="274477"/>
                    <a:pt x="13756" y="281215"/>
                    <a:pt x="18901" y="279994"/>
                  </a:cubicBezTo>
                  <a:cubicBezTo>
                    <a:pt x="93989" y="262167"/>
                    <a:pt x="156749" y="254708"/>
                    <a:pt x="229472" y="254708"/>
                  </a:cubicBezTo>
                  <a:cubicBezTo>
                    <a:pt x="237289" y="254708"/>
                    <a:pt x="246713" y="251463"/>
                    <a:pt x="251082" y="247236"/>
                  </a:cubicBezTo>
                  <a:cubicBezTo>
                    <a:pt x="255564" y="242957"/>
                    <a:pt x="260278" y="231605"/>
                    <a:pt x="260278" y="224823"/>
                  </a:cubicBezTo>
                  <a:cubicBezTo>
                    <a:pt x="260278" y="152521"/>
                    <a:pt x="264626" y="93491"/>
                    <a:pt x="282347" y="18851"/>
                  </a:cubicBezTo>
                  <a:cubicBezTo>
                    <a:pt x="283312" y="14782"/>
                    <a:pt x="276826" y="-3"/>
                    <a:pt x="26069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비치볼" id="197" name="Google Shape;197;p1"/>
            <p:cNvSpPr/>
            <p:nvPr/>
          </p:nvSpPr>
          <p:spPr>
            <a:xfrm>
              <a:off x="5950610" y="4927671"/>
              <a:ext cx="836217" cy="849573"/>
            </a:xfrm>
            <a:custGeom>
              <a:rect b="b" l="l" r="r" t="t"/>
              <a:pathLst>
                <a:path extrusionOk="0" h="849573" w="836217">
                  <a:moveTo>
                    <a:pt x="259545" y="38"/>
                  </a:moveTo>
                  <a:cubicBezTo>
                    <a:pt x="259524" y="38"/>
                    <a:pt x="259531" y="-3"/>
                    <a:pt x="259507" y="0"/>
                  </a:cubicBezTo>
                  <a:cubicBezTo>
                    <a:pt x="154585" y="5431"/>
                    <a:pt x="67059" y="93050"/>
                    <a:pt x="29553" y="176438"/>
                  </a:cubicBezTo>
                  <a:cubicBezTo>
                    <a:pt x="-20794" y="288387"/>
                    <a:pt x="-3549" y="419191"/>
                    <a:pt x="56598" y="584901"/>
                  </a:cubicBezTo>
                  <a:cubicBezTo>
                    <a:pt x="78211" y="617790"/>
                    <a:pt x="103466" y="648989"/>
                    <a:pt x="132386" y="677909"/>
                  </a:cubicBezTo>
                  <a:cubicBezTo>
                    <a:pt x="316357" y="861881"/>
                    <a:pt x="592169" y="897963"/>
                    <a:pt x="812216" y="786245"/>
                  </a:cubicBezTo>
                  <a:cubicBezTo>
                    <a:pt x="907696" y="725391"/>
                    <a:pt x="693849" y="599822"/>
                    <a:pt x="598737" y="504706"/>
                  </a:cubicBezTo>
                  <a:cubicBezTo>
                    <a:pt x="418272" y="324238"/>
                    <a:pt x="429086" y="38"/>
                    <a:pt x="259545" y="38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비치볼" id="198" name="Google Shape;198;p1"/>
            <p:cNvSpPr/>
            <p:nvPr/>
          </p:nvSpPr>
          <p:spPr>
            <a:xfrm>
              <a:off x="6241085" y="4650427"/>
              <a:ext cx="842580" cy="822539"/>
            </a:xfrm>
            <a:custGeom>
              <a:rect b="b" l="l" r="r" t="t"/>
              <a:pathLst>
                <a:path extrusionOk="0" h="822539" w="842580">
                  <a:moveTo>
                    <a:pt x="561757" y="40157"/>
                  </a:moveTo>
                  <a:cubicBezTo>
                    <a:pt x="437915" y="-2401"/>
                    <a:pt x="280411" y="-17721"/>
                    <a:pt x="176772" y="27026"/>
                  </a:cubicBezTo>
                  <a:cubicBezTo>
                    <a:pt x="90698" y="64187"/>
                    <a:pt x="18638" y="130000"/>
                    <a:pt x="0" y="245997"/>
                  </a:cubicBezTo>
                  <a:cubicBezTo>
                    <a:pt x="-3" y="246021"/>
                    <a:pt x="38" y="246015"/>
                    <a:pt x="38" y="246039"/>
                  </a:cubicBezTo>
                  <a:cubicBezTo>
                    <a:pt x="38" y="393684"/>
                    <a:pt x="257339" y="403677"/>
                    <a:pt x="437915" y="584255"/>
                  </a:cubicBezTo>
                  <a:cubicBezTo>
                    <a:pt x="531789" y="678129"/>
                    <a:pt x="730322" y="900569"/>
                    <a:pt x="784917" y="794513"/>
                  </a:cubicBezTo>
                  <a:cubicBezTo>
                    <a:pt x="889677" y="576421"/>
                    <a:pt x="851706" y="306941"/>
                    <a:pt x="670916" y="126155"/>
                  </a:cubicBezTo>
                  <a:cubicBezTo>
                    <a:pt x="637303" y="92539"/>
                    <a:pt x="600604" y="63901"/>
                    <a:pt x="561757" y="40157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비치볼" id="199" name="Google Shape;199;p1"/>
            <p:cNvSpPr/>
            <p:nvPr/>
          </p:nvSpPr>
          <p:spPr>
            <a:xfrm>
              <a:off x="5911338" y="4904638"/>
              <a:ext cx="316877" cy="607837"/>
            </a:xfrm>
            <a:custGeom>
              <a:rect b="b" l="l" r="r" t="t"/>
              <a:pathLst>
                <a:path extrusionOk="0" h="607837" w="316877">
                  <a:moveTo>
                    <a:pt x="316861" y="8975"/>
                  </a:moveTo>
                  <a:cubicBezTo>
                    <a:pt x="316882" y="8958"/>
                    <a:pt x="316885" y="8965"/>
                    <a:pt x="316858" y="8958"/>
                  </a:cubicBezTo>
                  <a:cubicBezTo>
                    <a:pt x="316344" y="8872"/>
                    <a:pt x="305506" y="7058"/>
                    <a:pt x="301448" y="6447"/>
                  </a:cubicBezTo>
                  <a:cubicBezTo>
                    <a:pt x="229532" y="-4339"/>
                    <a:pt x="154399" y="-1870"/>
                    <a:pt x="79315" y="15958"/>
                  </a:cubicBezTo>
                  <a:cubicBezTo>
                    <a:pt x="74173" y="17178"/>
                    <a:pt x="69067" y="18471"/>
                    <a:pt x="63987" y="19820"/>
                  </a:cubicBezTo>
                  <a:cubicBezTo>
                    <a:pt x="-30848" y="205464"/>
                    <a:pt x="-20276" y="431076"/>
                    <a:pt x="95766" y="607779"/>
                  </a:cubicBezTo>
                  <a:cubicBezTo>
                    <a:pt x="95825" y="607865"/>
                    <a:pt x="95852" y="607855"/>
                    <a:pt x="95828" y="607752"/>
                  </a:cubicBezTo>
                  <a:cubicBezTo>
                    <a:pt x="45146" y="383284"/>
                    <a:pt x="130820" y="159189"/>
                    <a:pt x="298820" y="23033"/>
                  </a:cubicBezTo>
                  <a:cubicBezTo>
                    <a:pt x="303796" y="18999"/>
                    <a:pt x="316344" y="9368"/>
                    <a:pt x="316861" y="8975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비치볼" id="200" name="Google Shape;200;p1"/>
            <p:cNvSpPr/>
            <p:nvPr/>
          </p:nvSpPr>
          <p:spPr>
            <a:xfrm>
              <a:off x="6216758" y="4604917"/>
              <a:ext cx="585981" cy="311186"/>
            </a:xfrm>
            <a:custGeom>
              <a:rect b="b" l="l" r="r" t="t"/>
              <a:pathLst>
                <a:path extrusionOk="0" h="311186" w="585981">
                  <a:moveTo>
                    <a:pt x="18990" y="61505"/>
                  </a:moveTo>
                  <a:cubicBezTo>
                    <a:pt x="17945" y="65529"/>
                    <a:pt x="16914" y="69560"/>
                    <a:pt x="15948" y="73622"/>
                  </a:cubicBezTo>
                  <a:cubicBezTo>
                    <a:pt x="-1772" y="148261"/>
                    <a:pt x="-4303" y="222943"/>
                    <a:pt x="6259" y="294469"/>
                  </a:cubicBezTo>
                  <a:cubicBezTo>
                    <a:pt x="6676" y="297289"/>
                    <a:pt x="8848" y="310572"/>
                    <a:pt x="8948" y="311168"/>
                  </a:cubicBezTo>
                  <a:cubicBezTo>
                    <a:pt x="8952" y="311196"/>
                    <a:pt x="8952" y="311189"/>
                    <a:pt x="8969" y="311168"/>
                  </a:cubicBezTo>
                  <a:cubicBezTo>
                    <a:pt x="9459" y="310537"/>
                    <a:pt x="20665" y="296031"/>
                    <a:pt x="24317" y="291558"/>
                  </a:cubicBezTo>
                  <a:cubicBezTo>
                    <a:pt x="156159" y="130034"/>
                    <a:pt x="369530" y="45240"/>
                    <a:pt x="585898" y="85639"/>
                  </a:cubicBezTo>
                  <a:cubicBezTo>
                    <a:pt x="585998" y="85656"/>
                    <a:pt x="586012" y="85628"/>
                    <a:pt x="585922" y="85577"/>
                  </a:cubicBezTo>
                  <a:cubicBezTo>
                    <a:pt x="413339" y="-19835"/>
                    <a:pt x="198068" y="-27869"/>
                    <a:pt x="18990" y="61505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비치볼" id="201" name="Google Shape;201;p1"/>
            <p:cNvSpPr/>
            <p:nvPr/>
          </p:nvSpPr>
          <p:spPr>
            <a:xfrm>
              <a:off x="6206258" y="4892519"/>
              <a:ext cx="819748" cy="821396"/>
            </a:xfrm>
            <a:custGeom>
              <a:rect b="b" l="l" r="r" t="t"/>
              <a:pathLst>
                <a:path extrusionOk="0" h="821396" w="819748">
                  <a:moveTo>
                    <a:pt x="616139" y="247968"/>
                  </a:moveTo>
                  <a:cubicBezTo>
                    <a:pt x="435546" y="67375"/>
                    <a:pt x="210610" y="-20240"/>
                    <a:pt x="34821" y="3949"/>
                  </a:cubicBezTo>
                  <a:cubicBezTo>
                    <a:pt x="34758" y="3956"/>
                    <a:pt x="34696" y="3966"/>
                    <a:pt x="34634" y="3973"/>
                  </a:cubicBezTo>
                  <a:cubicBezTo>
                    <a:pt x="18728" y="6194"/>
                    <a:pt x="6228" y="18776"/>
                    <a:pt x="3969" y="34680"/>
                  </a:cubicBezTo>
                  <a:cubicBezTo>
                    <a:pt x="3945" y="34845"/>
                    <a:pt x="3925" y="35000"/>
                    <a:pt x="3904" y="35149"/>
                  </a:cubicBezTo>
                  <a:cubicBezTo>
                    <a:pt x="-20130" y="210889"/>
                    <a:pt x="67485" y="435660"/>
                    <a:pt x="247968" y="616143"/>
                  </a:cubicBezTo>
                  <a:cubicBezTo>
                    <a:pt x="343079" y="711258"/>
                    <a:pt x="450508" y="780594"/>
                    <a:pt x="556575" y="821397"/>
                  </a:cubicBezTo>
                  <a:cubicBezTo>
                    <a:pt x="610342" y="794097"/>
                    <a:pt x="660793" y="758015"/>
                    <a:pt x="705747" y="713061"/>
                  </a:cubicBezTo>
                  <a:cubicBezTo>
                    <a:pt x="753884" y="664924"/>
                    <a:pt x="791856" y="610484"/>
                    <a:pt x="819748" y="552416"/>
                  </a:cubicBezTo>
                  <a:cubicBezTo>
                    <a:pt x="778739" y="447705"/>
                    <a:pt x="710013" y="341842"/>
                    <a:pt x="616139" y="2479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비치볼" id="202" name="Google Shape;202;p1"/>
          <p:cNvGrpSpPr/>
          <p:nvPr/>
        </p:nvGrpSpPr>
        <p:grpSpPr>
          <a:xfrm>
            <a:off x="6101281" y="4787553"/>
            <a:ext cx="226754" cy="226754"/>
            <a:chOff x="6101281" y="4787553"/>
            <a:chExt cx="226754" cy="226754"/>
          </a:xfrm>
        </p:grpSpPr>
        <p:sp>
          <p:nvSpPr>
            <p:cNvPr descr="비치볼" id="203" name="Google Shape;203;p1"/>
            <p:cNvSpPr/>
            <p:nvPr/>
          </p:nvSpPr>
          <p:spPr>
            <a:xfrm rot="-2700000">
              <a:off x="6118972" y="4836277"/>
              <a:ext cx="191373" cy="129306"/>
            </a:xfrm>
            <a:custGeom>
              <a:rect b="b" l="l" r="r" t="t"/>
              <a:pathLst>
                <a:path extrusionOk="0" h="129306" w="191373">
                  <a:moveTo>
                    <a:pt x="191373" y="64653"/>
                  </a:moveTo>
                  <a:cubicBezTo>
                    <a:pt x="191373" y="100360"/>
                    <a:pt x="148533" y="129306"/>
                    <a:pt x="95687" y="129306"/>
                  </a:cubicBezTo>
                  <a:cubicBezTo>
                    <a:pt x="42840" y="129306"/>
                    <a:pt x="0" y="100360"/>
                    <a:pt x="0" y="64653"/>
                  </a:cubicBezTo>
                  <a:cubicBezTo>
                    <a:pt x="0" y="28946"/>
                    <a:pt x="42840" y="0"/>
                    <a:pt x="95687" y="0"/>
                  </a:cubicBezTo>
                  <a:cubicBezTo>
                    <a:pt x="148533" y="0"/>
                    <a:pt x="191373" y="28946"/>
                    <a:pt x="191373" y="64653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비치볼" id="204" name="Google Shape;204;p1"/>
            <p:cNvSpPr/>
            <p:nvPr/>
          </p:nvSpPr>
          <p:spPr>
            <a:xfrm rot="-2700000">
              <a:off x="6171601" y="4871838"/>
              <a:ext cx="86114" cy="58184"/>
            </a:xfrm>
            <a:custGeom>
              <a:rect b="b" l="l" r="r" t="t"/>
              <a:pathLst>
                <a:path extrusionOk="0" h="58184" w="86114">
                  <a:moveTo>
                    <a:pt x="86115" y="29092"/>
                  </a:moveTo>
                  <a:cubicBezTo>
                    <a:pt x="86115" y="45159"/>
                    <a:pt x="66837" y="58184"/>
                    <a:pt x="43057" y="58184"/>
                  </a:cubicBezTo>
                  <a:cubicBezTo>
                    <a:pt x="19277" y="58184"/>
                    <a:pt x="0" y="45159"/>
                    <a:pt x="0" y="29092"/>
                  </a:cubicBezTo>
                  <a:cubicBezTo>
                    <a:pt x="0" y="13025"/>
                    <a:pt x="19277" y="0"/>
                    <a:pt x="43057" y="0"/>
                  </a:cubicBezTo>
                  <a:cubicBezTo>
                    <a:pt x="66837" y="0"/>
                    <a:pt x="86115" y="13025"/>
                    <a:pt x="86115" y="29092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책상에 빛을 비추는 램프" id="861" name="Google Shape;861;p9"/>
          <p:cNvSpPr/>
          <p:nvPr/>
        </p:nvSpPr>
        <p:spPr>
          <a:xfrm>
            <a:off x="176" y="5746752"/>
            <a:ext cx="13439422" cy="1812922"/>
          </a:xfrm>
          <a:custGeom>
            <a:rect b="b" l="l" r="r" t="t"/>
            <a:pathLst>
              <a:path extrusionOk="0" h="1812922" w="13439422">
                <a:moveTo>
                  <a:pt x="0" y="0"/>
                </a:moveTo>
                <a:lnTo>
                  <a:pt x="13439422" y="0"/>
                </a:lnTo>
                <a:lnTo>
                  <a:pt x="13439422" y="1812922"/>
                </a:lnTo>
                <a:lnTo>
                  <a:pt x="0" y="1812922"/>
                </a:lnTo>
                <a:close/>
              </a:path>
            </a:pathLst>
          </a:custGeom>
          <a:solidFill>
            <a:srgbClr val="FFF1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책상에 빛을 비추는 램프" id="862" name="Google Shape;862;p9"/>
          <p:cNvSpPr/>
          <p:nvPr/>
        </p:nvSpPr>
        <p:spPr>
          <a:xfrm>
            <a:off x="-1909" y="-377"/>
            <a:ext cx="13439422" cy="5835775"/>
          </a:xfrm>
          <a:custGeom>
            <a:rect b="b" l="l" r="r" t="t"/>
            <a:pathLst>
              <a:path extrusionOk="0" h="5835775" w="13439422">
                <a:moveTo>
                  <a:pt x="0" y="0"/>
                </a:moveTo>
                <a:lnTo>
                  <a:pt x="13439422" y="0"/>
                </a:lnTo>
                <a:lnTo>
                  <a:pt x="13439422" y="5835775"/>
                </a:lnTo>
                <a:lnTo>
                  <a:pt x="0" y="58357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책상에 빛을 비추는 램프" id="863" name="Google Shape;863;p9"/>
          <p:cNvSpPr/>
          <p:nvPr/>
        </p:nvSpPr>
        <p:spPr>
          <a:xfrm>
            <a:off x="1319990" y="2358898"/>
            <a:ext cx="7099773" cy="3485472"/>
          </a:xfrm>
          <a:custGeom>
            <a:rect b="b" l="l" r="r" t="t"/>
            <a:pathLst>
              <a:path extrusionOk="0" h="3485472" w="7099773">
                <a:moveTo>
                  <a:pt x="2341308" y="181607"/>
                </a:moveTo>
                <a:lnTo>
                  <a:pt x="0" y="3485472"/>
                </a:lnTo>
                <a:lnTo>
                  <a:pt x="7099774" y="3485472"/>
                </a:lnTo>
                <a:lnTo>
                  <a:pt x="4353533" y="181614"/>
                </a:lnTo>
                <a:cubicBezTo>
                  <a:pt x="4353526" y="181614"/>
                  <a:pt x="4125952" y="0"/>
                  <a:pt x="3348985" y="0"/>
                </a:cubicBezTo>
                <a:cubicBezTo>
                  <a:pt x="2572019" y="0"/>
                  <a:pt x="2341308" y="181607"/>
                  <a:pt x="2341308" y="18160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책상에 빛을 비추는 램프" id="864" name="Google Shape;864;p9"/>
          <p:cNvGrpSpPr/>
          <p:nvPr/>
        </p:nvGrpSpPr>
        <p:grpSpPr>
          <a:xfrm>
            <a:off x="3420942" y="833692"/>
            <a:ext cx="2252608" cy="2308794"/>
            <a:chOff x="3420942" y="833692"/>
            <a:chExt cx="2252608" cy="2308794"/>
          </a:xfrm>
        </p:grpSpPr>
        <p:grpSp>
          <p:nvGrpSpPr>
            <p:cNvPr descr="책상에 빛을 비추는 램프" id="865" name="Google Shape;865;p9"/>
            <p:cNvGrpSpPr/>
            <p:nvPr/>
          </p:nvGrpSpPr>
          <p:grpSpPr>
            <a:xfrm>
              <a:off x="4583522" y="833692"/>
              <a:ext cx="167782" cy="201884"/>
              <a:chOff x="4583522" y="833692"/>
              <a:chExt cx="167782" cy="201884"/>
            </a:xfrm>
          </p:grpSpPr>
          <p:sp>
            <p:nvSpPr>
              <p:cNvPr descr="책상에 빛을 비추는 램프" id="866" name="Google Shape;866;p9"/>
              <p:cNvSpPr/>
              <p:nvPr/>
            </p:nvSpPr>
            <p:spPr>
              <a:xfrm>
                <a:off x="4639415" y="833692"/>
                <a:ext cx="55997" cy="180886"/>
              </a:xfrm>
              <a:custGeom>
                <a:rect b="b" l="l" r="r" t="t"/>
                <a:pathLst>
                  <a:path extrusionOk="0" h="180886" w="55997">
                    <a:moveTo>
                      <a:pt x="27999" y="180886"/>
                    </a:moveTo>
                    <a:cubicBezTo>
                      <a:pt x="12537" y="180886"/>
                      <a:pt x="0" y="168350"/>
                      <a:pt x="0" y="152887"/>
                    </a:cubicBezTo>
                    <a:lnTo>
                      <a:pt x="0" y="27999"/>
                    </a:lnTo>
                    <a:cubicBezTo>
                      <a:pt x="0" y="12536"/>
                      <a:pt x="12537" y="0"/>
                      <a:pt x="27999" y="0"/>
                    </a:cubicBezTo>
                    <a:cubicBezTo>
                      <a:pt x="43461" y="0"/>
                      <a:pt x="55998" y="12536"/>
                      <a:pt x="55998" y="27999"/>
                    </a:cubicBezTo>
                    <a:lnTo>
                      <a:pt x="55998" y="152887"/>
                    </a:lnTo>
                    <a:cubicBezTo>
                      <a:pt x="55998" y="168350"/>
                      <a:pt x="43461" y="180886"/>
                      <a:pt x="27999" y="180886"/>
                    </a:cubicBez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상에 빛을 비추는 램프" id="867" name="Google Shape;867;p9"/>
              <p:cNvSpPr/>
              <p:nvPr/>
            </p:nvSpPr>
            <p:spPr>
              <a:xfrm>
                <a:off x="4583522" y="958580"/>
                <a:ext cx="167782" cy="76996"/>
              </a:xfrm>
              <a:custGeom>
                <a:rect b="b" l="l" r="r" t="t"/>
                <a:pathLst>
                  <a:path extrusionOk="0" h="76996" w="167782">
                    <a:moveTo>
                      <a:pt x="0" y="0"/>
                    </a:moveTo>
                    <a:lnTo>
                      <a:pt x="167783" y="0"/>
                    </a:lnTo>
                    <a:lnTo>
                      <a:pt x="167783" y="76997"/>
                    </a:lnTo>
                    <a:lnTo>
                      <a:pt x="0" y="76997"/>
                    </a:lnTo>
                    <a:close/>
                  </a:path>
                </a:pathLst>
              </a:custGeom>
              <a:solidFill>
                <a:srgbClr val="75707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descr="책상에 빛을 비추는 램프" id="868" name="Google Shape;868;p9"/>
            <p:cNvSpPr/>
            <p:nvPr/>
          </p:nvSpPr>
          <p:spPr>
            <a:xfrm>
              <a:off x="3661277" y="1011855"/>
              <a:ext cx="2012273" cy="1528657"/>
            </a:xfrm>
            <a:custGeom>
              <a:rect b="b" l="l" r="r" t="t"/>
              <a:pathLst>
                <a:path extrusionOk="0" h="1528657" w="2012273">
                  <a:moveTo>
                    <a:pt x="2012274" y="1528657"/>
                  </a:moveTo>
                  <a:lnTo>
                    <a:pt x="1237568" y="421921"/>
                  </a:lnTo>
                  <a:lnTo>
                    <a:pt x="1237568" y="0"/>
                  </a:lnTo>
                  <a:lnTo>
                    <a:pt x="760189" y="0"/>
                  </a:lnTo>
                  <a:lnTo>
                    <a:pt x="760189" y="442703"/>
                  </a:lnTo>
                  <a:lnTo>
                    <a:pt x="656593" y="590698"/>
                  </a:lnTo>
                  <a:lnTo>
                    <a:pt x="67652" y="590698"/>
                  </a:lnTo>
                  <a:lnTo>
                    <a:pt x="67652" y="744691"/>
                  </a:lnTo>
                  <a:lnTo>
                    <a:pt x="350671" y="1027710"/>
                  </a:lnTo>
                  <a:lnTo>
                    <a:pt x="0" y="15286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descr="책상에 빛을 비추는 램프" id="869" name="Google Shape;869;p9"/>
            <p:cNvGrpSpPr/>
            <p:nvPr/>
          </p:nvGrpSpPr>
          <p:grpSpPr>
            <a:xfrm>
              <a:off x="4722887" y="2106531"/>
              <a:ext cx="335985" cy="307986"/>
              <a:chOff x="4722887" y="2106531"/>
              <a:chExt cx="335985" cy="307986"/>
            </a:xfrm>
          </p:grpSpPr>
          <p:sp>
            <p:nvSpPr>
              <p:cNvPr descr="책상에 빛을 비추는 램프" id="870" name="Google Shape;870;p9"/>
              <p:cNvSpPr/>
              <p:nvPr/>
            </p:nvSpPr>
            <p:spPr>
              <a:xfrm>
                <a:off x="5002875" y="2106531"/>
                <a:ext cx="55997" cy="307986"/>
              </a:xfrm>
              <a:custGeom>
                <a:rect b="b" l="l" r="r" t="t"/>
                <a:pathLst>
                  <a:path extrusionOk="0" h="307986" w="55997">
                    <a:moveTo>
                      <a:pt x="27999" y="307987"/>
                    </a:moveTo>
                    <a:cubicBezTo>
                      <a:pt x="12536" y="307987"/>
                      <a:pt x="0" y="295450"/>
                      <a:pt x="0" y="279988"/>
                    </a:cubicBezTo>
                    <a:lnTo>
                      <a:pt x="0" y="27999"/>
                    </a:lnTo>
                    <a:cubicBezTo>
                      <a:pt x="0" y="12536"/>
                      <a:pt x="12536" y="0"/>
                      <a:pt x="27999" y="0"/>
                    </a:cubicBezTo>
                    <a:cubicBezTo>
                      <a:pt x="43461" y="0"/>
                      <a:pt x="55998" y="12536"/>
                      <a:pt x="55998" y="27999"/>
                    </a:cubicBezTo>
                    <a:lnTo>
                      <a:pt x="55998" y="279988"/>
                    </a:lnTo>
                    <a:cubicBezTo>
                      <a:pt x="55998" y="295450"/>
                      <a:pt x="43461" y="307987"/>
                      <a:pt x="27999" y="3079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상에 빛을 비추는 램프" id="871" name="Google Shape;871;p9"/>
              <p:cNvSpPr/>
              <p:nvPr/>
            </p:nvSpPr>
            <p:spPr>
              <a:xfrm>
                <a:off x="4862881" y="2106531"/>
                <a:ext cx="55997" cy="307986"/>
              </a:xfrm>
              <a:custGeom>
                <a:rect b="b" l="l" r="r" t="t"/>
                <a:pathLst>
                  <a:path extrusionOk="0" h="307986" w="55997">
                    <a:moveTo>
                      <a:pt x="27999" y="307987"/>
                    </a:moveTo>
                    <a:cubicBezTo>
                      <a:pt x="12536" y="307987"/>
                      <a:pt x="0" y="295450"/>
                      <a:pt x="0" y="279988"/>
                    </a:cubicBezTo>
                    <a:lnTo>
                      <a:pt x="0" y="27999"/>
                    </a:lnTo>
                    <a:cubicBezTo>
                      <a:pt x="0" y="12536"/>
                      <a:pt x="12536" y="0"/>
                      <a:pt x="27999" y="0"/>
                    </a:cubicBezTo>
                    <a:cubicBezTo>
                      <a:pt x="43461" y="0"/>
                      <a:pt x="55998" y="12536"/>
                      <a:pt x="55998" y="27999"/>
                    </a:cubicBezTo>
                    <a:lnTo>
                      <a:pt x="55998" y="279988"/>
                    </a:lnTo>
                    <a:cubicBezTo>
                      <a:pt x="55998" y="295450"/>
                      <a:pt x="43461" y="307987"/>
                      <a:pt x="27999" y="3079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상에 빛을 비추는 램프" id="872" name="Google Shape;872;p9"/>
              <p:cNvSpPr/>
              <p:nvPr/>
            </p:nvSpPr>
            <p:spPr>
              <a:xfrm>
                <a:off x="4722887" y="2106531"/>
                <a:ext cx="55997" cy="307986"/>
              </a:xfrm>
              <a:custGeom>
                <a:rect b="b" l="l" r="r" t="t"/>
                <a:pathLst>
                  <a:path extrusionOk="0" h="307986" w="55997">
                    <a:moveTo>
                      <a:pt x="27999" y="307987"/>
                    </a:moveTo>
                    <a:cubicBezTo>
                      <a:pt x="12536" y="307987"/>
                      <a:pt x="0" y="295450"/>
                      <a:pt x="0" y="279988"/>
                    </a:cubicBezTo>
                    <a:lnTo>
                      <a:pt x="0" y="27999"/>
                    </a:lnTo>
                    <a:cubicBezTo>
                      <a:pt x="0" y="12536"/>
                      <a:pt x="12536" y="0"/>
                      <a:pt x="27999" y="0"/>
                    </a:cubicBezTo>
                    <a:cubicBezTo>
                      <a:pt x="43461" y="0"/>
                      <a:pt x="55998" y="12536"/>
                      <a:pt x="55998" y="27999"/>
                    </a:cubicBezTo>
                    <a:lnTo>
                      <a:pt x="55998" y="279988"/>
                    </a:lnTo>
                    <a:cubicBezTo>
                      <a:pt x="55998" y="295450"/>
                      <a:pt x="43461" y="307987"/>
                      <a:pt x="27999" y="30798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descr="책상에 빛을 비추는 램프" id="873" name="Google Shape;873;p9"/>
            <p:cNvSpPr/>
            <p:nvPr/>
          </p:nvSpPr>
          <p:spPr>
            <a:xfrm>
              <a:off x="3420942" y="1826539"/>
              <a:ext cx="601979" cy="1315947"/>
            </a:xfrm>
            <a:custGeom>
              <a:rect b="b" l="l" r="r" t="t"/>
              <a:pathLst>
                <a:path extrusionOk="0" h="1315947" w="601979">
                  <a:moveTo>
                    <a:pt x="27999" y="1315947"/>
                  </a:moveTo>
                  <a:cubicBezTo>
                    <a:pt x="12537" y="1315947"/>
                    <a:pt x="0" y="1303411"/>
                    <a:pt x="0" y="1287949"/>
                  </a:cubicBezTo>
                  <a:lnTo>
                    <a:pt x="0" y="714274"/>
                  </a:lnTo>
                  <a:cubicBezTo>
                    <a:pt x="0" y="707946"/>
                    <a:pt x="2149" y="701801"/>
                    <a:pt x="6090" y="696845"/>
                  </a:cubicBezTo>
                  <a:lnTo>
                    <a:pt x="552066" y="10573"/>
                  </a:lnTo>
                  <a:cubicBezTo>
                    <a:pt x="561698" y="-1536"/>
                    <a:pt x="579316" y="-3538"/>
                    <a:pt x="591412" y="6094"/>
                  </a:cubicBezTo>
                  <a:cubicBezTo>
                    <a:pt x="603514" y="15718"/>
                    <a:pt x="605516" y="33336"/>
                    <a:pt x="595891" y="45432"/>
                  </a:cubicBezTo>
                  <a:lnTo>
                    <a:pt x="56005" y="724053"/>
                  </a:lnTo>
                  <a:lnTo>
                    <a:pt x="56005" y="1287949"/>
                  </a:lnTo>
                  <a:cubicBezTo>
                    <a:pt x="55998" y="1303411"/>
                    <a:pt x="43461" y="1315947"/>
                    <a:pt x="27999" y="131594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책상에 빛을 비추는 램프" id="874" name="Google Shape;874;p9"/>
          <p:cNvGrpSpPr/>
          <p:nvPr/>
        </p:nvGrpSpPr>
        <p:grpSpPr>
          <a:xfrm>
            <a:off x="2440985" y="5396389"/>
            <a:ext cx="1819921" cy="699970"/>
            <a:chOff x="2440985" y="5396389"/>
            <a:chExt cx="1819921" cy="699970"/>
          </a:xfrm>
        </p:grpSpPr>
        <p:sp>
          <p:nvSpPr>
            <p:cNvPr descr="책상에 빛을 비추는 램프" id="875" name="Google Shape;875;p9"/>
            <p:cNvSpPr/>
            <p:nvPr/>
          </p:nvSpPr>
          <p:spPr>
            <a:xfrm>
              <a:off x="3224951" y="5396389"/>
              <a:ext cx="293987" cy="489978"/>
            </a:xfrm>
            <a:custGeom>
              <a:rect b="b" l="l" r="r" t="t"/>
              <a:pathLst>
                <a:path extrusionOk="0" h="489978" w="293987">
                  <a:moveTo>
                    <a:pt x="293987" y="139994"/>
                  </a:moveTo>
                  <a:cubicBezTo>
                    <a:pt x="293987" y="62676"/>
                    <a:pt x="231312" y="0"/>
                    <a:pt x="153993" y="0"/>
                  </a:cubicBezTo>
                  <a:lnTo>
                    <a:pt x="27999" y="0"/>
                  </a:lnTo>
                  <a:lnTo>
                    <a:pt x="0" y="209991"/>
                  </a:lnTo>
                  <a:lnTo>
                    <a:pt x="0" y="489979"/>
                  </a:lnTo>
                  <a:lnTo>
                    <a:pt x="167993" y="489979"/>
                  </a:lnTo>
                  <a:lnTo>
                    <a:pt x="167993" y="279281"/>
                  </a:lnTo>
                  <a:cubicBezTo>
                    <a:pt x="238732" y="272253"/>
                    <a:pt x="293987" y="212588"/>
                    <a:pt x="293987" y="1399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책상에 빛을 비추는 램프" id="876" name="Google Shape;876;p9"/>
            <p:cNvSpPr/>
            <p:nvPr/>
          </p:nvSpPr>
          <p:spPr>
            <a:xfrm>
              <a:off x="2440985" y="5844370"/>
              <a:ext cx="1819921" cy="251989"/>
            </a:xfrm>
            <a:custGeom>
              <a:rect b="b" l="l" r="r" t="t"/>
              <a:pathLst>
                <a:path extrusionOk="0" h="251989" w="1819921">
                  <a:moveTo>
                    <a:pt x="0" y="0"/>
                  </a:moveTo>
                  <a:lnTo>
                    <a:pt x="1819922" y="0"/>
                  </a:lnTo>
                  <a:lnTo>
                    <a:pt x="1819922" y="251989"/>
                  </a:lnTo>
                  <a:lnTo>
                    <a:pt x="0" y="25198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책상에 빛을 비추는 램프" id="877" name="Google Shape;877;p9"/>
          <p:cNvGrpSpPr/>
          <p:nvPr/>
        </p:nvGrpSpPr>
        <p:grpSpPr>
          <a:xfrm>
            <a:off x="1398029" y="1546555"/>
            <a:ext cx="2512891" cy="4129829"/>
            <a:chOff x="1398029" y="1546555"/>
            <a:chExt cx="2512891" cy="4129829"/>
          </a:xfrm>
        </p:grpSpPr>
        <p:sp>
          <p:nvSpPr>
            <p:cNvPr descr="책상에 빛을 비추는 램프" id="878" name="Google Shape;878;p9"/>
            <p:cNvSpPr/>
            <p:nvPr/>
          </p:nvSpPr>
          <p:spPr>
            <a:xfrm>
              <a:off x="1769013" y="1812544"/>
              <a:ext cx="1497937" cy="3276166"/>
            </a:xfrm>
            <a:custGeom>
              <a:rect b="b" l="l" r="r" t="t"/>
              <a:pathLst>
                <a:path extrusionOk="0" h="3276166" w="1497937">
                  <a:moveTo>
                    <a:pt x="1469944" y="3276167"/>
                  </a:moveTo>
                  <a:cubicBezTo>
                    <a:pt x="1459242" y="3276167"/>
                    <a:pt x="1449029" y="3270001"/>
                    <a:pt x="1444374" y="3259606"/>
                  </a:cubicBezTo>
                  <a:lnTo>
                    <a:pt x="2443" y="39443"/>
                  </a:lnTo>
                  <a:cubicBezTo>
                    <a:pt x="-1435" y="30785"/>
                    <a:pt x="-658" y="20740"/>
                    <a:pt x="4501" y="12774"/>
                  </a:cubicBezTo>
                  <a:cubicBezTo>
                    <a:pt x="9660" y="4809"/>
                    <a:pt x="18507" y="0"/>
                    <a:pt x="27999" y="0"/>
                  </a:cubicBezTo>
                  <a:lnTo>
                    <a:pt x="1049955" y="0"/>
                  </a:lnTo>
                  <a:cubicBezTo>
                    <a:pt x="1065417" y="0"/>
                    <a:pt x="1077954" y="12536"/>
                    <a:pt x="1077954" y="27999"/>
                  </a:cubicBezTo>
                  <a:cubicBezTo>
                    <a:pt x="1077954" y="43461"/>
                    <a:pt x="1065417" y="55998"/>
                    <a:pt x="1049955" y="55998"/>
                  </a:cubicBezTo>
                  <a:lnTo>
                    <a:pt x="71215" y="55998"/>
                  </a:lnTo>
                  <a:lnTo>
                    <a:pt x="1495486" y="3236717"/>
                  </a:lnTo>
                  <a:cubicBezTo>
                    <a:pt x="1501807" y="3250835"/>
                    <a:pt x="1495486" y="3267397"/>
                    <a:pt x="1481374" y="3273710"/>
                  </a:cubicBezTo>
                  <a:cubicBezTo>
                    <a:pt x="1477651" y="3275383"/>
                    <a:pt x="1473766" y="3276167"/>
                    <a:pt x="1469944" y="3276167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책상에 빛을 비추는 램프" id="879" name="Google Shape;879;p9"/>
            <p:cNvSpPr/>
            <p:nvPr/>
          </p:nvSpPr>
          <p:spPr>
            <a:xfrm>
              <a:off x="1474081" y="1616552"/>
              <a:ext cx="2359843" cy="4059832"/>
            </a:xfrm>
            <a:custGeom>
              <a:rect b="b" l="l" r="r" t="t"/>
              <a:pathLst>
                <a:path extrusionOk="0" h="4059832" w="2359843">
                  <a:moveTo>
                    <a:pt x="2359844" y="139994"/>
                  </a:moveTo>
                  <a:lnTo>
                    <a:pt x="2359844" y="0"/>
                  </a:lnTo>
                  <a:lnTo>
                    <a:pt x="70942" y="0"/>
                  </a:lnTo>
                  <a:lnTo>
                    <a:pt x="70942" y="66882"/>
                  </a:lnTo>
                  <a:lnTo>
                    <a:pt x="0" y="98486"/>
                  </a:lnTo>
                  <a:lnTo>
                    <a:pt x="1665656" y="3837718"/>
                  </a:lnTo>
                  <a:cubicBezTo>
                    <a:pt x="1648884" y="3860803"/>
                    <a:pt x="1638867" y="3889117"/>
                    <a:pt x="1638867" y="3919839"/>
                  </a:cubicBezTo>
                  <a:cubicBezTo>
                    <a:pt x="1638867" y="3997157"/>
                    <a:pt x="1701543" y="4059833"/>
                    <a:pt x="1778861" y="4059833"/>
                  </a:cubicBezTo>
                  <a:cubicBezTo>
                    <a:pt x="1856180" y="4059833"/>
                    <a:pt x="1918855" y="3997157"/>
                    <a:pt x="1918855" y="3919839"/>
                  </a:cubicBezTo>
                  <a:cubicBezTo>
                    <a:pt x="1918855" y="3847455"/>
                    <a:pt x="1863922" y="3787922"/>
                    <a:pt x="1793470" y="3780615"/>
                  </a:cubicBezTo>
                  <a:lnTo>
                    <a:pt x="171745" y="140001"/>
                  </a:lnTo>
                  <a:lnTo>
                    <a:pt x="2359844" y="140001"/>
                  </a:ln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책상에 빛을 비추는 램프" id="880" name="Google Shape;880;p9"/>
            <p:cNvSpPr/>
            <p:nvPr/>
          </p:nvSpPr>
          <p:spPr>
            <a:xfrm>
              <a:off x="3630933" y="1546555"/>
              <a:ext cx="279987" cy="279987"/>
            </a:xfrm>
            <a:custGeom>
              <a:rect b="b" l="l" r="r" t="t"/>
              <a:pathLst>
                <a:path extrusionOk="0" h="279987" w="279987">
                  <a:moveTo>
                    <a:pt x="279988" y="139994"/>
                  </a:moveTo>
                  <a:cubicBezTo>
                    <a:pt x="279988" y="217311"/>
                    <a:pt x="217311" y="279988"/>
                    <a:pt x="139994" y="279988"/>
                  </a:cubicBezTo>
                  <a:cubicBezTo>
                    <a:pt x="62677" y="279988"/>
                    <a:pt x="0" y="217310"/>
                    <a:pt x="0" y="139994"/>
                  </a:cubicBezTo>
                  <a:cubicBezTo>
                    <a:pt x="0" y="62677"/>
                    <a:pt x="62677" y="0"/>
                    <a:pt x="139994" y="0"/>
                  </a:cubicBezTo>
                  <a:cubicBezTo>
                    <a:pt x="217311" y="0"/>
                    <a:pt x="279988" y="62677"/>
                    <a:pt x="279988" y="139994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책상에 빛을 비추는 램프" id="881" name="Google Shape;881;p9"/>
            <p:cNvSpPr/>
            <p:nvPr/>
          </p:nvSpPr>
          <p:spPr>
            <a:xfrm>
              <a:off x="1398029" y="1546555"/>
              <a:ext cx="279987" cy="279987"/>
            </a:xfrm>
            <a:custGeom>
              <a:rect b="b" l="l" r="r" t="t"/>
              <a:pathLst>
                <a:path extrusionOk="0" h="279987" w="279987">
                  <a:moveTo>
                    <a:pt x="279988" y="139994"/>
                  </a:moveTo>
                  <a:cubicBezTo>
                    <a:pt x="279988" y="217311"/>
                    <a:pt x="217311" y="279988"/>
                    <a:pt x="139994" y="279988"/>
                  </a:cubicBezTo>
                  <a:cubicBezTo>
                    <a:pt x="62677" y="279988"/>
                    <a:pt x="0" y="217310"/>
                    <a:pt x="0" y="139994"/>
                  </a:cubicBezTo>
                  <a:cubicBezTo>
                    <a:pt x="0" y="62677"/>
                    <a:pt x="62677" y="0"/>
                    <a:pt x="139994" y="0"/>
                  </a:cubicBezTo>
                  <a:cubicBezTo>
                    <a:pt x="217311" y="0"/>
                    <a:pt x="279988" y="62677"/>
                    <a:pt x="279988" y="139994"/>
                  </a:cubicBezTo>
                  <a:close/>
                </a:path>
              </a:pathLst>
            </a:cu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연필이 있는 그래프 및 메모 용지 패드" id="882" name="Google Shape;882;p9"/>
          <p:cNvGrpSpPr/>
          <p:nvPr/>
        </p:nvGrpSpPr>
        <p:grpSpPr>
          <a:xfrm>
            <a:off x="8035226" y="2473778"/>
            <a:ext cx="2614910" cy="3998639"/>
            <a:chOff x="8035226" y="2473778"/>
            <a:chExt cx="2614910" cy="3998639"/>
          </a:xfrm>
        </p:grpSpPr>
        <p:sp>
          <p:nvSpPr>
            <p:cNvPr descr="연필이 있는 그래프 및 메모 용지 패드" id="883" name="Google Shape;883;p9"/>
            <p:cNvSpPr/>
            <p:nvPr/>
          </p:nvSpPr>
          <p:spPr>
            <a:xfrm>
              <a:off x="8057017" y="2550052"/>
              <a:ext cx="2593119" cy="3922365"/>
            </a:xfrm>
            <a:custGeom>
              <a:rect b="b" l="l" r="r" t="t"/>
              <a:pathLst>
                <a:path extrusionOk="0" h="3922365" w="2593119">
                  <a:moveTo>
                    <a:pt x="0" y="0"/>
                  </a:moveTo>
                  <a:lnTo>
                    <a:pt x="2593119" y="0"/>
                  </a:lnTo>
                  <a:lnTo>
                    <a:pt x="2593119" y="3922365"/>
                  </a:lnTo>
                  <a:lnTo>
                    <a:pt x="0" y="3922365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연필이 있는 그래프 및 메모 용지 패드" id="884" name="Google Shape;884;p9"/>
            <p:cNvSpPr/>
            <p:nvPr/>
          </p:nvSpPr>
          <p:spPr>
            <a:xfrm>
              <a:off x="8035226" y="2473778"/>
              <a:ext cx="2614910" cy="3922365"/>
            </a:xfrm>
            <a:custGeom>
              <a:rect b="b" l="l" r="r" t="t"/>
              <a:pathLst>
                <a:path extrusionOk="0" h="3922365" w="2614910">
                  <a:moveTo>
                    <a:pt x="0" y="0"/>
                  </a:moveTo>
                  <a:lnTo>
                    <a:pt x="2614910" y="0"/>
                  </a:lnTo>
                  <a:lnTo>
                    <a:pt x="2614910" y="3922365"/>
                  </a:lnTo>
                  <a:lnTo>
                    <a:pt x="0" y="392236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연필이 있는 그래프 및 메모 용지 패드" id="885" name="Google Shape;885;p9"/>
            <p:cNvSpPr/>
            <p:nvPr/>
          </p:nvSpPr>
          <p:spPr>
            <a:xfrm>
              <a:off x="8035226" y="2473778"/>
              <a:ext cx="2614910" cy="261491"/>
            </a:xfrm>
            <a:custGeom>
              <a:rect b="b" l="l" r="r" t="t"/>
              <a:pathLst>
                <a:path extrusionOk="0" h="261491" w="2614910">
                  <a:moveTo>
                    <a:pt x="0" y="0"/>
                  </a:moveTo>
                  <a:lnTo>
                    <a:pt x="2614910" y="0"/>
                  </a:lnTo>
                  <a:lnTo>
                    <a:pt x="2614910" y="261491"/>
                  </a:lnTo>
                  <a:lnTo>
                    <a:pt x="0" y="261491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descr="연필이 있는 그래프 및 메모 용지 패드" id="886" name="Google Shape;886;p9"/>
            <p:cNvGrpSpPr/>
            <p:nvPr/>
          </p:nvGrpSpPr>
          <p:grpSpPr>
            <a:xfrm>
              <a:off x="8253135" y="3122066"/>
              <a:ext cx="2179079" cy="2887303"/>
              <a:chOff x="8253135" y="3122066"/>
              <a:chExt cx="2179079" cy="2887303"/>
            </a:xfrm>
          </p:grpSpPr>
          <p:sp>
            <p:nvSpPr>
              <p:cNvPr descr="연필이 있는 그래프 및 메모 용지 패드" id="887" name="Google Shape;887;p9"/>
              <p:cNvSpPr/>
              <p:nvPr/>
            </p:nvSpPr>
            <p:spPr>
              <a:xfrm>
                <a:off x="8254715" y="5213994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888" name="Google Shape;888;p9"/>
              <p:cNvSpPr/>
              <p:nvPr/>
            </p:nvSpPr>
            <p:spPr>
              <a:xfrm>
                <a:off x="8253135" y="5344740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889" name="Google Shape;889;p9"/>
              <p:cNvSpPr/>
              <p:nvPr/>
            </p:nvSpPr>
            <p:spPr>
              <a:xfrm>
                <a:off x="8254715" y="5475486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890" name="Google Shape;890;p9"/>
              <p:cNvSpPr/>
              <p:nvPr/>
            </p:nvSpPr>
            <p:spPr>
              <a:xfrm>
                <a:off x="8253135" y="5606231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891" name="Google Shape;891;p9"/>
              <p:cNvSpPr/>
              <p:nvPr/>
            </p:nvSpPr>
            <p:spPr>
              <a:xfrm>
                <a:off x="8254715" y="5736977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892" name="Google Shape;892;p9"/>
              <p:cNvSpPr/>
              <p:nvPr/>
            </p:nvSpPr>
            <p:spPr>
              <a:xfrm>
                <a:off x="8253135" y="5867722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893" name="Google Shape;893;p9"/>
              <p:cNvSpPr/>
              <p:nvPr/>
            </p:nvSpPr>
            <p:spPr>
              <a:xfrm>
                <a:off x="8254715" y="5998468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894" name="Google Shape;894;p9"/>
              <p:cNvSpPr/>
              <p:nvPr/>
            </p:nvSpPr>
            <p:spPr>
              <a:xfrm>
                <a:off x="8254715" y="4168030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895" name="Google Shape;895;p9"/>
              <p:cNvSpPr/>
              <p:nvPr/>
            </p:nvSpPr>
            <p:spPr>
              <a:xfrm>
                <a:off x="8253135" y="4298776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896" name="Google Shape;896;p9"/>
              <p:cNvSpPr/>
              <p:nvPr/>
            </p:nvSpPr>
            <p:spPr>
              <a:xfrm>
                <a:off x="8254715" y="4429521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897" name="Google Shape;897;p9"/>
              <p:cNvSpPr/>
              <p:nvPr/>
            </p:nvSpPr>
            <p:spPr>
              <a:xfrm>
                <a:off x="8253135" y="4560267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898" name="Google Shape;898;p9"/>
              <p:cNvSpPr/>
              <p:nvPr/>
            </p:nvSpPr>
            <p:spPr>
              <a:xfrm>
                <a:off x="8254715" y="4691012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899" name="Google Shape;899;p9"/>
              <p:cNvSpPr/>
              <p:nvPr/>
            </p:nvSpPr>
            <p:spPr>
              <a:xfrm>
                <a:off x="8253135" y="4821758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900" name="Google Shape;900;p9"/>
              <p:cNvSpPr/>
              <p:nvPr/>
            </p:nvSpPr>
            <p:spPr>
              <a:xfrm>
                <a:off x="8254715" y="4952503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901" name="Google Shape;901;p9"/>
              <p:cNvSpPr/>
              <p:nvPr/>
            </p:nvSpPr>
            <p:spPr>
              <a:xfrm>
                <a:off x="8253135" y="5083249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902" name="Google Shape;902;p9"/>
              <p:cNvSpPr/>
              <p:nvPr/>
            </p:nvSpPr>
            <p:spPr>
              <a:xfrm>
                <a:off x="8254715" y="3122066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903" name="Google Shape;903;p9"/>
              <p:cNvSpPr/>
              <p:nvPr/>
            </p:nvSpPr>
            <p:spPr>
              <a:xfrm>
                <a:off x="8253135" y="3252812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904" name="Google Shape;904;p9"/>
              <p:cNvSpPr/>
              <p:nvPr/>
            </p:nvSpPr>
            <p:spPr>
              <a:xfrm>
                <a:off x="8254715" y="3383557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905" name="Google Shape;905;p9"/>
              <p:cNvSpPr/>
              <p:nvPr/>
            </p:nvSpPr>
            <p:spPr>
              <a:xfrm>
                <a:off x="8253135" y="3514303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906" name="Google Shape;906;p9"/>
              <p:cNvSpPr/>
              <p:nvPr/>
            </p:nvSpPr>
            <p:spPr>
              <a:xfrm>
                <a:off x="8254715" y="3645048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907" name="Google Shape;907;p9"/>
              <p:cNvSpPr/>
              <p:nvPr/>
            </p:nvSpPr>
            <p:spPr>
              <a:xfrm>
                <a:off x="8253135" y="3775794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908" name="Google Shape;908;p9"/>
              <p:cNvSpPr/>
              <p:nvPr/>
            </p:nvSpPr>
            <p:spPr>
              <a:xfrm>
                <a:off x="8254715" y="3906539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909" name="Google Shape;909;p9"/>
              <p:cNvSpPr/>
              <p:nvPr/>
            </p:nvSpPr>
            <p:spPr>
              <a:xfrm>
                <a:off x="8253135" y="4037285"/>
                <a:ext cx="2177499" cy="10901"/>
              </a:xfrm>
              <a:custGeom>
                <a:rect b="b" l="l" r="r" t="t"/>
                <a:pathLst>
                  <a:path extrusionOk="0" h="10901" w="2177499">
                    <a:moveTo>
                      <a:pt x="0" y="0"/>
                    </a:moveTo>
                    <a:lnTo>
                      <a:pt x="2177500" y="0"/>
                    </a:lnTo>
                    <a:lnTo>
                      <a:pt x="2177500" y="10901"/>
                    </a:lnTo>
                    <a:lnTo>
                      <a:pt x="0" y="10901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descr="연필이 있는 그래프 및 메모 용지 패드" id="910" name="Google Shape;910;p9"/>
            <p:cNvSpPr/>
            <p:nvPr/>
          </p:nvSpPr>
          <p:spPr>
            <a:xfrm>
              <a:off x="8362089" y="2548030"/>
              <a:ext cx="130745" cy="130745"/>
            </a:xfrm>
            <a:custGeom>
              <a:rect b="b" l="l" r="r" t="t"/>
              <a:pathLst>
                <a:path extrusionOk="0" h="130745" w="130745">
                  <a:moveTo>
                    <a:pt x="130745" y="65373"/>
                  </a:moveTo>
                  <a:cubicBezTo>
                    <a:pt x="130745" y="101477"/>
                    <a:pt x="101477" y="130745"/>
                    <a:pt x="65373" y="130745"/>
                  </a:cubicBezTo>
                  <a:cubicBezTo>
                    <a:pt x="29268" y="130745"/>
                    <a:pt x="0" y="101477"/>
                    <a:pt x="0" y="65373"/>
                  </a:cubicBezTo>
                  <a:cubicBezTo>
                    <a:pt x="0" y="29268"/>
                    <a:pt x="29268" y="0"/>
                    <a:pt x="65373" y="0"/>
                  </a:cubicBezTo>
                  <a:cubicBezTo>
                    <a:pt x="101477" y="0"/>
                    <a:pt x="130745" y="29268"/>
                    <a:pt x="130745" y="65373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연필이 있는 그래프 및 메모 용지 패드" id="911" name="Google Shape;911;p9"/>
            <p:cNvSpPr/>
            <p:nvPr/>
          </p:nvSpPr>
          <p:spPr>
            <a:xfrm>
              <a:off x="10192527" y="2548030"/>
              <a:ext cx="130745" cy="130745"/>
            </a:xfrm>
            <a:custGeom>
              <a:rect b="b" l="l" r="r" t="t"/>
              <a:pathLst>
                <a:path extrusionOk="0" h="130745" w="130745">
                  <a:moveTo>
                    <a:pt x="130745" y="65373"/>
                  </a:moveTo>
                  <a:cubicBezTo>
                    <a:pt x="130745" y="101477"/>
                    <a:pt x="101477" y="130745"/>
                    <a:pt x="65373" y="130745"/>
                  </a:cubicBezTo>
                  <a:cubicBezTo>
                    <a:pt x="29268" y="130745"/>
                    <a:pt x="0" y="101477"/>
                    <a:pt x="0" y="65373"/>
                  </a:cubicBezTo>
                  <a:cubicBezTo>
                    <a:pt x="0" y="29268"/>
                    <a:pt x="29268" y="0"/>
                    <a:pt x="65373" y="0"/>
                  </a:cubicBezTo>
                  <a:cubicBezTo>
                    <a:pt x="101477" y="0"/>
                    <a:pt x="130745" y="29268"/>
                    <a:pt x="130745" y="65373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연필이 있는 그래프 및 메모 용지 패드" id="912" name="Google Shape;912;p9"/>
          <p:cNvGrpSpPr/>
          <p:nvPr/>
        </p:nvGrpSpPr>
        <p:grpSpPr>
          <a:xfrm>
            <a:off x="8885466" y="3063004"/>
            <a:ext cx="2625811" cy="4004090"/>
            <a:chOff x="8885466" y="3063004"/>
            <a:chExt cx="2625811" cy="4004090"/>
          </a:xfrm>
        </p:grpSpPr>
        <p:sp>
          <p:nvSpPr>
            <p:cNvPr descr="연필이 있는 그래프 및 메모 용지 패드" id="913" name="Google Shape;913;p9"/>
            <p:cNvSpPr/>
            <p:nvPr/>
          </p:nvSpPr>
          <p:spPr>
            <a:xfrm>
              <a:off x="8912697" y="3144729"/>
              <a:ext cx="2593119" cy="3922365"/>
            </a:xfrm>
            <a:custGeom>
              <a:rect b="b" l="l" r="r" t="t"/>
              <a:pathLst>
                <a:path extrusionOk="0" h="3922365" w="2593119">
                  <a:moveTo>
                    <a:pt x="0" y="0"/>
                  </a:moveTo>
                  <a:lnTo>
                    <a:pt x="2593119" y="0"/>
                  </a:lnTo>
                  <a:lnTo>
                    <a:pt x="2593119" y="3922365"/>
                  </a:lnTo>
                  <a:lnTo>
                    <a:pt x="0" y="3922365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descr="연필이 있는 그래프 및 메모 용지 패드" id="914" name="Google Shape;914;p9"/>
            <p:cNvGrpSpPr/>
            <p:nvPr/>
          </p:nvGrpSpPr>
          <p:grpSpPr>
            <a:xfrm>
              <a:off x="8885466" y="3063004"/>
              <a:ext cx="2625811" cy="3933266"/>
              <a:chOff x="8885466" y="3063004"/>
              <a:chExt cx="2625811" cy="3933266"/>
            </a:xfrm>
          </p:grpSpPr>
          <p:sp>
            <p:nvSpPr>
              <p:cNvPr descr="연필이 있는 그래프 및 메모 용지 패드" id="915" name="Google Shape;915;p9"/>
              <p:cNvSpPr/>
              <p:nvPr/>
            </p:nvSpPr>
            <p:spPr>
              <a:xfrm>
                <a:off x="8890906" y="3068455"/>
                <a:ext cx="2614910" cy="3922365"/>
              </a:xfrm>
              <a:custGeom>
                <a:rect b="b" l="l" r="r" t="t"/>
                <a:pathLst>
                  <a:path extrusionOk="0" h="3922365" w="2614910">
                    <a:moveTo>
                      <a:pt x="0" y="0"/>
                    </a:moveTo>
                    <a:lnTo>
                      <a:pt x="2614910" y="0"/>
                    </a:lnTo>
                    <a:lnTo>
                      <a:pt x="2614910" y="3922365"/>
                    </a:lnTo>
                    <a:lnTo>
                      <a:pt x="0" y="39223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916" name="Google Shape;916;p9"/>
              <p:cNvSpPr/>
              <p:nvPr/>
            </p:nvSpPr>
            <p:spPr>
              <a:xfrm>
                <a:off x="8885466" y="3063004"/>
                <a:ext cx="2625811" cy="3933266"/>
              </a:xfrm>
              <a:custGeom>
                <a:rect b="b" l="l" r="r" t="t"/>
                <a:pathLst>
                  <a:path extrusionOk="0" h="3933266" w="2625811">
                    <a:moveTo>
                      <a:pt x="2625800" y="3933267"/>
                    </a:moveTo>
                    <a:lnTo>
                      <a:pt x="0" y="3933267"/>
                    </a:lnTo>
                    <a:lnTo>
                      <a:pt x="0" y="0"/>
                    </a:lnTo>
                    <a:lnTo>
                      <a:pt x="2625812" y="0"/>
                    </a:lnTo>
                    <a:lnTo>
                      <a:pt x="2625812" y="3933267"/>
                    </a:lnTo>
                    <a:close/>
                    <a:moveTo>
                      <a:pt x="10890" y="3922366"/>
                    </a:moveTo>
                    <a:lnTo>
                      <a:pt x="2614910" y="3922366"/>
                    </a:lnTo>
                    <a:lnTo>
                      <a:pt x="2614910" y="10901"/>
                    </a:lnTo>
                    <a:lnTo>
                      <a:pt x="10901" y="10901"/>
                    </a:lnTo>
                    <a:lnTo>
                      <a:pt x="10890" y="3922366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917" name="Google Shape;917;p9"/>
              <p:cNvSpPr/>
              <p:nvPr/>
            </p:nvSpPr>
            <p:spPr>
              <a:xfrm>
                <a:off x="9103376" y="3716744"/>
                <a:ext cx="2233575" cy="2887302"/>
              </a:xfrm>
              <a:custGeom>
                <a:rect b="b" l="l" r="r" t="t"/>
                <a:pathLst>
                  <a:path extrusionOk="0" h="2887302" w="2233575">
                    <a:moveTo>
                      <a:pt x="0" y="0"/>
                    </a:moveTo>
                    <a:lnTo>
                      <a:pt x="0" y="2887303"/>
                    </a:lnTo>
                    <a:lnTo>
                      <a:pt x="2233575" y="2887303"/>
                    </a:lnTo>
                    <a:lnTo>
                      <a:pt x="2233575" y="0"/>
                    </a:lnTo>
                    <a:lnTo>
                      <a:pt x="0" y="0"/>
                    </a:lnTo>
                    <a:close/>
                    <a:moveTo>
                      <a:pt x="1058446" y="1830437"/>
                    </a:moveTo>
                    <a:lnTo>
                      <a:pt x="1058446" y="1710581"/>
                    </a:lnTo>
                    <a:lnTo>
                      <a:pt x="1178302" y="1710581"/>
                    </a:lnTo>
                    <a:lnTo>
                      <a:pt x="1178302" y="1830437"/>
                    </a:lnTo>
                    <a:lnTo>
                      <a:pt x="1058446" y="1830437"/>
                    </a:lnTo>
                    <a:close/>
                    <a:moveTo>
                      <a:pt x="1178290" y="1841327"/>
                    </a:moveTo>
                    <a:lnTo>
                      <a:pt x="1178290" y="1961183"/>
                    </a:lnTo>
                    <a:lnTo>
                      <a:pt x="1058434" y="1961183"/>
                    </a:lnTo>
                    <a:lnTo>
                      <a:pt x="1058434" y="1841327"/>
                    </a:lnTo>
                    <a:lnTo>
                      <a:pt x="1178290" y="1841327"/>
                    </a:lnTo>
                    <a:close/>
                    <a:moveTo>
                      <a:pt x="1178290" y="1056854"/>
                    </a:moveTo>
                    <a:lnTo>
                      <a:pt x="1178290" y="1176710"/>
                    </a:lnTo>
                    <a:lnTo>
                      <a:pt x="1058434" y="1176710"/>
                    </a:lnTo>
                    <a:lnTo>
                      <a:pt x="1058434" y="1056854"/>
                    </a:lnTo>
                    <a:lnTo>
                      <a:pt x="1178290" y="1056854"/>
                    </a:lnTo>
                    <a:close/>
                    <a:moveTo>
                      <a:pt x="1058446" y="1045964"/>
                    </a:moveTo>
                    <a:lnTo>
                      <a:pt x="1058446" y="926108"/>
                    </a:lnTo>
                    <a:lnTo>
                      <a:pt x="1178302" y="926108"/>
                    </a:lnTo>
                    <a:lnTo>
                      <a:pt x="1178302" y="1045964"/>
                    </a:lnTo>
                    <a:lnTo>
                      <a:pt x="1058446" y="1045964"/>
                    </a:lnTo>
                    <a:close/>
                    <a:moveTo>
                      <a:pt x="1058446" y="1568946"/>
                    </a:moveTo>
                    <a:lnTo>
                      <a:pt x="1058446" y="1449090"/>
                    </a:lnTo>
                    <a:lnTo>
                      <a:pt x="1178302" y="1449090"/>
                    </a:lnTo>
                    <a:lnTo>
                      <a:pt x="1178302" y="1568946"/>
                    </a:lnTo>
                    <a:lnTo>
                      <a:pt x="1058446" y="1568946"/>
                    </a:lnTo>
                    <a:close/>
                    <a:moveTo>
                      <a:pt x="1178290" y="1579836"/>
                    </a:moveTo>
                    <a:lnTo>
                      <a:pt x="1178290" y="1699691"/>
                    </a:lnTo>
                    <a:lnTo>
                      <a:pt x="1058434" y="1699691"/>
                    </a:lnTo>
                    <a:lnTo>
                      <a:pt x="1058434" y="1579836"/>
                    </a:lnTo>
                    <a:lnTo>
                      <a:pt x="1178290" y="1579836"/>
                    </a:lnTo>
                    <a:close/>
                    <a:moveTo>
                      <a:pt x="1058446" y="1438200"/>
                    </a:moveTo>
                    <a:lnTo>
                      <a:pt x="1058446" y="1318345"/>
                    </a:lnTo>
                    <a:lnTo>
                      <a:pt x="1178302" y="1318345"/>
                    </a:lnTo>
                    <a:lnTo>
                      <a:pt x="1178302" y="1438200"/>
                    </a:lnTo>
                    <a:lnTo>
                      <a:pt x="1058446" y="1438200"/>
                    </a:lnTo>
                    <a:close/>
                    <a:moveTo>
                      <a:pt x="1058446" y="1307455"/>
                    </a:moveTo>
                    <a:lnTo>
                      <a:pt x="1058446" y="1187599"/>
                    </a:lnTo>
                    <a:lnTo>
                      <a:pt x="1178302" y="1187599"/>
                    </a:lnTo>
                    <a:lnTo>
                      <a:pt x="1178302" y="1307455"/>
                    </a:lnTo>
                    <a:lnTo>
                      <a:pt x="1058446" y="1307455"/>
                    </a:lnTo>
                    <a:close/>
                    <a:moveTo>
                      <a:pt x="1047545" y="1176710"/>
                    </a:moveTo>
                    <a:lnTo>
                      <a:pt x="927689" y="1176710"/>
                    </a:lnTo>
                    <a:lnTo>
                      <a:pt x="927689" y="1056854"/>
                    </a:lnTo>
                    <a:lnTo>
                      <a:pt x="1047545" y="1056854"/>
                    </a:lnTo>
                    <a:lnTo>
                      <a:pt x="1047545" y="1176710"/>
                    </a:lnTo>
                    <a:close/>
                    <a:moveTo>
                      <a:pt x="1047545" y="1187599"/>
                    </a:moveTo>
                    <a:lnTo>
                      <a:pt x="1047545" y="1307455"/>
                    </a:lnTo>
                    <a:lnTo>
                      <a:pt x="927689" y="1307455"/>
                    </a:lnTo>
                    <a:lnTo>
                      <a:pt x="927689" y="1187599"/>
                    </a:lnTo>
                    <a:lnTo>
                      <a:pt x="1047545" y="1187599"/>
                    </a:lnTo>
                    <a:close/>
                    <a:moveTo>
                      <a:pt x="1047545" y="1318345"/>
                    </a:moveTo>
                    <a:lnTo>
                      <a:pt x="1047545" y="1438200"/>
                    </a:lnTo>
                    <a:lnTo>
                      <a:pt x="927689" y="1438200"/>
                    </a:lnTo>
                    <a:lnTo>
                      <a:pt x="927689" y="1318345"/>
                    </a:lnTo>
                    <a:lnTo>
                      <a:pt x="1047545" y="1318345"/>
                    </a:lnTo>
                    <a:close/>
                    <a:moveTo>
                      <a:pt x="1047545" y="1449090"/>
                    </a:moveTo>
                    <a:lnTo>
                      <a:pt x="1047545" y="1568946"/>
                    </a:lnTo>
                    <a:lnTo>
                      <a:pt x="927689" y="1568946"/>
                    </a:lnTo>
                    <a:lnTo>
                      <a:pt x="927689" y="1449090"/>
                    </a:lnTo>
                    <a:lnTo>
                      <a:pt x="1047545" y="1449090"/>
                    </a:lnTo>
                    <a:close/>
                    <a:moveTo>
                      <a:pt x="1047545" y="1579836"/>
                    </a:moveTo>
                    <a:lnTo>
                      <a:pt x="1047545" y="1699691"/>
                    </a:lnTo>
                    <a:lnTo>
                      <a:pt x="927689" y="1699691"/>
                    </a:lnTo>
                    <a:lnTo>
                      <a:pt x="927689" y="1579836"/>
                    </a:lnTo>
                    <a:lnTo>
                      <a:pt x="1047545" y="1579836"/>
                    </a:lnTo>
                    <a:close/>
                    <a:moveTo>
                      <a:pt x="1047545" y="1710581"/>
                    </a:moveTo>
                    <a:lnTo>
                      <a:pt x="1047545" y="1830437"/>
                    </a:lnTo>
                    <a:lnTo>
                      <a:pt x="927689" y="1830437"/>
                    </a:lnTo>
                    <a:lnTo>
                      <a:pt x="927689" y="1710581"/>
                    </a:lnTo>
                    <a:lnTo>
                      <a:pt x="1047545" y="1710581"/>
                    </a:lnTo>
                    <a:close/>
                    <a:moveTo>
                      <a:pt x="1189192" y="1710581"/>
                    </a:moveTo>
                    <a:lnTo>
                      <a:pt x="1309047" y="1710581"/>
                    </a:lnTo>
                    <a:lnTo>
                      <a:pt x="1309047" y="1830437"/>
                    </a:lnTo>
                    <a:lnTo>
                      <a:pt x="1189192" y="1830437"/>
                    </a:lnTo>
                    <a:lnTo>
                      <a:pt x="1189192" y="1710581"/>
                    </a:lnTo>
                    <a:close/>
                    <a:moveTo>
                      <a:pt x="1189192" y="1699691"/>
                    </a:moveTo>
                    <a:lnTo>
                      <a:pt x="1189192" y="1579836"/>
                    </a:lnTo>
                    <a:lnTo>
                      <a:pt x="1309047" y="1579836"/>
                    </a:lnTo>
                    <a:lnTo>
                      <a:pt x="1309047" y="1699691"/>
                    </a:lnTo>
                    <a:lnTo>
                      <a:pt x="1189192" y="1699691"/>
                    </a:lnTo>
                    <a:close/>
                    <a:moveTo>
                      <a:pt x="1189192" y="1568946"/>
                    </a:moveTo>
                    <a:lnTo>
                      <a:pt x="1189192" y="1449090"/>
                    </a:lnTo>
                    <a:lnTo>
                      <a:pt x="1309047" y="1449090"/>
                    </a:lnTo>
                    <a:lnTo>
                      <a:pt x="1309047" y="1568946"/>
                    </a:lnTo>
                    <a:lnTo>
                      <a:pt x="1189192" y="1568946"/>
                    </a:lnTo>
                    <a:close/>
                    <a:moveTo>
                      <a:pt x="1189192" y="1438200"/>
                    </a:moveTo>
                    <a:lnTo>
                      <a:pt x="1189192" y="1318345"/>
                    </a:lnTo>
                    <a:lnTo>
                      <a:pt x="1309047" y="1318345"/>
                    </a:lnTo>
                    <a:lnTo>
                      <a:pt x="1309047" y="1438200"/>
                    </a:lnTo>
                    <a:lnTo>
                      <a:pt x="1189192" y="1438200"/>
                    </a:lnTo>
                    <a:close/>
                    <a:moveTo>
                      <a:pt x="1189192" y="1307455"/>
                    </a:moveTo>
                    <a:lnTo>
                      <a:pt x="1189192" y="1187599"/>
                    </a:lnTo>
                    <a:lnTo>
                      <a:pt x="1309047" y="1187599"/>
                    </a:lnTo>
                    <a:lnTo>
                      <a:pt x="1309047" y="1307455"/>
                    </a:lnTo>
                    <a:lnTo>
                      <a:pt x="1189192" y="1307455"/>
                    </a:lnTo>
                    <a:close/>
                    <a:moveTo>
                      <a:pt x="1189192" y="1176710"/>
                    </a:moveTo>
                    <a:lnTo>
                      <a:pt x="1189192" y="1056854"/>
                    </a:lnTo>
                    <a:lnTo>
                      <a:pt x="1309047" y="1056854"/>
                    </a:lnTo>
                    <a:lnTo>
                      <a:pt x="1309047" y="1176710"/>
                    </a:lnTo>
                    <a:lnTo>
                      <a:pt x="1189192" y="1176710"/>
                    </a:lnTo>
                    <a:close/>
                    <a:moveTo>
                      <a:pt x="1189192" y="1045964"/>
                    </a:moveTo>
                    <a:lnTo>
                      <a:pt x="1189192" y="926108"/>
                    </a:lnTo>
                    <a:lnTo>
                      <a:pt x="1309047" y="926108"/>
                    </a:lnTo>
                    <a:lnTo>
                      <a:pt x="1309047" y="1045964"/>
                    </a:lnTo>
                    <a:lnTo>
                      <a:pt x="1189192" y="1045964"/>
                    </a:lnTo>
                    <a:close/>
                    <a:moveTo>
                      <a:pt x="1189192" y="915219"/>
                    </a:moveTo>
                    <a:lnTo>
                      <a:pt x="1189192" y="795363"/>
                    </a:lnTo>
                    <a:lnTo>
                      <a:pt x="1309047" y="795363"/>
                    </a:lnTo>
                    <a:lnTo>
                      <a:pt x="1309047" y="915219"/>
                    </a:lnTo>
                    <a:lnTo>
                      <a:pt x="1189192" y="915219"/>
                    </a:lnTo>
                    <a:close/>
                    <a:moveTo>
                      <a:pt x="1178290" y="915219"/>
                    </a:moveTo>
                    <a:lnTo>
                      <a:pt x="1058434" y="915219"/>
                    </a:lnTo>
                    <a:lnTo>
                      <a:pt x="1058434" y="795363"/>
                    </a:lnTo>
                    <a:lnTo>
                      <a:pt x="1178290" y="795363"/>
                    </a:lnTo>
                    <a:lnTo>
                      <a:pt x="1178290" y="915219"/>
                    </a:lnTo>
                    <a:close/>
                    <a:moveTo>
                      <a:pt x="1047545" y="915219"/>
                    </a:moveTo>
                    <a:lnTo>
                      <a:pt x="927689" y="915219"/>
                    </a:lnTo>
                    <a:lnTo>
                      <a:pt x="927689" y="795363"/>
                    </a:lnTo>
                    <a:lnTo>
                      <a:pt x="1047545" y="795363"/>
                    </a:lnTo>
                    <a:lnTo>
                      <a:pt x="1047545" y="915219"/>
                    </a:lnTo>
                    <a:close/>
                    <a:moveTo>
                      <a:pt x="1047545" y="926108"/>
                    </a:moveTo>
                    <a:lnTo>
                      <a:pt x="1047545" y="1045964"/>
                    </a:lnTo>
                    <a:lnTo>
                      <a:pt x="927689" y="1045964"/>
                    </a:lnTo>
                    <a:lnTo>
                      <a:pt x="927689" y="926108"/>
                    </a:lnTo>
                    <a:lnTo>
                      <a:pt x="1047545" y="926108"/>
                    </a:lnTo>
                    <a:close/>
                    <a:moveTo>
                      <a:pt x="916799" y="1045964"/>
                    </a:moveTo>
                    <a:lnTo>
                      <a:pt x="796943" y="1045964"/>
                    </a:lnTo>
                    <a:lnTo>
                      <a:pt x="796943" y="926108"/>
                    </a:lnTo>
                    <a:lnTo>
                      <a:pt x="916799" y="926108"/>
                    </a:lnTo>
                    <a:lnTo>
                      <a:pt x="916799" y="1045964"/>
                    </a:lnTo>
                    <a:close/>
                    <a:moveTo>
                      <a:pt x="916799" y="1056854"/>
                    </a:moveTo>
                    <a:lnTo>
                      <a:pt x="916799" y="1176710"/>
                    </a:lnTo>
                    <a:lnTo>
                      <a:pt x="796943" y="1176710"/>
                    </a:lnTo>
                    <a:lnTo>
                      <a:pt x="796943" y="1056854"/>
                    </a:lnTo>
                    <a:lnTo>
                      <a:pt x="916799" y="1056854"/>
                    </a:lnTo>
                    <a:close/>
                    <a:moveTo>
                      <a:pt x="916799" y="1187599"/>
                    </a:moveTo>
                    <a:lnTo>
                      <a:pt x="916799" y="1307455"/>
                    </a:lnTo>
                    <a:lnTo>
                      <a:pt x="796943" y="1307455"/>
                    </a:lnTo>
                    <a:lnTo>
                      <a:pt x="796943" y="1187599"/>
                    </a:lnTo>
                    <a:lnTo>
                      <a:pt x="916799" y="1187599"/>
                    </a:lnTo>
                    <a:close/>
                    <a:moveTo>
                      <a:pt x="916799" y="1318345"/>
                    </a:moveTo>
                    <a:lnTo>
                      <a:pt x="916799" y="1438200"/>
                    </a:lnTo>
                    <a:lnTo>
                      <a:pt x="796943" y="1438200"/>
                    </a:lnTo>
                    <a:lnTo>
                      <a:pt x="796943" y="1318345"/>
                    </a:lnTo>
                    <a:lnTo>
                      <a:pt x="916799" y="1318345"/>
                    </a:lnTo>
                    <a:close/>
                    <a:moveTo>
                      <a:pt x="916799" y="1449090"/>
                    </a:moveTo>
                    <a:lnTo>
                      <a:pt x="916799" y="1568946"/>
                    </a:lnTo>
                    <a:lnTo>
                      <a:pt x="796943" y="1568946"/>
                    </a:lnTo>
                    <a:lnTo>
                      <a:pt x="796943" y="1449090"/>
                    </a:lnTo>
                    <a:lnTo>
                      <a:pt x="916799" y="1449090"/>
                    </a:lnTo>
                    <a:close/>
                    <a:moveTo>
                      <a:pt x="916799" y="1579836"/>
                    </a:moveTo>
                    <a:lnTo>
                      <a:pt x="916799" y="1699691"/>
                    </a:lnTo>
                    <a:lnTo>
                      <a:pt x="796943" y="1699691"/>
                    </a:lnTo>
                    <a:lnTo>
                      <a:pt x="796943" y="1579836"/>
                    </a:lnTo>
                    <a:lnTo>
                      <a:pt x="916799" y="1579836"/>
                    </a:lnTo>
                    <a:close/>
                    <a:moveTo>
                      <a:pt x="916799" y="1710581"/>
                    </a:moveTo>
                    <a:lnTo>
                      <a:pt x="916799" y="1830437"/>
                    </a:lnTo>
                    <a:lnTo>
                      <a:pt x="796943" y="1830437"/>
                    </a:lnTo>
                    <a:lnTo>
                      <a:pt x="796943" y="1710581"/>
                    </a:lnTo>
                    <a:lnTo>
                      <a:pt x="916799" y="1710581"/>
                    </a:lnTo>
                    <a:close/>
                    <a:moveTo>
                      <a:pt x="916799" y="1841327"/>
                    </a:moveTo>
                    <a:lnTo>
                      <a:pt x="916799" y="1961183"/>
                    </a:lnTo>
                    <a:lnTo>
                      <a:pt x="796943" y="1961183"/>
                    </a:lnTo>
                    <a:lnTo>
                      <a:pt x="796943" y="1841327"/>
                    </a:lnTo>
                    <a:lnTo>
                      <a:pt x="916799" y="1841327"/>
                    </a:lnTo>
                    <a:close/>
                    <a:moveTo>
                      <a:pt x="927700" y="1841327"/>
                    </a:moveTo>
                    <a:lnTo>
                      <a:pt x="1047556" y="1841327"/>
                    </a:lnTo>
                    <a:lnTo>
                      <a:pt x="1047556" y="1961183"/>
                    </a:lnTo>
                    <a:lnTo>
                      <a:pt x="927700" y="1961183"/>
                    </a:lnTo>
                    <a:lnTo>
                      <a:pt x="927700" y="1841327"/>
                    </a:lnTo>
                    <a:close/>
                    <a:moveTo>
                      <a:pt x="1047545" y="1972072"/>
                    </a:moveTo>
                    <a:lnTo>
                      <a:pt x="1047545" y="2091928"/>
                    </a:lnTo>
                    <a:lnTo>
                      <a:pt x="927689" y="2091928"/>
                    </a:lnTo>
                    <a:lnTo>
                      <a:pt x="927689" y="1972072"/>
                    </a:lnTo>
                    <a:lnTo>
                      <a:pt x="1047545" y="1972072"/>
                    </a:lnTo>
                    <a:close/>
                    <a:moveTo>
                      <a:pt x="1058446" y="1972072"/>
                    </a:moveTo>
                    <a:lnTo>
                      <a:pt x="1178302" y="1972072"/>
                    </a:lnTo>
                    <a:lnTo>
                      <a:pt x="1178302" y="2091928"/>
                    </a:lnTo>
                    <a:lnTo>
                      <a:pt x="1058446" y="2091928"/>
                    </a:lnTo>
                    <a:lnTo>
                      <a:pt x="1058446" y="1972072"/>
                    </a:lnTo>
                    <a:close/>
                    <a:moveTo>
                      <a:pt x="1189192" y="1972072"/>
                    </a:moveTo>
                    <a:lnTo>
                      <a:pt x="1309047" y="1972072"/>
                    </a:lnTo>
                    <a:lnTo>
                      <a:pt x="1309047" y="2091928"/>
                    </a:lnTo>
                    <a:lnTo>
                      <a:pt x="1189192" y="2091928"/>
                    </a:lnTo>
                    <a:lnTo>
                      <a:pt x="1189192" y="1972072"/>
                    </a:lnTo>
                    <a:close/>
                    <a:moveTo>
                      <a:pt x="1189192" y="1961183"/>
                    </a:moveTo>
                    <a:lnTo>
                      <a:pt x="1189192" y="1841327"/>
                    </a:lnTo>
                    <a:lnTo>
                      <a:pt x="1309047" y="1841327"/>
                    </a:lnTo>
                    <a:lnTo>
                      <a:pt x="1309047" y="1961183"/>
                    </a:lnTo>
                    <a:lnTo>
                      <a:pt x="1189192" y="1961183"/>
                    </a:lnTo>
                    <a:close/>
                    <a:moveTo>
                      <a:pt x="1319937" y="1841327"/>
                    </a:moveTo>
                    <a:lnTo>
                      <a:pt x="1439793" y="1841327"/>
                    </a:lnTo>
                    <a:lnTo>
                      <a:pt x="1439793" y="1961183"/>
                    </a:lnTo>
                    <a:lnTo>
                      <a:pt x="1319937" y="1961183"/>
                    </a:lnTo>
                    <a:lnTo>
                      <a:pt x="1319937" y="1841327"/>
                    </a:lnTo>
                    <a:close/>
                    <a:moveTo>
                      <a:pt x="1319937" y="1830437"/>
                    </a:moveTo>
                    <a:lnTo>
                      <a:pt x="1319937" y="1710581"/>
                    </a:lnTo>
                    <a:lnTo>
                      <a:pt x="1439793" y="1710581"/>
                    </a:lnTo>
                    <a:lnTo>
                      <a:pt x="1439793" y="1830437"/>
                    </a:lnTo>
                    <a:lnTo>
                      <a:pt x="1319937" y="1830437"/>
                    </a:lnTo>
                    <a:close/>
                    <a:moveTo>
                      <a:pt x="1319937" y="1699691"/>
                    </a:moveTo>
                    <a:lnTo>
                      <a:pt x="1319937" y="1579836"/>
                    </a:lnTo>
                    <a:lnTo>
                      <a:pt x="1439793" y="1579836"/>
                    </a:lnTo>
                    <a:lnTo>
                      <a:pt x="1439793" y="1699691"/>
                    </a:lnTo>
                    <a:lnTo>
                      <a:pt x="1319937" y="1699691"/>
                    </a:lnTo>
                    <a:close/>
                    <a:moveTo>
                      <a:pt x="1319937" y="1568946"/>
                    </a:moveTo>
                    <a:lnTo>
                      <a:pt x="1319937" y="1449090"/>
                    </a:lnTo>
                    <a:lnTo>
                      <a:pt x="1439793" y="1449090"/>
                    </a:lnTo>
                    <a:lnTo>
                      <a:pt x="1439793" y="1568946"/>
                    </a:lnTo>
                    <a:lnTo>
                      <a:pt x="1319937" y="1568946"/>
                    </a:lnTo>
                    <a:close/>
                    <a:moveTo>
                      <a:pt x="1319937" y="1438200"/>
                    </a:moveTo>
                    <a:lnTo>
                      <a:pt x="1319937" y="1318345"/>
                    </a:lnTo>
                    <a:lnTo>
                      <a:pt x="1439793" y="1318345"/>
                    </a:lnTo>
                    <a:lnTo>
                      <a:pt x="1439793" y="1438200"/>
                    </a:lnTo>
                    <a:lnTo>
                      <a:pt x="1319937" y="1438200"/>
                    </a:lnTo>
                    <a:close/>
                    <a:moveTo>
                      <a:pt x="1319937" y="1307455"/>
                    </a:moveTo>
                    <a:lnTo>
                      <a:pt x="1319937" y="1187599"/>
                    </a:lnTo>
                    <a:lnTo>
                      <a:pt x="1439793" y="1187599"/>
                    </a:lnTo>
                    <a:lnTo>
                      <a:pt x="1439793" y="1307455"/>
                    </a:lnTo>
                    <a:lnTo>
                      <a:pt x="1319937" y="1307455"/>
                    </a:lnTo>
                    <a:close/>
                    <a:moveTo>
                      <a:pt x="1319937" y="1176710"/>
                    </a:moveTo>
                    <a:lnTo>
                      <a:pt x="1319937" y="1056854"/>
                    </a:lnTo>
                    <a:lnTo>
                      <a:pt x="1439793" y="1056854"/>
                    </a:lnTo>
                    <a:lnTo>
                      <a:pt x="1439793" y="1176710"/>
                    </a:lnTo>
                    <a:lnTo>
                      <a:pt x="1319937" y="1176710"/>
                    </a:lnTo>
                    <a:close/>
                    <a:moveTo>
                      <a:pt x="1319937" y="1045964"/>
                    </a:moveTo>
                    <a:lnTo>
                      <a:pt x="1319937" y="926108"/>
                    </a:lnTo>
                    <a:lnTo>
                      <a:pt x="1439793" y="926108"/>
                    </a:lnTo>
                    <a:lnTo>
                      <a:pt x="1439793" y="1045964"/>
                    </a:lnTo>
                    <a:lnTo>
                      <a:pt x="1319937" y="1045964"/>
                    </a:lnTo>
                    <a:close/>
                    <a:moveTo>
                      <a:pt x="1319937" y="915219"/>
                    </a:moveTo>
                    <a:lnTo>
                      <a:pt x="1319937" y="795363"/>
                    </a:lnTo>
                    <a:lnTo>
                      <a:pt x="1439793" y="795363"/>
                    </a:lnTo>
                    <a:lnTo>
                      <a:pt x="1439793" y="915219"/>
                    </a:lnTo>
                    <a:lnTo>
                      <a:pt x="1319937" y="915219"/>
                    </a:lnTo>
                    <a:close/>
                    <a:moveTo>
                      <a:pt x="1319937" y="784473"/>
                    </a:moveTo>
                    <a:lnTo>
                      <a:pt x="1319937" y="664617"/>
                    </a:lnTo>
                    <a:lnTo>
                      <a:pt x="1439793" y="664617"/>
                    </a:lnTo>
                    <a:lnTo>
                      <a:pt x="1439793" y="784473"/>
                    </a:lnTo>
                    <a:lnTo>
                      <a:pt x="1319937" y="784473"/>
                    </a:lnTo>
                    <a:close/>
                    <a:moveTo>
                      <a:pt x="1309036" y="784473"/>
                    </a:moveTo>
                    <a:lnTo>
                      <a:pt x="1189180" y="784473"/>
                    </a:lnTo>
                    <a:lnTo>
                      <a:pt x="1189180" y="664617"/>
                    </a:lnTo>
                    <a:lnTo>
                      <a:pt x="1309036" y="664617"/>
                    </a:lnTo>
                    <a:lnTo>
                      <a:pt x="1309036" y="784473"/>
                    </a:lnTo>
                    <a:close/>
                    <a:moveTo>
                      <a:pt x="1178290" y="784473"/>
                    </a:moveTo>
                    <a:lnTo>
                      <a:pt x="1058434" y="784473"/>
                    </a:lnTo>
                    <a:lnTo>
                      <a:pt x="1058434" y="664617"/>
                    </a:lnTo>
                    <a:lnTo>
                      <a:pt x="1178290" y="664617"/>
                    </a:lnTo>
                    <a:lnTo>
                      <a:pt x="1178290" y="784473"/>
                    </a:lnTo>
                    <a:close/>
                    <a:moveTo>
                      <a:pt x="1047545" y="784473"/>
                    </a:moveTo>
                    <a:lnTo>
                      <a:pt x="927689" y="784473"/>
                    </a:lnTo>
                    <a:lnTo>
                      <a:pt x="927689" y="664617"/>
                    </a:lnTo>
                    <a:lnTo>
                      <a:pt x="1047545" y="664617"/>
                    </a:lnTo>
                    <a:lnTo>
                      <a:pt x="1047545" y="784473"/>
                    </a:lnTo>
                    <a:close/>
                    <a:moveTo>
                      <a:pt x="916799" y="784473"/>
                    </a:moveTo>
                    <a:lnTo>
                      <a:pt x="796943" y="784473"/>
                    </a:lnTo>
                    <a:lnTo>
                      <a:pt x="796943" y="664617"/>
                    </a:lnTo>
                    <a:lnTo>
                      <a:pt x="916799" y="664617"/>
                    </a:lnTo>
                    <a:lnTo>
                      <a:pt x="916799" y="784473"/>
                    </a:lnTo>
                    <a:close/>
                    <a:moveTo>
                      <a:pt x="916799" y="795363"/>
                    </a:moveTo>
                    <a:lnTo>
                      <a:pt x="916799" y="915219"/>
                    </a:lnTo>
                    <a:lnTo>
                      <a:pt x="796943" y="915219"/>
                    </a:lnTo>
                    <a:lnTo>
                      <a:pt x="796943" y="795363"/>
                    </a:lnTo>
                    <a:lnTo>
                      <a:pt x="916799" y="795363"/>
                    </a:lnTo>
                    <a:close/>
                    <a:moveTo>
                      <a:pt x="786054" y="915219"/>
                    </a:moveTo>
                    <a:lnTo>
                      <a:pt x="666198" y="915219"/>
                    </a:lnTo>
                    <a:lnTo>
                      <a:pt x="666198" y="795363"/>
                    </a:lnTo>
                    <a:lnTo>
                      <a:pt x="786054" y="795363"/>
                    </a:lnTo>
                    <a:lnTo>
                      <a:pt x="786054" y="915219"/>
                    </a:lnTo>
                    <a:close/>
                    <a:moveTo>
                      <a:pt x="786054" y="926108"/>
                    </a:moveTo>
                    <a:lnTo>
                      <a:pt x="786054" y="1045964"/>
                    </a:lnTo>
                    <a:lnTo>
                      <a:pt x="666198" y="1045964"/>
                    </a:lnTo>
                    <a:lnTo>
                      <a:pt x="666198" y="926108"/>
                    </a:lnTo>
                    <a:lnTo>
                      <a:pt x="786054" y="926108"/>
                    </a:lnTo>
                    <a:close/>
                    <a:moveTo>
                      <a:pt x="786054" y="1056854"/>
                    </a:moveTo>
                    <a:lnTo>
                      <a:pt x="786054" y="1176710"/>
                    </a:lnTo>
                    <a:lnTo>
                      <a:pt x="666198" y="1176710"/>
                    </a:lnTo>
                    <a:lnTo>
                      <a:pt x="666198" y="1056854"/>
                    </a:lnTo>
                    <a:lnTo>
                      <a:pt x="786054" y="1056854"/>
                    </a:lnTo>
                    <a:close/>
                    <a:moveTo>
                      <a:pt x="786054" y="1187599"/>
                    </a:moveTo>
                    <a:lnTo>
                      <a:pt x="786054" y="1307455"/>
                    </a:lnTo>
                    <a:lnTo>
                      <a:pt x="666198" y="1307455"/>
                    </a:lnTo>
                    <a:lnTo>
                      <a:pt x="666198" y="1187599"/>
                    </a:lnTo>
                    <a:lnTo>
                      <a:pt x="786054" y="1187599"/>
                    </a:lnTo>
                    <a:close/>
                    <a:moveTo>
                      <a:pt x="786054" y="1318345"/>
                    </a:moveTo>
                    <a:lnTo>
                      <a:pt x="786054" y="1438200"/>
                    </a:lnTo>
                    <a:lnTo>
                      <a:pt x="666198" y="1438200"/>
                    </a:lnTo>
                    <a:lnTo>
                      <a:pt x="666198" y="1318345"/>
                    </a:lnTo>
                    <a:lnTo>
                      <a:pt x="786054" y="1318345"/>
                    </a:lnTo>
                    <a:close/>
                    <a:moveTo>
                      <a:pt x="786054" y="1449090"/>
                    </a:moveTo>
                    <a:lnTo>
                      <a:pt x="786054" y="1568946"/>
                    </a:lnTo>
                    <a:lnTo>
                      <a:pt x="666198" y="1568946"/>
                    </a:lnTo>
                    <a:lnTo>
                      <a:pt x="666198" y="1449090"/>
                    </a:lnTo>
                    <a:lnTo>
                      <a:pt x="786054" y="1449090"/>
                    </a:lnTo>
                    <a:close/>
                    <a:moveTo>
                      <a:pt x="786054" y="1579836"/>
                    </a:moveTo>
                    <a:lnTo>
                      <a:pt x="786054" y="1699691"/>
                    </a:lnTo>
                    <a:lnTo>
                      <a:pt x="666198" y="1699691"/>
                    </a:lnTo>
                    <a:lnTo>
                      <a:pt x="666198" y="1579836"/>
                    </a:lnTo>
                    <a:lnTo>
                      <a:pt x="786054" y="1579836"/>
                    </a:lnTo>
                    <a:close/>
                    <a:moveTo>
                      <a:pt x="786054" y="1710581"/>
                    </a:moveTo>
                    <a:lnTo>
                      <a:pt x="786054" y="1830437"/>
                    </a:lnTo>
                    <a:lnTo>
                      <a:pt x="666198" y="1830437"/>
                    </a:lnTo>
                    <a:lnTo>
                      <a:pt x="666198" y="1710581"/>
                    </a:lnTo>
                    <a:lnTo>
                      <a:pt x="786054" y="1710581"/>
                    </a:lnTo>
                    <a:close/>
                    <a:moveTo>
                      <a:pt x="786054" y="1841327"/>
                    </a:moveTo>
                    <a:lnTo>
                      <a:pt x="786054" y="1961183"/>
                    </a:lnTo>
                    <a:lnTo>
                      <a:pt x="666198" y="1961183"/>
                    </a:lnTo>
                    <a:lnTo>
                      <a:pt x="666198" y="1841327"/>
                    </a:lnTo>
                    <a:lnTo>
                      <a:pt x="786054" y="1841327"/>
                    </a:lnTo>
                    <a:close/>
                    <a:moveTo>
                      <a:pt x="786054" y="1972072"/>
                    </a:moveTo>
                    <a:lnTo>
                      <a:pt x="786054" y="2091928"/>
                    </a:lnTo>
                    <a:lnTo>
                      <a:pt x="666198" y="2091928"/>
                    </a:lnTo>
                    <a:lnTo>
                      <a:pt x="666198" y="1972072"/>
                    </a:lnTo>
                    <a:lnTo>
                      <a:pt x="786054" y="1972072"/>
                    </a:lnTo>
                    <a:close/>
                    <a:moveTo>
                      <a:pt x="796955" y="1972072"/>
                    </a:moveTo>
                    <a:lnTo>
                      <a:pt x="916811" y="1972072"/>
                    </a:lnTo>
                    <a:lnTo>
                      <a:pt x="916811" y="2091928"/>
                    </a:lnTo>
                    <a:lnTo>
                      <a:pt x="796955" y="2091928"/>
                    </a:lnTo>
                    <a:lnTo>
                      <a:pt x="796955" y="1972072"/>
                    </a:lnTo>
                    <a:close/>
                    <a:moveTo>
                      <a:pt x="916799" y="2102818"/>
                    </a:moveTo>
                    <a:lnTo>
                      <a:pt x="916799" y="2222674"/>
                    </a:lnTo>
                    <a:lnTo>
                      <a:pt x="796943" y="2222674"/>
                    </a:lnTo>
                    <a:lnTo>
                      <a:pt x="796943" y="2102818"/>
                    </a:lnTo>
                    <a:lnTo>
                      <a:pt x="916799" y="2102818"/>
                    </a:lnTo>
                    <a:close/>
                    <a:moveTo>
                      <a:pt x="927700" y="2102818"/>
                    </a:moveTo>
                    <a:lnTo>
                      <a:pt x="1047556" y="2102818"/>
                    </a:lnTo>
                    <a:lnTo>
                      <a:pt x="1047556" y="2222674"/>
                    </a:lnTo>
                    <a:lnTo>
                      <a:pt x="927700" y="2222674"/>
                    </a:lnTo>
                    <a:lnTo>
                      <a:pt x="927700" y="2102818"/>
                    </a:lnTo>
                    <a:close/>
                    <a:moveTo>
                      <a:pt x="1058446" y="2102818"/>
                    </a:moveTo>
                    <a:lnTo>
                      <a:pt x="1178302" y="2102818"/>
                    </a:lnTo>
                    <a:lnTo>
                      <a:pt x="1178302" y="2222674"/>
                    </a:lnTo>
                    <a:lnTo>
                      <a:pt x="1058446" y="2222674"/>
                    </a:lnTo>
                    <a:lnTo>
                      <a:pt x="1058446" y="2102818"/>
                    </a:lnTo>
                    <a:close/>
                    <a:moveTo>
                      <a:pt x="1189192" y="2102818"/>
                    </a:moveTo>
                    <a:lnTo>
                      <a:pt x="1309047" y="2102818"/>
                    </a:lnTo>
                    <a:lnTo>
                      <a:pt x="1309047" y="2222674"/>
                    </a:lnTo>
                    <a:lnTo>
                      <a:pt x="1189192" y="2222674"/>
                    </a:lnTo>
                    <a:lnTo>
                      <a:pt x="1189192" y="2102818"/>
                    </a:lnTo>
                    <a:close/>
                    <a:moveTo>
                      <a:pt x="1319937" y="2102818"/>
                    </a:moveTo>
                    <a:lnTo>
                      <a:pt x="1439793" y="2102818"/>
                    </a:lnTo>
                    <a:lnTo>
                      <a:pt x="1439793" y="2222674"/>
                    </a:lnTo>
                    <a:lnTo>
                      <a:pt x="1319937" y="2222674"/>
                    </a:lnTo>
                    <a:lnTo>
                      <a:pt x="1319937" y="2102818"/>
                    </a:lnTo>
                    <a:close/>
                    <a:moveTo>
                      <a:pt x="1319937" y="2091928"/>
                    </a:moveTo>
                    <a:lnTo>
                      <a:pt x="1319937" y="1972072"/>
                    </a:lnTo>
                    <a:lnTo>
                      <a:pt x="1439793" y="1972072"/>
                    </a:lnTo>
                    <a:lnTo>
                      <a:pt x="1439793" y="2091928"/>
                    </a:lnTo>
                    <a:lnTo>
                      <a:pt x="1319937" y="2091928"/>
                    </a:lnTo>
                    <a:close/>
                    <a:moveTo>
                      <a:pt x="1450683" y="1972072"/>
                    </a:moveTo>
                    <a:lnTo>
                      <a:pt x="1570538" y="1972072"/>
                    </a:lnTo>
                    <a:lnTo>
                      <a:pt x="1570538" y="2091928"/>
                    </a:lnTo>
                    <a:lnTo>
                      <a:pt x="1450683" y="2091928"/>
                    </a:lnTo>
                    <a:lnTo>
                      <a:pt x="1450683" y="1972072"/>
                    </a:lnTo>
                    <a:close/>
                    <a:moveTo>
                      <a:pt x="1450683" y="1961183"/>
                    </a:moveTo>
                    <a:lnTo>
                      <a:pt x="1450683" y="1841327"/>
                    </a:lnTo>
                    <a:lnTo>
                      <a:pt x="1570538" y="1841327"/>
                    </a:lnTo>
                    <a:lnTo>
                      <a:pt x="1570538" y="1961183"/>
                    </a:lnTo>
                    <a:lnTo>
                      <a:pt x="1450683" y="1961183"/>
                    </a:lnTo>
                    <a:close/>
                    <a:moveTo>
                      <a:pt x="1450683" y="1830437"/>
                    </a:moveTo>
                    <a:lnTo>
                      <a:pt x="1450683" y="1710581"/>
                    </a:lnTo>
                    <a:lnTo>
                      <a:pt x="1570538" y="1710581"/>
                    </a:lnTo>
                    <a:lnTo>
                      <a:pt x="1570538" y="1830437"/>
                    </a:lnTo>
                    <a:lnTo>
                      <a:pt x="1450683" y="1830437"/>
                    </a:lnTo>
                    <a:close/>
                    <a:moveTo>
                      <a:pt x="1450683" y="1699691"/>
                    </a:moveTo>
                    <a:lnTo>
                      <a:pt x="1450683" y="1579836"/>
                    </a:lnTo>
                    <a:lnTo>
                      <a:pt x="1570538" y="1579836"/>
                    </a:lnTo>
                    <a:lnTo>
                      <a:pt x="1570538" y="1699691"/>
                    </a:lnTo>
                    <a:lnTo>
                      <a:pt x="1450683" y="1699691"/>
                    </a:lnTo>
                    <a:close/>
                    <a:moveTo>
                      <a:pt x="1450683" y="1568946"/>
                    </a:moveTo>
                    <a:lnTo>
                      <a:pt x="1450683" y="1449090"/>
                    </a:lnTo>
                    <a:lnTo>
                      <a:pt x="1570538" y="1449090"/>
                    </a:lnTo>
                    <a:lnTo>
                      <a:pt x="1570538" y="1568946"/>
                    </a:lnTo>
                    <a:lnTo>
                      <a:pt x="1450683" y="1568946"/>
                    </a:lnTo>
                    <a:close/>
                    <a:moveTo>
                      <a:pt x="1450683" y="1438200"/>
                    </a:moveTo>
                    <a:lnTo>
                      <a:pt x="1450683" y="1318345"/>
                    </a:lnTo>
                    <a:lnTo>
                      <a:pt x="1570538" y="1318345"/>
                    </a:lnTo>
                    <a:lnTo>
                      <a:pt x="1570538" y="1438200"/>
                    </a:lnTo>
                    <a:lnTo>
                      <a:pt x="1450683" y="1438200"/>
                    </a:lnTo>
                    <a:close/>
                    <a:moveTo>
                      <a:pt x="1450683" y="1307455"/>
                    </a:moveTo>
                    <a:lnTo>
                      <a:pt x="1450683" y="1187599"/>
                    </a:lnTo>
                    <a:lnTo>
                      <a:pt x="1570538" y="1187599"/>
                    </a:lnTo>
                    <a:lnTo>
                      <a:pt x="1570538" y="1307455"/>
                    </a:lnTo>
                    <a:lnTo>
                      <a:pt x="1450683" y="1307455"/>
                    </a:lnTo>
                    <a:close/>
                    <a:moveTo>
                      <a:pt x="1450683" y="1176710"/>
                    </a:moveTo>
                    <a:lnTo>
                      <a:pt x="1450683" y="1056854"/>
                    </a:lnTo>
                    <a:lnTo>
                      <a:pt x="1570538" y="1056854"/>
                    </a:lnTo>
                    <a:lnTo>
                      <a:pt x="1570538" y="1176710"/>
                    </a:lnTo>
                    <a:lnTo>
                      <a:pt x="1450683" y="1176710"/>
                    </a:lnTo>
                    <a:close/>
                    <a:moveTo>
                      <a:pt x="1450683" y="1045964"/>
                    </a:moveTo>
                    <a:lnTo>
                      <a:pt x="1450683" y="926108"/>
                    </a:lnTo>
                    <a:lnTo>
                      <a:pt x="1570538" y="926108"/>
                    </a:lnTo>
                    <a:lnTo>
                      <a:pt x="1570538" y="1045964"/>
                    </a:lnTo>
                    <a:lnTo>
                      <a:pt x="1450683" y="1045964"/>
                    </a:lnTo>
                    <a:close/>
                    <a:moveTo>
                      <a:pt x="1450683" y="915219"/>
                    </a:moveTo>
                    <a:lnTo>
                      <a:pt x="1450683" y="795363"/>
                    </a:lnTo>
                    <a:lnTo>
                      <a:pt x="1570538" y="795363"/>
                    </a:lnTo>
                    <a:lnTo>
                      <a:pt x="1570538" y="915219"/>
                    </a:lnTo>
                    <a:lnTo>
                      <a:pt x="1450683" y="915219"/>
                    </a:lnTo>
                    <a:close/>
                    <a:moveTo>
                      <a:pt x="1450683" y="784473"/>
                    </a:moveTo>
                    <a:lnTo>
                      <a:pt x="1450683" y="664617"/>
                    </a:lnTo>
                    <a:lnTo>
                      <a:pt x="1570538" y="664617"/>
                    </a:lnTo>
                    <a:lnTo>
                      <a:pt x="1570538" y="784473"/>
                    </a:lnTo>
                    <a:lnTo>
                      <a:pt x="1450683" y="784473"/>
                    </a:lnTo>
                    <a:close/>
                    <a:moveTo>
                      <a:pt x="1450683" y="653728"/>
                    </a:moveTo>
                    <a:lnTo>
                      <a:pt x="1450683" y="533872"/>
                    </a:lnTo>
                    <a:lnTo>
                      <a:pt x="1570538" y="533872"/>
                    </a:lnTo>
                    <a:lnTo>
                      <a:pt x="1570538" y="653728"/>
                    </a:lnTo>
                    <a:lnTo>
                      <a:pt x="1450683" y="653728"/>
                    </a:lnTo>
                    <a:close/>
                    <a:moveTo>
                      <a:pt x="1439781" y="653728"/>
                    </a:moveTo>
                    <a:lnTo>
                      <a:pt x="1319925" y="653728"/>
                    </a:lnTo>
                    <a:lnTo>
                      <a:pt x="1319925" y="533872"/>
                    </a:lnTo>
                    <a:lnTo>
                      <a:pt x="1439781" y="533872"/>
                    </a:lnTo>
                    <a:lnTo>
                      <a:pt x="1439781" y="653728"/>
                    </a:lnTo>
                    <a:close/>
                    <a:moveTo>
                      <a:pt x="1309036" y="653728"/>
                    </a:moveTo>
                    <a:lnTo>
                      <a:pt x="1189180" y="653728"/>
                    </a:lnTo>
                    <a:lnTo>
                      <a:pt x="1189180" y="533872"/>
                    </a:lnTo>
                    <a:lnTo>
                      <a:pt x="1309036" y="533872"/>
                    </a:lnTo>
                    <a:lnTo>
                      <a:pt x="1309036" y="653728"/>
                    </a:lnTo>
                    <a:close/>
                    <a:moveTo>
                      <a:pt x="1178290" y="653728"/>
                    </a:moveTo>
                    <a:lnTo>
                      <a:pt x="1058434" y="653728"/>
                    </a:lnTo>
                    <a:lnTo>
                      <a:pt x="1058434" y="533872"/>
                    </a:lnTo>
                    <a:lnTo>
                      <a:pt x="1178290" y="533872"/>
                    </a:lnTo>
                    <a:lnTo>
                      <a:pt x="1178290" y="653728"/>
                    </a:lnTo>
                    <a:close/>
                    <a:moveTo>
                      <a:pt x="1047545" y="653728"/>
                    </a:moveTo>
                    <a:lnTo>
                      <a:pt x="927689" y="653728"/>
                    </a:lnTo>
                    <a:lnTo>
                      <a:pt x="927689" y="533872"/>
                    </a:lnTo>
                    <a:lnTo>
                      <a:pt x="1047545" y="533872"/>
                    </a:lnTo>
                    <a:lnTo>
                      <a:pt x="1047545" y="653728"/>
                    </a:lnTo>
                    <a:close/>
                    <a:moveTo>
                      <a:pt x="916799" y="653728"/>
                    </a:moveTo>
                    <a:lnTo>
                      <a:pt x="796943" y="653728"/>
                    </a:lnTo>
                    <a:lnTo>
                      <a:pt x="796943" y="533872"/>
                    </a:lnTo>
                    <a:lnTo>
                      <a:pt x="916799" y="533872"/>
                    </a:lnTo>
                    <a:lnTo>
                      <a:pt x="916799" y="653728"/>
                    </a:lnTo>
                    <a:close/>
                    <a:moveTo>
                      <a:pt x="786054" y="653728"/>
                    </a:moveTo>
                    <a:lnTo>
                      <a:pt x="666198" y="653728"/>
                    </a:lnTo>
                    <a:lnTo>
                      <a:pt x="666198" y="533872"/>
                    </a:lnTo>
                    <a:lnTo>
                      <a:pt x="786054" y="533872"/>
                    </a:lnTo>
                    <a:lnTo>
                      <a:pt x="786054" y="653728"/>
                    </a:lnTo>
                    <a:close/>
                    <a:moveTo>
                      <a:pt x="786054" y="664617"/>
                    </a:moveTo>
                    <a:lnTo>
                      <a:pt x="786054" y="784473"/>
                    </a:lnTo>
                    <a:lnTo>
                      <a:pt x="666198" y="784473"/>
                    </a:lnTo>
                    <a:lnTo>
                      <a:pt x="666198" y="664617"/>
                    </a:lnTo>
                    <a:lnTo>
                      <a:pt x="786054" y="664617"/>
                    </a:lnTo>
                    <a:close/>
                    <a:moveTo>
                      <a:pt x="655308" y="784473"/>
                    </a:moveTo>
                    <a:lnTo>
                      <a:pt x="535452" y="784473"/>
                    </a:lnTo>
                    <a:lnTo>
                      <a:pt x="535452" y="664617"/>
                    </a:lnTo>
                    <a:lnTo>
                      <a:pt x="655308" y="664617"/>
                    </a:lnTo>
                    <a:lnTo>
                      <a:pt x="655308" y="784473"/>
                    </a:lnTo>
                    <a:close/>
                    <a:moveTo>
                      <a:pt x="655308" y="795363"/>
                    </a:moveTo>
                    <a:lnTo>
                      <a:pt x="655308" y="915219"/>
                    </a:lnTo>
                    <a:lnTo>
                      <a:pt x="535452" y="915219"/>
                    </a:lnTo>
                    <a:lnTo>
                      <a:pt x="535452" y="795363"/>
                    </a:lnTo>
                    <a:lnTo>
                      <a:pt x="655308" y="795363"/>
                    </a:lnTo>
                    <a:close/>
                    <a:moveTo>
                      <a:pt x="655308" y="926108"/>
                    </a:moveTo>
                    <a:lnTo>
                      <a:pt x="655308" y="1045964"/>
                    </a:lnTo>
                    <a:lnTo>
                      <a:pt x="535452" y="1045964"/>
                    </a:lnTo>
                    <a:lnTo>
                      <a:pt x="535452" y="926108"/>
                    </a:lnTo>
                    <a:lnTo>
                      <a:pt x="655308" y="926108"/>
                    </a:lnTo>
                    <a:close/>
                    <a:moveTo>
                      <a:pt x="655308" y="1056854"/>
                    </a:moveTo>
                    <a:lnTo>
                      <a:pt x="655308" y="1176710"/>
                    </a:lnTo>
                    <a:lnTo>
                      <a:pt x="535452" y="1176710"/>
                    </a:lnTo>
                    <a:lnTo>
                      <a:pt x="535452" y="1056854"/>
                    </a:lnTo>
                    <a:lnTo>
                      <a:pt x="655308" y="1056854"/>
                    </a:lnTo>
                    <a:close/>
                    <a:moveTo>
                      <a:pt x="655308" y="1187599"/>
                    </a:moveTo>
                    <a:lnTo>
                      <a:pt x="655308" y="1307455"/>
                    </a:lnTo>
                    <a:lnTo>
                      <a:pt x="535452" y="1307455"/>
                    </a:lnTo>
                    <a:lnTo>
                      <a:pt x="535452" y="1187599"/>
                    </a:lnTo>
                    <a:lnTo>
                      <a:pt x="655308" y="1187599"/>
                    </a:lnTo>
                    <a:close/>
                    <a:moveTo>
                      <a:pt x="655308" y="1318345"/>
                    </a:moveTo>
                    <a:lnTo>
                      <a:pt x="655308" y="1438200"/>
                    </a:lnTo>
                    <a:lnTo>
                      <a:pt x="535452" y="1438200"/>
                    </a:lnTo>
                    <a:lnTo>
                      <a:pt x="535452" y="1318345"/>
                    </a:lnTo>
                    <a:lnTo>
                      <a:pt x="655308" y="1318345"/>
                    </a:lnTo>
                    <a:close/>
                    <a:moveTo>
                      <a:pt x="655308" y="1449090"/>
                    </a:moveTo>
                    <a:lnTo>
                      <a:pt x="655308" y="1568946"/>
                    </a:lnTo>
                    <a:lnTo>
                      <a:pt x="535452" y="1568946"/>
                    </a:lnTo>
                    <a:lnTo>
                      <a:pt x="535452" y="1449090"/>
                    </a:lnTo>
                    <a:lnTo>
                      <a:pt x="655308" y="1449090"/>
                    </a:lnTo>
                    <a:close/>
                    <a:moveTo>
                      <a:pt x="655308" y="1579836"/>
                    </a:moveTo>
                    <a:lnTo>
                      <a:pt x="655308" y="1699691"/>
                    </a:lnTo>
                    <a:lnTo>
                      <a:pt x="535452" y="1699691"/>
                    </a:lnTo>
                    <a:lnTo>
                      <a:pt x="535452" y="1579836"/>
                    </a:lnTo>
                    <a:lnTo>
                      <a:pt x="655308" y="1579836"/>
                    </a:lnTo>
                    <a:close/>
                    <a:moveTo>
                      <a:pt x="655308" y="1710581"/>
                    </a:moveTo>
                    <a:lnTo>
                      <a:pt x="655308" y="1830437"/>
                    </a:lnTo>
                    <a:lnTo>
                      <a:pt x="535452" y="1830437"/>
                    </a:lnTo>
                    <a:lnTo>
                      <a:pt x="535452" y="1710581"/>
                    </a:lnTo>
                    <a:lnTo>
                      <a:pt x="655308" y="1710581"/>
                    </a:lnTo>
                    <a:close/>
                    <a:moveTo>
                      <a:pt x="655308" y="1841327"/>
                    </a:moveTo>
                    <a:lnTo>
                      <a:pt x="655308" y="1961183"/>
                    </a:lnTo>
                    <a:lnTo>
                      <a:pt x="535452" y="1961183"/>
                    </a:lnTo>
                    <a:lnTo>
                      <a:pt x="535452" y="1841327"/>
                    </a:lnTo>
                    <a:lnTo>
                      <a:pt x="655308" y="1841327"/>
                    </a:lnTo>
                    <a:close/>
                    <a:moveTo>
                      <a:pt x="655308" y="1972072"/>
                    </a:moveTo>
                    <a:lnTo>
                      <a:pt x="655308" y="2091928"/>
                    </a:lnTo>
                    <a:lnTo>
                      <a:pt x="535452" y="2091928"/>
                    </a:lnTo>
                    <a:lnTo>
                      <a:pt x="535452" y="1972072"/>
                    </a:lnTo>
                    <a:lnTo>
                      <a:pt x="655308" y="1972072"/>
                    </a:lnTo>
                    <a:close/>
                    <a:moveTo>
                      <a:pt x="655308" y="2102818"/>
                    </a:moveTo>
                    <a:lnTo>
                      <a:pt x="655308" y="2222674"/>
                    </a:lnTo>
                    <a:lnTo>
                      <a:pt x="535452" y="2222674"/>
                    </a:lnTo>
                    <a:lnTo>
                      <a:pt x="535452" y="2102818"/>
                    </a:lnTo>
                    <a:lnTo>
                      <a:pt x="655308" y="2102818"/>
                    </a:lnTo>
                    <a:close/>
                    <a:moveTo>
                      <a:pt x="666209" y="2102818"/>
                    </a:moveTo>
                    <a:lnTo>
                      <a:pt x="786065" y="2102818"/>
                    </a:lnTo>
                    <a:lnTo>
                      <a:pt x="786065" y="2222674"/>
                    </a:lnTo>
                    <a:lnTo>
                      <a:pt x="666209" y="2222674"/>
                    </a:lnTo>
                    <a:lnTo>
                      <a:pt x="666209" y="2102818"/>
                    </a:lnTo>
                    <a:close/>
                    <a:moveTo>
                      <a:pt x="786054" y="2233563"/>
                    </a:moveTo>
                    <a:lnTo>
                      <a:pt x="786054" y="2353419"/>
                    </a:lnTo>
                    <a:lnTo>
                      <a:pt x="666198" y="2353419"/>
                    </a:lnTo>
                    <a:lnTo>
                      <a:pt x="666198" y="2233563"/>
                    </a:lnTo>
                    <a:lnTo>
                      <a:pt x="786054" y="2233563"/>
                    </a:lnTo>
                    <a:close/>
                    <a:moveTo>
                      <a:pt x="796955" y="2233563"/>
                    </a:moveTo>
                    <a:lnTo>
                      <a:pt x="916811" y="2233563"/>
                    </a:lnTo>
                    <a:lnTo>
                      <a:pt x="916811" y="2353419"/>
                    </a:lnTo>
                    <a:lnTo>
                      <a:pt x="796955" y="2353419"/>
                    </a:lnTo>
                    <a:lnTo>
                      <a:pt x="796955" y="2233563"/>
                    </a:lnTo>
                    <a:close/>
                    <a:moveTo>
                      <a:pt x="927700" y="2233563"/>
                    </a:moveTo>
                    <a:lnTo>
                      <a:pt x="1047556" y="2233563"/>
                    </a:lnTo>
                    <a:lnTo>
                      <a:pt x="1047556" y="2353419"/>
                    </a:lnTo>
                    <a:lnTo>
                      <a:pt x="927700" y="2353419"/>
                    </a:lnTo>
                    <a:lnTo>
                      <a:pt x="927700" y="2233563"/>
                    </a:lnTo>
                    <a:close/>
                    <a:moveTo>
                      <a:pt x="1058446" y="2233563"/>
                    </a:moveTo>
                    <a:lnTo>
                      <a:pt x="1178302" y="2233563"/>
                    </a:lnTo>
                    <a:lnTo>
                      <a:pt x="1178302" y="2353419"/>
                    </a:lnTo>
                    <a:lnTo>
                      <a:pt x="1058446" y="2353419"/>
                    </a:lnTo>
                    <a:lnTo>
                      <a:pt x="1058446" y="2233563"/>
                    </a:lnTo>
                    <a:close/>
                    <a:moveTo>
                      <a:pt x="1189192" y="2233563"/>
                    </a:moveTo>
                    <a:lnTo>
                      <a:pt x="1309047" y="2233563"/>
                    </a:lnTo>
                    <a:lnTo>
                      <a:pt x="1309047" y="2353419"/>
                    </a:lnTo>
                    <a:lnTo>
                      <a:pt x="1189192" y="2353419"/>
                    </a:lnTo>
                    <a:lnTo>
                      <a:pt x="1189192" y="2233563"/>
                    </a:lnTo>
                    <a:close/>
                    <a:moveTo>
                      <a:pt x="1319937" y="2233563"/>
                    </a:moveTo>
                    <a:lnTo>
                      <a:pt x="1439793" y="2233563"/>
                    </a:lnTo>
                    <a:lnTo>
                      <a:pt x="1439793" y="2353419"/>
                    </a:lnTo>
                    <a:lnTo>
                      <a:pt x="1319937" y="2353419"/>
                    </a:lnTo>
                    <a:lnTo>
                      <a:pt x="1319937" y="2233563"/>
                    </a:lnTo>
                    <a:close/>
                    <a:moveTo>
                      <a:pt x="1450683" y="2233563"/>
                    </a:moveTo>
                    <a:lnTo>
                      <a:pt x="1570538" y="2233563"/>
                    </a:lnTo>
                    <a:lnTo>
                      <a:pt x="1570538" y="2353419"/>
                    </a:lnTo>
                    <a:lnTo>
                      <a:pt x="1450683" y="2353419"/>
                    </a:lnTo>
                    <a:lnTo>
                      <a:pt x="1450683" y="2233563"/>
                    </a:lnTo>
                    <a:close/>
                    <a:moveTo>
                      <a:pt x="1450683" y="2222674"/>
                    </a:moveTo>
                    <a:lnTo>
                      <a:pt x="1450683" y="2102818"/>
                    </a:lnTo>
                    <a:lnTo>
                      <a:pt x="1570538" y="2102818"/>
                    </a:lnTo>
                    <a:lnTo>
                      <a:pt x="1570538" y="2222674"/>
                    </a:lnTo>
                    <a:lnTo>
                      <a:pt x="1450683" y="2222674"/>
                    </a:lnTo>
                    <a:close/>
                    <a:moveTo>
                      <a:pt x="1581428" y="2102818"/>
                    </a:moveTo>
                    <a:lnTo>
                      <a:pt x="1701284" y="2102818"/>
                    </a:lnTo>
                    <a:lnTo>
                      <a:pt x="1701284" y="2222674"/>
                    </a:lnTo>
                    <a:lnTo>
                      <a:pt x="1581428" y="2222674"/>
                    </a:lnTo>
                    <a:lnTo>
                      <a:pt x="1581428" y="2102818"/>
                    </a:lnTo>
                    <a:close/>
                    <a:moveTo>
                      <a:pt x="1581428" y="2091928"/>
                    </a:moveTo>
                    <a:lnTo>
                      <a:pt x="1581428" y="1972072"/>
                    </a:lnTo>
                    <a:lnTo>
                      <a:pt x="1701284" y="1972072"/>
                    </a:lnTo>
                    <a:lnTo>
                      <a:pt x="1701284" y="2091928"/>
                    </a:lnTo>
                    <a:lnTo>
                      <a:pt x="1581428" y="2091928"/>
                    </a:lnTo>
                    <a:close/>
                    <a:moveTo>
                      <a:pt x="1581428" y="1961183"/>
                    </a:moveTo>
                    <a:lnTo>
                      <a:pt x="1581428" y="1841327"/>
                    </a:lnTo>
                    <a:lnTo>
                      <a:pt x="1701284" y="1841327"/>
                    </a:lnTo>
                    <a:lnTo>
                      <a:pt x="1701284" y="1961183"/>
                    </a:lnTo>
                    <a:lnTo>
                      <a:pt x="1581428" y="1961183"/>
                    </a:lnTo>
                    <a:close/>
                    <a:moveTo>
                      <a:pt x="1581428" y="1830437"/>
                    </a:moveTo>
                    <a:lnTo>
                      <a:pt x="1581428" y="1710581"/>
                    </a:lnTo>
                    <a:lnTo>
                      <a:pt x="1701284" y="1710581"/>
                    </a:lnTo>
                    <a:lnTo>
                      <a:pt x="1701284" y="1830437"/>
                    </a:lnTo>
                    <a:lnTo>
                      <a:pt x="1581428" y="1830437"/>
                    </a:lnTo>
                    <a:close/>
                    <a:moveTo>
                      <a:pt x="1581428" y="1699691"/>
                    </a:moveTo>
                    <a:lnTo>
                      <a:pt x="1581428" y="1579836"/>
                    </a:lnTo>
                    <a:lnTo>
                      <a:pt x="1701284" y="1579836"/>
                    </a:lnTo>
                    <a:lnTo>
                      <a:pt x="1701284" y="1699691"/>
                    </a:lnTo>
                    <a:lnTo>
                      <a:pt x="1581428" y="1699691"/>
                    </a:lnTo>
                    <a:close/>
                    <a:moveTo>
                      <a:pt x="1581428" y="1568946"/>
                    </a:moveTo>
                    <a:lnTo>
                      <a:pt x="1581428" y="1449090"/>
                    </a:lnTo>
                    <a:lnTo>
                      <a:pt x="1701284" y="1449090"/>
                    </a:lnTo>
                    <a:lnTo>
                      <a:pt x="1701284" y="1568946"/>
                    </a:lnTo>
                    <a:lnTo>
                      <a:pt x="1581428" y="1568946"/>
                    </a:lnTo>
                    <a:close/>
                    <a:moveTo>
                      <a:pt x="1581428" y="1438200"/>
                    </a:moveTo>
                    <a:lnTo>
                      <a:pt x="1581428" y="1318345"/>
                    </a:lnTo>
                    <a:lnTo>
                      <a:pt x="1701284" y="1318345"/>
                    </a:lnTo>
                    <a:lnTo>
                      <a:pt x="1701284" y="1438200"/>
                    </a:lnTo>
                    <a:lnTo>
                      <a:pt x="1581428" y="1438200"/>
                    </a:lnTo>
                    <a:close/>
                    <a:moveTo>
                      <a:pt x="1581428" y="1307455"/>
                    </a:moveTo>
                    <a:lnTo>
                      <a:pt x="1581428" y="1187599"/>
                    </a:lnTo>
                    <a:lnTo>
                      <a:pt x="1701284" y="1187599"/>
                    </a:lnTo>
                    <a:lnTo>
                      <a:pt x="1701284" y="1307455"/>
                    </a:lnTo>
                    <a:lnTo>
                      <a:pt x="1581428" y="1307455"/>
                    </a:lnTo>
                    <a:close/>
                    <a:moveTo>
                      <a:pt x="1581428" y="1176710"/>
                    </a:moveTo>
                    <a:lnTo>
                      <a:pt x="1581428" y="1056854"/>
                    </a:lnTo>
                    <a:lnTo>
                      <a:pt x="1701284" y="1056854"/>
                    </a:lnTo>
                    <a:lnTo>
                      <a:pt x="1701284" y="1176710"/>
                    </a:lnTo>
                    <a:lnTo>
                      <a:pt x="1581428" y="1176710"/>
                    </a:lnTo>
                    <a:close/>
                    <a:moveTo>
                      <a:pt x="1581428" y="1045964"/>
                    </a:moveTo>
                    <a:lnTo>
                      <a:pt x="1581428" y="926108"/>
                    </a:lnTo>
                    <a:lnTo>
                      <a:pt x="1701284" y="926108"/>
                    </a:lnTo>
                    <a:lnTo>
                      <a:pt x="1701284" y="1045964"/>
                    </a:lnTo>
                    <a:lnTo>
                      <a:pt x="1581428" y="1045964"/>
                    </a:lnTo>
                    <a:close/>
                    <a:moveTo>
                      <a:pt x="1581428" y="915219"/>
                    </a:moveTo>
                    <a:lnTo>
                      <a:pt x="1581428" y="795363"/>
                    </a:lnTo>
                    <a:lnTo>
                      <a:pt x="1701284" y="795363"/>
                    </a:lnTo>
                    <a:lnTo>
                      <a:pt x="1701284" y="915219"/>
                    </a:lnTo>
                    <a:lnTo>
                      <a:pt x="1581428" y="915219"/>
                    </a:lnTo>
                    <a:close/>
                    <a:moveTo>
                      <a:pt x="1581428" y="784473"/>
                    </a:moveTo>
                    <a:lnTo>
                      <a:pt x="1581428" y="664617"/>
                    </a:lnTo>
                    <a:lnTo>
                      <a:pt x="1701284" y="664617"/>
                    </a:lnTo>
                    <a:lnTo>
                      <a:pt x="1701284" y="784473"/>
                    </a:lnTo>
                    <a:lnTo>
                      <a:pt x="1581428" y="784473"/>
                    </a:lnTo>
                    <a:close/>
                    <a:moveTo>
                      <a:pt x="1581428" y="653728"/>
                    </a:moveTo>
                    <a:lnTo>
                      <a:pt x="1581428" y="533872"/>
                    </a:lnTo>
                    <a:lnTo>
                      <a:pt x="1701284" y="533872"/>
                    </a:lnTo>
                    <a:lnTo>
                      <a:pt x="1701284" y="653728"/>
                    </a:lnTo>
                    <a:lnTo>
                      <a:pt x="1581428" y="653728"/>
                    </a:lnTo>
                    <a:close/>
                    <a:moveTo>
                      <a:pt x="1581428" y="522982"/>
                    </a:moveTo>
                    <a:lnTo>
                      <a:pt x="1581428" y="403126"/>
                    </a:lnTo>
                    <a:lnTo>
                      <a:pt x="1701284" y="403126"/>
                    </a:lnTo>
                    <a:lnTo>
                      <a:pt x="1701284" y="522982"/>
                    </a:lnTo>
                    <a:lnTo>
                      <a:pt x="1581428" y="522982"/>
                    </a:lnTo>
                    <a:close/>
                    <a:moveTo>
                      <a:pt x="1570527" y="522982"/>
                    </a:moveTo>
                    <a:lnTo>
                      <a:pt x="1450671" y="522982"/>
                    </a:lnTo>
                    <a:lnTo>
                      <a:pt x="1450671" y="403126"/>
                    </a:lnTo>
                    <a:lnTo>
                      <a:pt x="1570527" y="403126"/>
                    </a:lnTo>
                    <a:lnTo>
                      <a:pt x="1570527" y="522982"/>
                    </a:lnTo>
                    <a:close/>
                    <a:moveTo>
                      <a:pt x="1439781" y="522982"/>
                    </a:moveTo>
                    <a:lnTo>
                      <a:pt x="1319925" y="522982"/>
                    </a:lnTo>
                    <a:lnTo>
                      <a:pt x="1319925" y="403126"/>
                    </a:lnTo>
                    <a:lnTo>
                      <a:pt x="1439781" y="403126"/>
                    </a:lnTo>
                    <a:lnTo>
                      <a:pt x="1439781" y="522982"/>
                    </a:lnTo>
                    <a:close/>
                    <a:moveTo>
                      <a:pt x="1309036" y="522982"/>
                    </a:moveTo>
                    <a:lnTo>
                      <a:pt x="1189180" y="522982"/>
                    </a:lnTo>
                    <a:lnTo>
                      <a:pt x="1189180" y="403126"/>
                    </a:lnTo>
                    <a:lnTo>
                      <a:pt x="1309036" y="403126"/>
                    </a:lnTo>
                    <a:lnTo>
                      <a:pt x="1309036" y="522982"/>
                    </a:lnTo>
                    <a:close/>
                    <a:moveTo>
                      <a:pt x="1178290" y="522982"/>
                    </a:moveTo>
                    <a:lnTo>
                      <a:pt x="1058434" y="522982"/>
                    </a:lnTo>
                    <a:lnTo>
                      <a:pt x="1058434" y="403126"/>
                    </a:lnTo>
                    <a:lnTo>
                      <a:pt x="1178290" y="403126"/>
                    </a:lnTo>
                    <a:lnTo>
                      <a:pt x="1178290" y="522982"/>
                    </a:lnTo>
                    <a:close/>
                    <a:moveTo>
                      <a:pt x="1047545" y="522982"/>
                    </a:moveTo>
                    <a:lnTo>
                      <a:pt x="927689" y="522982"/>
                    </a:lnTo>
                    <a:lnTo>
                      <a:pt x="927689" y="403126"/>
                    </a:lnTo>
                    <a:lnTo>
                      <a:pt x="1047545" y="403126"/>
                    </a:lnTo>
                    <a:lnTo>
                      <a:pt x="1047545" y="522982"/>
                    </a:lnTo>
                    <a:close/>
                    <a:moveTo>
                      <a:pt x="916799" y="522982"/>
                    </a:moveTo>
                    <a:lnTo>
                      <a:pt x="796943" y="522982"/>
                    </a:lnTo>
                    <a:lnTo>
                      <a:pt x="796943" y="403126"/>
                    </a:lnTo>
                    <a:lnTo>
                      <a:pt x="916799" y="403126"/>
                    </a:lnTo>
                    <a:lnTo>
                      <a:pt x="916799" y="522982"/>
                    </a:lnTo>
                    <a:close/>
                    <a:moveTo>
                      <a:pt x="786054" y="522982"/>
                    </a:moveTo>
                    <a:lnTo>
                      <a:pt x="666198" y="522982"/>
                    </a:lnTo>
                    <a:lnTo>
                      <a:pt x="666198" y="403126"/>
                    </a:lnTo>
                    <a:lnTo>
                      <a:pt x="786054" y="403126"/>
                    </a:lnTo>
                    <a:lnTo>
                      <a:pt x="786054" y="522982"/>
                    </a:lnTo>
                    <a:close/>
                    <a:moveTo>
                      <a:pt x="655308" y="522982"/>
                    </a:moveTo>
                    <a:lnTo>
                      <a:pt x="535452" y="522982"/>
                    </a:lnTo>
                    <a:lnTo>
                      <a:pt x="535452" y="403126"/>
                    </a:lnTo>
                    <a:lnTo>
                      <a:pt x="655308" y="403126"/>
                    </a:lnTo>
                    <a:lnTo>
                      <a:pt x="655308" y="522982"/>
                    </a:lnTo>
                    <a:close/>
                    <a:moveTo>
                      <a:pt x="655308" y="533872"/>
                    </a:moveTo>
                    <a:lnTo>
                      <a:pt x="655308" y="653728"/>
                    </a:lnTo>
                    <a:lnTo>
                      <a:pt x="535452" y="653728"/>
                    </a:lnTo>
                    <a:lnTo>
                      <a:pt x="535452" y="533872"/>
                    </a:lnTo>
                    <a:lnTo>
                      <a:pt x="655308" y="533872"/>
                    </a:lnTo>
                    <a:close/>
                    <a:moveTo>
                      <a:pt x="524563" y="653728"/>
                    </a:moveTo>
                    <a:lnTo>
                      <a:pt x="404707" y="653728"/>
                    </a:lnTo>
                    <a:lnTo>
                      <a:pt x="404707" y="533872"/>
                    </a:lnTo>
                    <a:lnTo>
                      <a:pt x="524563" y="533872"/>
                    </a:lnTo>
                    <a:lnTo>
                      <a:pt x="524563" y="653728"/>
                    </a:lnTo>
                    <a:close/>
                    <a:moveTo>
                      <a:pt x="524563" y="664617"/>
                    </a:moveTo>
                    <a:lnTo>
                      <a:pt x="524563" y="784473"/>
                    </a:lnTo>
                    <a:lnTo>
                      <a:pt x="404707" y="784473"/>
                    </a:lnTo>
                    <a:lnTo>
                      <a:pt x="404707" y="664617"/>
                    </a:lnTo>
                    <a:lnTo>
                      <a:pt x="524563" y="664617"/>
                    </a:lnTo>
                    <a:close/>
                    <a:moveTo>
                      <a:pt x="524563" y="795363"/>
                    </a:moveTo>
                    <a:lnTo>
                      <a:pt x="524563" y="915219"/>
                    </a:lnTo>
                    <a:lnTo>
                      <a:pt x="404707" y="915219"/>
                    </a:lnTo>
                    <a:lnTo>
                      <a:pt x="404707" y="795363"/>
                    </a:lnTo>
                    <a:lnTo>
                      <a:pt x="524563" y="795363"/>
                    </a:lnTo>
                    <a:close/>
                    <a:moveTo>
                      <a:pt x="524563" y="926108"/>
                    </a:moveTo>
                    <a:lnTo>
                      <a:pt x="524563" y="1045964"/>
                    </a:lnTo>
                    <a:lnTo>
                      <a:pt x="404707" y="1045964"/>
                    </a:lnTo>
                    <a:lnTo>
                      <a:pt x="404707" y="926108"/>
                    </a:lnTo>
                    <a:lnTo>
                      <a:pt x="524563" y="926108"/>
                    </a:lnTo>
                    <a:close/>
                    <a:moveTo>
                      <a:pt x="524563" y="1056854"/>
                    </a:moveTo>
                    <a:lnTo>
                      <a:pt x="524563" y="1176710"/>
                    </a:lnTo>
                    <a:lnTo>
                      <a:pt x="404707" y="1176710"/>
                    </a:lnTo>
                    <a:lnTo>
                      <a:pt x="404707" y="1056854"/>
                    </a:lnTo>
                    <a:lnTo>
                      <a:pt x="524563" y="1056854"/>
                    </a:lnTo>
                    <a:close/>
                    <a:moveTo>
                      <a:pt x="524563" y="1187599"/>
                    </a:moveTo>
                    <a:lnTo>
                      <a:pt x="524563" y="1307455"/>
                    </a:lnTo>
                    <a:lnTo>
                      <a:pt x="404707" y="1307455"/>
                    </a:lnTo>
                    <a:lnTo>
                      <a:pt x="404707" y="1187599"/>
                    </a:lnTo>
                    <a:lnTo>
                      <a:pt x="524563" y="1187599"/>
                    </a:lnTo>
                    <a:close/>
                    <a:moveTo>
                      <a:pt x="524563" y="1318345"/>
                    </a:moveTo>
                    <a:lnTo>
                      <a:pt x="524563" y="1438200"/>
                    </a:lnTo>
                    <a:lnTo>
                      <a:pt x="404707" y="1438200"/>
                    </a:lnTo>
                    <a:lnTo>
                      <a:pt x="404707" y="1318345"/>
                    </a:lnTo>
                    <a:lnTo>
                      <a:pt x="524563" y="1318345"/>
                    </a:lnTo>
                    <a:close/>
                    <a:moveTo>
                      <a:pt x="524563" y="1449090"/>
                    </a:moveTo>
                    <a:lnTo>
                      <a:pt x="524563" y="1568946"/>
                    </a:lnTo>
                    <a:lnTo>
                      <a:pt x="404707" y="1568946"/>
                    </a:lnTo>
                    <a:lnTo>
                      <a:pt x="404707" y="1449090"/>
                    </a:lnTo>
                    <a:lnTo>
                      <a:pt x="524563" y="1449090"/>
                    </a:lnTo>
                    <a:close/>
                    <a:moveTo>
                      <a:pt x="524563" y="1579836"/>
                    </a:moveTo>
                    <a:lnTo>
                      <a:pt x="524563" y="1699691"/>
                    </a:lnTo>
                    <a:lnTo>
                      <a:pt x="404707" y="1699691"/>
                    </a:lnTo>
                    <a:lnTo>
                      <a:pt x="404707" y="1579836"/>
                    </a:lnTo>
                    <a:lnTo>
                      <a:pt x="524563" y="1579836"/>
                    </a:lnTo>
                    <a:close/>
                    <a:moveTo>
                      <a:pt x="524563" y="1710581"/>
                    </a:moveTo>
                    <a:lnTo>
                      <a:pt x="524563" y="1830437"/>
                    </a:lnTo>
                    <a:lnTo>
                      <a:pt x="404707" y="1830437"/>
                    </a:lnTo>
                    <a:lnTo>
                      <a:pt x="404707" y="1710581"/>
                    </a:lnTo>
                    <a:lnTo>
                      <a:pt x="524563" y="1710581"/>
                    </a:lnTo>
                    <a:close/>
                    <a:moveTo>
                      <a:pt x="524563" y="1841327"/>
                    </a:moveTo>
                    <a:lnTo>
                      <a:pt x="524563" y="1961183"/>
                    </a:lnTo>
                    <a:lnTo>
                      <a:pt x="404707" y="1961183"/>
                    </a:lnTo>
                    <a:lnTo>
                      <a:pt x="404707" y="1841327"/>
                    </a:lnTo>
                    <a:lnTo>
                      <a:pt x="524563" y="1841327"/>
                    </a:lnTo>
                    <a:close/>
                    <a:moveTo>
                      <a:pt x="524563" y="1972072"/>
                    </a:moveTo>
                    <a:lnTo>
                      <a:pt x="524563" y="2091928"/>
                    </a:lnTo>
                    <a:lnTo>
                      <a:pt x="404707" y="2091928"/>
                    </a:lnTo>
                    <a:lnTo>
                      <a:pt x="404707" y="1972072"/>
                    </a:lnTo>
                    <a:lnTo>
                      <a:pt x="524563" y="1972072"/>
                    </a:lnTo>
                    <a:close/>
                    <a:moveTo>
                      <a:pt x="524563" y="2102818"/>
                    </a:moveTo>
                    <a:lnTo>
                      <a:pt x="524563" y="2222674"/>
                    </a:lnTo>
                    <a:lnTo>
                      <a:pt x="404707" y="2222674"/>
                    </a:lnTo>
                    <a:lnTo>
                      <a:pt x="404707" y="2102818"/>
                    </a:lnTo>
                    <a:lnTo>
                      <a:pt x="524563" y="2102818"/>
                    </a:lnTo>
                    <a:close/>
                    <a:moveTo>
                      <a:pt x="524563" y="2233563"/>
                    </a:moveTo>
                    <a:lnTo>
                      <a:pt x="524563" y="2353419"/>
                    </a:lnTo>
                    <a:lnTo>
                      <a:pt x="404707" y="2353419"/>
                    </a:lnTo>
                    <a:lnTo>
                      <a:pt x="404707" y="2233563"/>
                    </a:lnTo>
                    <a:lnTo>
                      <a:pt x="524563" y="2233563"/>
                    </a:lnTo>
                    <a:close/>
                    <a:moveTo>
                      <a:pt x="535464" y="2233563"/>
                    </a:moveTo>
                    <a:lnTo>
                      <a:pt x="655320" y="2233563"/>
                    </a:lnTo>
                    <a:lnTo>
                      <a:pt x="655320" y="2353419"/>
                    </a:lnTo>
                    <a:lnTo>
                      <a:pt x="535464" y="2353419"/>
                    </a:lnTo>
                    <a:lnTo>
                      <a:pt x="535464" y="2233563"/>
                    </a:lnTo>
                    <a:close/>
                    <a:moveTo>
                      <a:pt x="655308" y="2364309"/>
                    </a:moveTo>
                    <a:lnTo>
                      <a:pt x="655308" y="2484165"/>
                    </a:lnTo>
                    <a:lnTo>
                      <a:pt x="535452" y="2484165"/>
                    </a:lnTo>
                    <a:lnTo>
                      <a:pt x="535452" y="2364309"/>
                    </a:lnTo>
                    <a:lnTo>
                      <a:pt x="655308" y="2364309"/>
                    </a:lnTo>
                    <a:close/>
                    <a:moveTo>
                      <a:pt x="666209" y="2364309"/>
                    </a:moveTo>
                    <a:lnTo>
                      <a:pt x="786065" y="2364309"/>
                    </a:lnTo>
                    <a:lnTo>
                      <a:pt x="786065" y="2484165"/>
                    </a:lnTo>
                    <a:lnTo>
                      <a:pt x="666209" y="2484165"/>
                    </a:lnTo>
                    <a:lnTo>
                      <a:pt x="666209" y="2364309"/>
                    </a:lnTo>
                    <a:close/>
                    <a:moveTo>
                      <a:pt x="796955" y="2364309"/>
                    </a:moveTo>
                    <a:lnTo>
                      <a:pt x="916811" y="2364309"/>
                    </a:lnTo>
                    <a:lnTo>
                      <a:pt x="916811" y="2484165"/>
                    </a:lnTo>
                    <a:lnTo>
                      <a:pt x="796955" y="2484165"/>
                    </a:lnTo>
                    <a:lnTo>
                      <a:pt x="796955" y="2364309"/>
                    </a:lnTo>
                    <a:close/>
                    <a:moveTo>
                      <a:pt x="927700" y="2364309"/>
                    </a:moveTo>
                    <a:lnTo>
                      <a:pt x="1047556" y="2364309"/>
                    </a:lnTo>
                    <a:lnTo>
                      <a:pt x="1047556" y="2484165"/>
                    </a:lnTo>
                    <a:lnTo>
                      <a:pt x="927700" y="2484165"/>
                    </a:lnTo>
                    <a:lnTo>
                      <a:pt x="927700" y="2364309"/>
                    </a:lnTo>
                    <a:close/>
                    <a:moveTo>
                      <a:pt x="1058446" y="2364309"/>
                    </a:moveTo>
                    <a:lnTo>
                      <a:pt x="1178302" y="2364309"/>
                    </a:lnTo>
                    <a:lnTo>
                      <a:pt x="1178302" y="2484165"/>
                    </a:lnTo>
                    <a:lnTo>
                      <a:pt x="1058446" y="2484165"/>
                    </a:lnTo>
                    <a:lnTo>
                      <a:pt x="1058446" y="2364309"/>
                    </a:lnTo>
                    <a:close/>
                    <a:moveTo>
                      <a:pt x="1189192" y="2364309"/>
                    </a:moveTo>
                    <a:lnTo>
                      <a:pt x="1309047" y="2364309"/>
                    </a:lnTo>
                    <a:lnTo>
                      <a:pt x="1309047" y="2484165"/>
                    </a:lnTo>
                    <a:lnTo>
                      <a:pt x="1189192" y="2484165"/>
                    </a:lnTo>
                    <a:lnTo>
                      <a:pt x="1189192" y="2364309"/>
                    </a:lnTo>
                    <a:close/>
                    <a:moveTo>
                      <a:pt x="1319937" y="2364309"/>
                    </a:moveTo>
                    <a:lnTo>
                      <a:pt x="1439793" y="2364309"/>
                    </a:lnTo>
                    <a:lnTo>
                      <a:pt x="1439793" y="2484165"/>
                    </a:lnTo>
                    <a:lnTo>
                      <a:pt x="1319937" y="2484165"/>
                    </a:lnTo>
                    <a:lnTo>
                      <a:pt x="1319937" y="2364309"/>
                    </a:lnTo>
                    <a:close/>
                    <a:moveTo>
                      <a:pt x="1450683" y="2364309"/>
                    </a:moveTo>
                    <a:lnTo>
                      <a:pt x="1570538" y="2364309"/>
                    </a:lnTo>
                    <a:lnTo>
                      <a:pt x="1570538" y="2484165"/>
                    </a:lnTo>
                    <a:lnTo>
                      <a:pt x="1450683" y="2484165"/>
                    </a:lnTo>
                    <a:lnTo>
                      <a:pt x="1450683" y="2364309"/>
                    </a:lnTo>
                    <a:close/>
                    <a:moveTo>
                      <a:pt x="1581428" y="2364309"/>
                    </a:moveTo>
                    <a:lnTo>
                      <a:pt x="1701284" y="2364309"/>
                    </a:lnTo>
                    <a:lnTo>
                      <a:pt x="1701284" y="2484165"/>
                    </a:lnTo>
                    <a:lnTo>
                      <a:pt x="1581428" y="2484165"/>
                    </a:lnTo>
                    <a:lnTo>
                      <a:pt x="1581428" y="2364309"/>
                    </a:lnTo>
                    <a:close/>
                    <a:moveTo>
                      <a:pt x="1581428" y="2353419"/>
                    </a:moveTo>
                    <a:lnTo>
                      <a:pt x="1581428" y="2233563"/>
                    </a:lnTo>
                    <a:lnTo>
                      <a:pt x="1701284" y="2233563"/>
                    </a:lnTo>
                    <a:lnTo>
                      <a:pt x="1701284" y="2353419"/>
                    </a:lnTo>
                    <a:lnTo>
                      <a:pt x="1581428" y="2353419"/>
                    </a:lnTo>
                    <a:close/>
                    <a:moveTo>
                      <a:pt x="1712174" y="2233563"/>
                    </a:moveTo>
                    <a:lnTo>
                      <a:pt x="1832029" y="2233563"/>
                    </a:lnTo>
                    <a:lnTo>
                      <a:pt x="1832029" y="2353419"/>
                    </a:lnTo>
                    <a:lnTo>
                      <a:pt x="1712174" y="2353419"/>
                    </a:lnTo>
                    <a:lnTo>
                      <a:pt x="1712174" y="2233563"/>
                    </a:lnTo>
                    <a:close/>
                    <a:moveTo>
                      <a:pt x="1712174" y="2222674"/>
                    </a:moveTo>
                    <a:lnTo>
                      <a:pt x="1712174" y="2102818"/>
                    </a:lnTo>
                    <a:lnTo>
                      <a:pt x="1832029" y="2102818"/>
                    </a:lnTo>
                    <a:lnTo>
                      <a:pt x="1832029" y="2222674"/>
                    </a:lnTo>
                    <a:lnTo>
                      <a:pt x="1712174" y="2222674"/>
                    </a:lnTo>
                    <a:close/>
                    <a:moveTo>
                      <a:pt x="1712174" y="2091928"/>
                    </a:moveTo>
                    <a:lnTo>
                      <a:pt x="1712174" y="1972072"/>
                    </a:lnTo>
                    <a:lnTo>
                      <a:pt x="1832029" y="1972072"/>
                    </a:lnTo>
                    <a:lnTo>
                      <a:pt x="1832029" y="2091928"/>
                    </a:lnTo>
                    <a:lnTo>
                      <a:pt x="1712174" y="2091928"/>
                    </a:lnTo>
                    <a:close/>
                    <a:moveTo>
                      <a:pt x="1712174" y="1961183"/>
                    </a:moveTo>
                    <a:lnTo>
                      <a:pt x="1712174" y="1841327"/>
                    </a:lnTo>
                    <a:lnTo>
                      <a:pt x="1832029" y="1841327"/>
                    </a:lnTo>
                    <a:lnTo>
                      <a:pt x="1832029" y="1961183"/>
                    </a:lnTo>
                    <a:lnTo>
                      <a:pt x="1712174" y="1961183"/>
                    </a:lnTo>
                    <a:close/>
                    <a:moveTo>
                      <a:pt x="1712174" y="1830437"/>
                    </a:moveTo>
                    <a:lnTo>
                      <a:pt x="1712174" y="1710581"/>
                    </a:lnTo>
                    <a:lnTo>
                      <a:pt x="1832029" y="1710581"/>
                    </a:lnTo>
                    <a:lnTo>
                      <a:pt x="1832029" y="1830437"/>
                    </a:lnTo>
                    <a:lnTo>
                      <a:pt x="1712174" y="1830437"/>
                    </a:lnTo>
                    <a:close/>
                    <a:moveTo>
                      <a:pt x="1712174" y="1699691"/>
                    </a:moveTo>
                    <a:lnTo>
                      <a:pt x="1712174" y="1579836"/>
                    </a:lnTo>
                    <a:lnTo>
                      <a:pt x="1832029" y="1579836"/>
                    </a:lnTo>
                    <a:lnTo>
                      <a:pt x="1832029" y="1699691"/>
                    </a:lnTo>
                    <a:lnTo>
                      <a:pt x="1712174" y="1699691"/>
                    </a:lnTo>
                    <a:close/>
                    <a:moveTo>
                      <a:pt x="1712174" y="1568946"/>
                    </a:moveTo>
                    <a:lnTo>
                      <a:pt x="1712174" y="1449090"/>
                    </a:lnTo>
                    <a:lnTo>
                      <a:pt x="1832029" y="1449090"/>
                    </a:lnTo>
                    <a:lnTo>
                      <a:pt x="1832029" y="1568946"/>
                    </a:lnTo>
                    <a:lnTo>
                      <a:pt x="1712174" y="1568946"/>
                    </a:lnTo>
                    <a:close/>
                    <a:moveTo>
                      <a:pt x="1712174" y="1438200"/>
                    </a:moveTo>
                    <a:lnTo>
                      <a:pt x="1712174" y="1318345"/>
                    </a:lnTo>
                    <a:lnTo>
                      <a:pt x="1832029" y="1318345"/>
                    </a:lnTo>
                    <a:lnTo>
                      <a:pt x="1832029" y="1438200"/>
                    </a:lnTo>
                    <a:lnTo>
                      <a:pt x="1712174" y="1438200"/>
                    </a:lnTo>
                    <a:close/>
                    <a:moveTo>
                      <a:pt x="1712174" y="1307455"/>
                    </a:moveTo>
                    <a:lnTo>
                      <a:pt x="1712174" y="1187599"/>
                    </a:lnTo>
                    <a:lnTo>
                      <a:pt x="1832029" y="1187599"/>
                    </a:lnTo>
                    <a:lnTo>
                      <a:pt x="1832029" y="1307455"/>
                    </a:lnTo>
                    <a:lnTo>
                      <a:pt x="1712174" y="1307455"/>
                    </a:lnTo>
                    <a:close/>
                    <a:moveTo>
                      <a:pt x="1712174" y="1176710"/>
                    </a:moveTo>
                    <a:lnTo>
                      <a:pt x="1712174" y="1056854"/>
                    </a:lnTo>
                    <a:lnTo>
                      <a:pt x="1832029" y="1056854"/>
                    </a:lnTo>
                    <a:lnTo>
                      <a:pt x="1832029" y="1176710"/>
                    </a:lnTo>
                    <a:lnTo>
                      <a:pt x="1712174" y="1176710"/>
                    </a:lnTo>
                    <a:close/>
                    <a:moveTo>
                      <a:pt x="1712174" y="1045964"/>
                    </a:moveTo>
                    <a:lnTo>
                      <a:pt x="1712174" y="926108"/>
                    </a:lnTo>
                    <a:lnTo>
                      <a:pt x="1832029" y="926108"/>
                    </a:lnTo>
                    <a:lnTo>
                      <a:pt x="1832029" y="1045964"/>
                    </a:lnTo>
                    <a:lnTo>
                      <a:pt x="1712174" y="1045964"/>
                    </a:lnTo>
                    <a:close/>
                    <a:moveTo>
                      <a:pt x="1712174" y="915219"/>
                    </a:moveTo>
                    <a:lnTo>
                      <a:pt x="1712174" y="795363"/>
                    </a:lnTo>
                    <a:lnTo>
                      <a:pt x="1832029" y="795363"/>
                    </a:lnTo>
                    <a:lnTo>
                      <a:pt x="1832029" y="915219"/>
                    </a:lnTo>
                    <a:lnTo>
                      <a:pt x="1712174" y="915219"/>
                    </a:lnTo>
                    <a:close/>
                    <a:moveTo>
                      <a:pt x="1712174" y="784473"/>
                    </a:moveTo>
                    <a:lnTo>
                      <a:pt x="1712174" y="664617"/>
                    </a:lnTo>
                    <a:lnTo>
                      <a:pt x="1832029" y="664617"/>
                    </a:lnTo>
                    <a:lnTo>
                      <a:pt x="1832029" y="784473"/>
                    </a:lnTo>
                    <a:lnTo>
                      <a:pt x="1712174" y="784473"/>
                    </a:lnTo>
                    <a:close/>
                    <a:moveTo>
                      <a:pt x="1712174" y="653728"/>
                    </a:moveTo>
                    <a:lnTo>
                      <a:pt x="1712174" y="533872"/>
                    </a:lnTo>
                    <a:lnTo>
                      <a:pt x="1832029" y="533872"/>
                    </a:lnTo>
                    <a:lnTo>
                      <a:pt x="1832029" y="653728"/>
                    </a:lnTo>
                    <a:lnTo>
                      <a:pt x="1712174" y="653728"/>
                    </a:lnTo>
                    <a:close/>
                    <a:moveTo>
                      <a:pt x="1712174" y="522982"/>
                    </a:moveTo>
                    <a:lnTo>
                      <a:pt x="1712174" y="403126"/>
                    </a:lnTo>
                    <a:lnTo>
                      <a:pt x="1832029" y="403126"/>
                    </a:lnTo>
                    <a:lnTo>
                      <a:pt x="1832029" y="522982"/>
                    </a:lnTo>
                    <a:lnTo>
                      <a:pt x="1712174" y="522982"/>
                    </a:lnTo>
                    <a:close/>
                    <a:moveTo>
                      <a:pt x="1712174" y="392237"/>
                    </a:moveTo>
                    <a:lnTo>
                      <a:pt x="1712174" y="272381"/>
                    </a:lnTo>
                    <a:lnTo>
                      <a:pt x="1832029" y="272381"/>
                    </a:lnTo>
                    <a:lnTo>
                      <a:pt x="1832029" y="392237"/>
                    </a:lnTo>
                    <a:lnTo>
                      <a:pt x="1712174" y="392237"/>
                    </a:lnTo>
                    <a:close/>
                    <a:moveTo>
                      <a:pt x="1701272" y="392237"/>
                    </a:moveTo>
                    <a:lnTo>
                      <a:pt x="1581416" y="392237"/>
                    </a:lnTo>
                    <a:lnTo>
                      <a:pt x="1581416" y="272381"/>
                    </a:lnTo>
                    <a:lnTo>
                      <a:pt x="1701272" y="272381"/>
                    </a:lnTo>
                    <a:lnTo>
                      <a:pt x="1701272" y="392237"/>
                    </a:lnTo>
                    <a:close/>
                    <a:moveTo>
                      <a:pt x="1570527" y="392237"/>
                    </a:moveTo>
                    <a:lnTo>
                      <a:pt x="1450671" y="392237"/>
                    </a:lnTo>
                    <a:lnTo>
                      <a:pt x="1450671" y="272381"/>
                    </a:lnTo>
                    <a:lnTo>
                      <a:pt x="1570527" y="272381"/>
                    </a:lnTo>
                    <a:lnTo>
                      <a:pt x="1570527" y="392237"/>
                    </a:lnTo>
                    <a:close/>
                    <a:moveTo>
                      <a:pt x="1439781" y="392237"/>
                    </a:moveTo>
                    <a:lnTo>
                      <a:pt x="1319925" y="392237"/>
                    </a:lnTo>
                    <a:lnTo>
                      <a:pt x="1319925" y="272381"/>
                    </a:lnTo>
                    <a:lnTo>
                      <a:pt x="1439781" y="272381"/>
                    </a:lnTo>
                    <a:lnTo>
                      <a:pt x="1439781" y="392237"/>
                    </a:lnTo>
                    <a:close/>
                    <a:moveTo>
                      <a:pt x="1309036" y="392237"/>
                    </a:moveTo>
                    <a:lnTo>
                      <a:pt x="1189180" y="392237"/>
                    </a:lnTo>
                    <a:lnTo>
                      <a:pt x="1189180" y="272381"/>
                    </a:lnTo>
                    <a:lnTo>
                      <a:pt x="1309036" y="272381"/>
                    </a:lnTo>
                    <a:lnTo>
                      <a:pt x="1309036" y="392237"/>
                    </a:lnTo>
                    <a:close/>
                    <a:moveTo>
                      <a:pt x="1178290" y="392237"/>
                    </a:moveTo>
                    <a:lnTo>
                      <a:pt x="1058434" y="392237"/>
                    </a:lnTo>
                    <a:lnTo>
                      <a:pt x="1058434" y="272381"/>
                    </a:lnTo>
                    <a:lnTo>
                      <a:pt x="1178290" y="272381"/>
                    </a:lnTo>
                    <a:lnTo>
                      <a:pt x="1178290" y="392237"/>
                    </a:lnTo>
                    <a:close/>
                    <a:moveTo>
                      <a:pt x="1047545" y="392237"/>
                    </a:moveTo>
                    <a:lnTo>
                      <a:pt x="927689" y="392237"/>
                    </a:lnTo>
                    <a:lnTo>
                      <a:pt x="927689" y="272381"/>
                    </a:lnTo>
                    <a:lnTo>
                      <a:pt x="1047545" y="272381"/>
                    </a:lnTo>
                    <a:lnTo>
                      <a:pt x="1047545" y="392237"/>
                    </a:lnTo>
                    <a:close/>
                    <a:moveTo>
                      <a:pt x="916799" y="392237"/>
                    </a:moveTo>
                    <a:lnTo>
                      <a:pt x="796943" y="392237"/>
                    </a:lnTo>
                    <a:lnTo>
                      <a:pt x="796943" y="272381"/>
                    </a:lnTo>
                    <a:lnTo>
                      <a:pt x="916799" y="272381"/>
                    </a:lnTo>
                    <a:lnTo>
                      <a:pt x="916799" y="392237"/>
                    </a:lnTo>
                    <a:close/>
                    <a:moveTo>
                      <a:pt x="786054" y="392237"/>
                    </a:moveTo>
                    <a:lnTo>
                      <a:pt x="666198" y="392237"/>
                    </a:lnTo>
                    <a:lnTo>
                      <a:pt x="666198" y="272381"/>
                    </a:lnTo>
                    <a:lnTo>
                      <a:pt x="786054" y="272381"/>
                    </a:lnTo>
                    <a:lnTo>
                      <a:pt x="786054" y="392237"/>
                    </a:lnTo>
                    <a:close/>
                    <a:moveTo>
                      <a:pt x="655308" y="392237"/>
                    </a:moveTo>
                    <a:lnTo>
                      <a:pt x="535452" y="392237"/>
                    </a:lnTo>
                    <a:lnTo>
                      <a:pt x="535452" y="272381"/>
                    </a:lnTo>
                    <a:lnTo>
                      <a:pt x="655308" y="272381"/>
                    </a:lnTo>
                    <a:lnTo>
                      <a:pt x="655308" y="392237"/>
                    </a:lnTo>
                    <a:close/>
                    <a:moveTo>
                      <a:pt x="524563" y="392237"/>
                    </a:moveTo>
                    <a:lnTo>
                      <a:pt x="404707" y="392237"/>
                    </a:lnTo>
                    <a:lnTo>
                      <a:pt x="404707" y="272381"/>
                    </a:lnTo>
                    <a:lnTo>
                      <a:pt x="524563" y="272381"/>
                    </a:lnTo>
                    <a:lnTo>
                      <a:pt x="524563" y="392237"/>
                    </a:lnTo>
                    <a:close/>
                    <a:moveTo>
                      <a:pt x="524563" y="403126"/>
                    </a:moveTo>
                    <a:lnTo>
                      <a:pt x="524563" y="522982"/>
                    </a:lnTo>
                    <a:lnTo>
                      <a:pt x="404707" y="522982"/>
                    </a:lnTo>
                    <a:lnTo>
                      <a:pt x="404707" y="403126"/>
                    </a:lnTo>
                    <a:lnTo>
                      <a:pt x="524563" y="403126"/>
                    </a:lnTo>
                    <a:close/>
                    <a:moveTo>
                      <a:pt x="393817" y="522982"/>
                    </a:moveTo>
                    <a:lnTo>
                      <a:pt x="273961" y="522982"/>
                    </a:lnTo>
                    <a:lnTo>
                      <a:pt x="273961" y="403126"/>
                    </a:lnTo>
                    <a:lnTo>
                      <a:pt x="393817" y="403126"/>
                    </a:lnTo>
                    <a:lnTo>
                      <a:pt x="393817" y="522982"/>
                    </a:lnTo>
                    <a:close/>
                    <a:moveTo>
                      <a:pt x="393817" y="533872"/>
                    </a:moveTo>
                    <a:lnTo>
                      <a:pt x="393817" y="653728"/>
                    </a:lnTo>
                    <a:lnTo>
                      <a:pt x="273961" y="653728"/>
                    </a:lnTo>
                    <a:lnTo>
                      <a:pt x="273961" y="533872"/>
                    </a:lnTo>
                    <a:lnTo>
                      <a:pt x="393817" y="533872"/>
                    </a:lnTo>
                    <a:close/>
                    <a:moveTo>
                      <a:pt x="393817" y="664617"/>
                    </a:moveTo>
                    <a:lnTo>
                      <a:pt x="393817" y="784473"/>
                    </a:lnTo>
                    <a:lnTo>
                      <a:pt x="273961" y="784473"/>
                    </a:lnTo>
                    <a:lnTo>
                      <a:pt x="273961" y="664617"/>
                    </a:lnTo>
                    <a:lnTo>
                      <a:pt x="393817" y="664617"/>
                    </a:lnTo>
                    <a:close/>
                    <a:moveTo>
                      <a:pt x="393817" y="795363"/>
                    </a:moveTo>
                    <a:lnTo>
                      <a:pt x="393817" y="915219"/>
                    </a:lnTo>
                    <a:lnTo>
                      <a:pt x="273961" y="915219"/>
                    </a:lnTo>
                    <a:lnTo>
                      <a:pt x="273961" y="795363"/>
                    </a:lnTo>
                    <a:lnTo>
                      <a:pt x="393817" y="795363"/>
                    </a:lnTo>
                    <a:close/>
                    <a:moveTo>
                      <a:pt x="393817" y="926108"/>
                    </a:moveTo>
                    <a:lnTo>
                      <a:pt x="393817" y="1045964"/>
                    </a:lnTo>
                    <a:lnTo>
                      <a:pt x="273961" y="1045964"/>
                    </a:lnTo>
                    <a:lnTo>
                      <a:pt x="273961" y="926108"/>
                    </a:lnTo>
                    <a:lnTo>
                      <a:pt x="393817" y="926108"/>
                    </a:lnTo>
                    <a:close/>
                    <a:moveTo>
                      <a:pt x="393817" y="1056854"/>
                    </a:moveTo>
                    <a:lnTo>
                      <a:pt x="393817" y="1176710"/>
                    </a:lnTo>
                    <a:lnTo>
                      <a:pt x="273961" y="1176710"/>
                    </a:lnTo>
                    <a:lnTo>
                      <a:pt x="273961" y="1056854"/>
                    </a:lnTo>
                    <a:lnTo>
                      <a:pt x="393817" y="1056854"/>
                    </a:lnTo>
                    <a:close/>
                    <a:moveTo>
                      <a:pt x="393817" y="1187599"/>
                    </a:moveTo>
                    <a:lnTo>
                      <a:pt x="393817" y="1307455"/>
                    </a:lnTo>
                    <a:lnTo>
                      <a:pt x="273961" y="1307455"/>
                    </a:lnTo>
                    <a:lnTo>
                      <a:pt x="273961" y="1187599"/>
                    </a:lnTo>
                    <a:lnTo>
                      <a:pt x="393817" y="1187599"/>
                    </a:lnTo>
                    <a:close/>
                    <a:moveTo>
                      <a:pt x="393817" y="1318345"/>
                    </a:moveTo>
                    <a:lnTo>
                      <a:pt x="393817" y="1438200"/>
                    </a:lnTo>
                    <a:lnTo>
                      <a:pt x="273961" y="1438200"/>
                    </a:lnTo>
                    <a:lnTo>
                      <a:pt x="273961" y="1318345"/>
                    </a:lnTo>
                    <a:lnTo>
                      <a:pt x="393817" y="1318345"/>
                    </a:lnTo>
                    <a:close/>
                    <a:moveTo>
                      <a:pt x="393817" y="1449090"/>
                    </a:moveTo>
                    <a:lnTo>
                      <a:pt x="393817" y="1568946"/>
                    </a:lnTo>
                    <a:lnTo>
                      <a:pt x="273961" y="1568946"/>
                    </a:lnTo>
                    <a:lnTo>
                      <a:pt x="273961" y="1449090"/>
                    </a:lnTo>
                    <a:lnTo>
                      <a:pt x="393817" y="1449090"/>
                    </a:lnTo>
                    <a:close/>
                    <a:moveTo>
                      <a:pt x="393817" y="1579836"/>
                    </a:moveTo>
                    <a:lnTo>
                      <a:pt x="393817" y="1699691"/>
                    </a:lnTo>
                    <a:lnTo>
                      <a:pt x="273961" y="1699691"/>
                    </a:lnTo>
                    <a:lnTo>
                      <a:pt x="273961" y="1579836"/>
                    </a:lnTo>
                    <a:lnTo>
                      <a:pt x="393817" y="1579836"/>
                    </a:lnTo>
                    <a:close/>
                    <a:moveTo>
                      <a:pt x="393817" y="1710581"/>
                    </a:moveTo>
                    <a:lnTo>
                      <a:pt x="393817" y="1830437"/>
                    </a:lnTo>
                    <a:lnTo>
                      <a:pt x="273961" y="1830437"/>
                    </a:lnTo>
                    <a:lnTo>
                      <a:pt x="273961" y="1710581"/>
                    </a:lnTo>
                    <a:lnTo>
                      <a:pt x="393817" y="1710581"/>
                    </a:lnTo>
                    <a:close/>
                    <a:moveTo>
                      <a:pt x="393817" y="1841327"/>
                    </a:moveTo>
                    <a:lnTo>
                      <a:pt x="393817" y="1961183"/>
                    </a:lnTo>
                    <a:lnTo>
                      <a:pt x="273961" y="1961183"/>
                    </a:lnTo>
                    <a:lnTo>
                      <a:pt x="273961" y="1841327"/>
                    </a:lnTo>
                    <a:lnTo>
                      <a:pt x="393817" y="1841327"/>
                    </a:lnTo>
                    <a:close/>
                    <a:moveTo>
                      <a:pt x="393817" y="1972072"/>
                    </a:moveTo>
                    <a:lnTo>
                      <a:pt x="393817" y="2091928"/>
                    </a:lnTo>
                    <a:lnTo>
                      <a:pt x="273961" y="2091928"/>
                    </a:lnTo>
                    <a:lnTo>
                      <a:pt x="273961" y="1972072"/>
                    </a:lnTo>
                    <a:lnTo>
                      <a:pt x="393817" y="1972072"/>
                    </a:lnTo>
                    <a:close/>
                    <a:moveTo>
                      <a:pt x="393817" y="2102818"/>
                    </a:moveTo>
                    <a:lnTo>
                      <a:pt x="393817" y="2222674"/>
                    </a:lnTo>
                    <a:lnTo>
                      <a:pt x="273961" y="2222674"/>
                    </a:lnTo>
                    <a:lnTo>
                      <a:pt x="273961" y="2102818"/>
                    </a:lnTo>
                    <a:lnTo>
                      <a:pt x="393817" y="2102818"/>
                    </a:lnTo>
                    <a:close/>
                    <a:moveTo>
                      <a:pt x="393817" y="2233563"/>
                    </a:moveTo>
                    <a:lnTo>
                      <a:pt x="393817" y="2353419"/>
                    </a:lnTo>
                    <a:lnTo>
                      <a:pt x="273961" y="2353419"/>
                    </a:lnTo>
                    <a:lnTo>
                      <a:pt x="273961" y="2233563"/>
                    </a:lnTo>
                    <a:lnTo>
                      <a:pt x="393817" y="2233563"/>
                    </a:lnTo>
                    <a:close/>
                    <a:moveTo>
                      <a:pt x="393817" y="2364309"/>
                    </a:moveTo>
                    <a:lnTo>
                      <a:pt x="393817" y="2484165"/>
                    </a:lnTo>
                    <a:lnTo>
                      <a:pt x="273961" y="2484165"/>
                    </a:lnTo>
                    <a:lnTo>
                      <a:pt x="273961" y="2364309"/>
                    </a:lnTo>
                    <a:lnTo>
                      <a:pt x="393817" y="2364309"/>
                    </a:lnTo>
                    <a:close/>
                    <a:moveTo>
                      <a:pt x="404718" y="2364309"/>
                    </a:moveTo>
                    <a:lnTo>
                      <a:pt x="524574" y="2364309"/>
                    </a:lnTo>
                    <a:lnTo>
                      <a:pt x="524574" y="2484165"/>
                    </a:lnTo>
                    <a:lnTo>
                      <a:pt x="404718" y="2484165"/>
                    </a:lnTo>
                    <a:lnTo>
                      <a:pt x="404718" y="2364309"/>
                    </a:lnTo>
                    <a:close/>
                    <a:moveTo>
                      <a:pt x="524563" y="2495054"/>
                    </a:moveTo>
                    <a:lnTo>
                      <a:pt x="524563" y="2614910"/>
                    </a:lnTo>
                    <a:lnTo>
                      <a:pt x="404707" y="2614910"/>
                    </a:lnTo>
                    <a:lnTo>
                      <a:pt x="404707" y="2495054"/>
                    </a:lnTo>
                    <a:lnTo>
                      <a:pt x="524563" y="2495054"/>
                    </a:lnTo>
                    <a:close/>
                    <a:moveTo>
                      <a:pt x="535464" y="2495054"/>
                    </a:moveTo>
                    <a:lnTo>
                      <a:pt x="655320" y="2495054"/>
                    </a:lnTo>
                    <a:lnTo>
                      <a:pt x="655320" y="2614910"/>
                    </a:lnTo>
                    <a:lnTo>
                      <a:pt x="535464" y="2614910"/>
                    </a:lnTo>
                    <a:lnTo>
                      <a:pt x="535464" y="2495054"/>
                    </a:lnTo>
                    <a:close/>
                    <a:moveTo>
                      <a:pt x="666209" y="2495054"/>
                    </a:moveTo>
                    <a:lnTo>
                      <a:pt x="786065" y="2495054"/>
                    </a:lnTo>
                    <a:lnTo>
                      <a:pt x="786065" y="2614910"/>
                    </a:lnTo>
                    <a:lnTo>
                      <a:pt x="666209" y="2614910"/>
                    </a:lnTo>
                    <a:lnTo>
                      <a:pt x="666209" y="2495054"/>
                    </a:lnTo>
                    <a:close/>
                    <a:moveTo>
                      <a:pt x="796955" y="2495054"/>
                    </a:moveTo>
                    <a:lnTo>
                      <a:pt x="916811" y="2495054"/>
                    </a:lnTo>
                    <a:lnTo>
                      <a:pt x="916811" y="2614910"/>
                    </a:lnTo>
                    <a:lnTo>
                      <a:pt x="796955" y="2614910"/>
                    </a:lnTo>
                    <a:lnTo>
                      <a:pt x="796955" y="2495054"/>
                    </a:lnTo>
                    <a:close/>
                    <a:moveTo>
                      <a:pt x="927700" y="2495054"/>
                    </a:moveTo>
                    <a:lnTo>
                      <a:pt x="1047556" y="2495054"/>
                    </a:lnTo>
                    <a:lnTo>
                      <a:pt x="1047556" y="2614910"/>
                    </a:lnTo>
                    <a:lnTo>
                      <a:pt x="927700" y="2614910"/>
                    </a:lnTo>
                    <a:lnTo>
                      <a:pt x="927700" y="2495054"/>
                    </a:lnTo>
                    <a:close/>
                    <a:moveTo>
                      <a:pt x="1058446" y="2495054"/>
                    </a:moveTo>
                    <a:lnTo>
                      <a:pt x="1178302" y="2495054"/>
                    </a:lnTo>
                    <a:lnTo>
                      <a:pt x="1178302" y="2614910"/>
                    </a:lnTo>
                    <a:lnTo>
                      <a:pt x="1058446" y="2614910"/>
                    </a:lnTo>
                    <a:lnTo>
                      <a:pt x="1058446" y="2495054"/>
                    </a:lnTo>
                    <a:close/>
                    <a:moveTo>
                      <a:pt x="1189192" y="2495054"/>
                    </a:moveTo>
                    <a:lnTo>
                      <a:pt x="1309047" y="2495054"/>
                    </a:lnTo>
                    <a:lnTo>
                      <a:pt x="1309047" y="2614910"/>
                    </a:lnTo>
                    <a:lnTo>
                      <a:pt x="1189192" y="2614910"/>
                    </a:lnTo>
                    <a:lnTo>
                      <a:pt x="1189192" y="2495054"/>
                    </a:lnTo>
                    <a:close/>
                    <a:moveTo>
                      <a:pt x="1319937" y="2495054"/>
                    </a:moveTo>
                    <a:lnTo>
                      <a:pt x="1439793" y="2495054"/>
                    </a:lnTo>
                    <a:lnTo>
                      <a:pt x="1439793" y="2614910"/>
                    </a:lnTo>
                    <a:lnTo>
                      <a:pt x="1319937" y="2614910"/>
                    </a:lnTo>
                    <a:lnTo>
                      <a:pt x="1319937" y="2495054"/>
                    </a:lnTo>
                    <a:close/>
                    <a:moveTo>
                      <a:pt x="1450683" y="2495054"/>
                    </a:moveTo>
                    <a:lnTo>
                      <a:pt x="1570538" y="2495054"/>
                    </a:lnTo>
                    <a:lnTo>
                      <a:pt x="1570538" y="2614910"/>
                    </a:lnTo>
                    <a:lnTo>
                      <a:pt x="1450683" y="2614910"/>
                    </a:lnTo>
                    <a:lnTo>
                      <a:pt x="1450683" y="2495054"/>
                    </a:lnTo>
                    <a:close/>
                    <a:moveTo>
                      <a:pt x="1581428" y="2495054"/>
                    </a:moveTo>
                    <a:lnTo>
                      <a:pt x="1701284" y="2495054"/>
                    </a:lnTo>
                    <a:lnTo>
                      <a:pt x="1701284" y="2614910"/>
                    </a:lnTo>
                    <a:lnTo>
                      <a:pt x="1581428" y="2614910"/>
                    </a:lnTo>
                    <a:lnTo>
                      <a:pt x="1581428" y="2495054"/>
                    </a:lnTo>
                    <a:close/>
                    <a:moveTo>
                      <a:pt x="1712174" y="2495054"/>
                    </a:moveTo>
                    <a:lnTo>
                      <a:pt x="1832029" y="2495054"/>
                    </a:lnTo>
                    <a:lnTo>
                      <a:pt x="1832029" y="2614910"/>
                    </a:lnTo>
                    <a:lnTo>
                      <a:pt x="1712174" y="2614910"/>
                    </a:lnTo>
                    <a:lnTo>
                      <a:pt x="1712174" y="2495054"/>
                    </a:lnTo>
                    <a:close/>
                    <a:moveTo>
                      <a:pt x="1712174" y="2484165"/>
                    </a:moveTo>
                    <a:lnTo>
                      <a:pt x="1712174" y="2364309"/>
                    </a:lnTo>
                    <a:lnTo>
                      <a:pt x="1832029" y="2364309"/>
                    </a:lnTo>
                    <a:lnTo>
                      <a:pt x="1832029" y="2484165"/>
                    </a:lnTo>
                    <a:lnTo>
                      <a:pt x="1712174" y="2484165"/>
                    </a:lnTo>
                    <a:close/>
                    <a:moveTo>
                      <a:pt x="1842919" y="2364309"/>
                    </a:moveTo>
                    <a:lnTo>
                      <a:pt x="1962775" y="2364309"/>
                    </a:lnTo>
                    <a:lnTo>
                      <a:pt x="1962775" y="2484165"/>
                    </a:lnTo>
                    <a:lnTo>
                      <a:pt x="1842919" y="2484165"/>
                    </a:lnTo>
                    <a:lnTo>
                      <a:pt x="1842919" y="2364309"/>
                    </a:lnTo>
                    <a:close/>
                    <a:moveTo>
                      <a:pt x="1842919" y="2353419"/>
                    </a:moveTo>
                    <a:lnTo>
                      <a:pt x="1842919" y="2233563"/>
                    </a:lnTo>
                    <a:lnTo>
                      <a:pt x="1962775" y="2233563"/>
                    </a:lnTo>
                    <a:lnTo>
                      <a:pt x="1962775" y="2353419"/>
                    </a:lnTo>
                    <a:lnTo>
                      <a:pt x="1842919" y="2353419"/>
                    </a:lnTo>
                    <a:close/>
                    <a:moveTo>
                      <a:pt x="1842919" y="2222674"/>
                    </a:moveTo>
                    <a:lnTo>
                      <a:pt x="1842919" y="2102818"/>
                    </a:lnTo>
                    <a:lnTo>
                      <a:pt x="1962775" y="2102818"/>
                    </a:lnTo>
                    <a:lnTo>
                      <a:pt x="1962775" y="2222674"/>
                    </a:lnTo>
                    <a:lnTo>
                      <a:pt x="1842919" y="2222674"/>
                    </a:lnTo>
                    <a:close/>
                    <a:moveTo>
                      <a:pt x="1842919" y="2091928"/>
                    </a:moveTo>
                    <a:lnTo>
                      <a:pt x="1842919" y="1972072"/>
                    </a:lnTo>
                    <a:lnTo>
                      <a:pt x="1962775" y="1972072"/>
                    </a:lnTo>
                    <a:lnTo>
                      <a:pt x="1962775" y="2091928"/>
                    </a:lnTo>
                    <a:lnTo>
                      <a:pt x="1842919" y="2091928"/>
                    </a:lnTo>
                    <a:close/>
                    <a:moveTo>
                      <a:pt x="1842919" y="1961183"/>
                    </a:moveTo>
                    <a:lnTo>
                      <a:pt x="1842919" y="1841327"/>
                    </a:lnTo>
                    <a:lnTo>
                      <a:pt x="1962775" y="1841327"/>
                    </a:lnTo>
                    <a:lnTo>
                      <a:pt x="1962775" y="1961183"/>
                    </a:lnTo>
                    <a:lnTo>
                      <a:pt x="1842919" y="1961183"/>
                    </a:lnTo>
                    <a:close/>
                    <a:moveTo>
                      <a:pt x="1842919" y="1830437"/>
                    </a:moveTo>
                    <a:lnTo>
                      <a:pt x="1842919" y="1710581"/>
                    </a:lnTo>
                    <a:lnTo>
                      <a:pt x="1962775" y="1710581"/>
                    </a:lnTo>
                    <a:lnTo>
                      <a:pt x="1962775" y="1830437"/>
                    </a:lnTo>
                    <a:lnTo>
                      <a:pt x="1842919" y="1830437"/>
                    </a:lnTo>
                    <a:close/>
                    <a:moveTo>
                      <a:pt x="1842919" y="1699691"/>
                    </a:moveTo>
                    <a:lnTo>
                      <a:pt x="1842919" y="1579836"/>
                    </a:lnTo>
                    <a:lnTo>
                      <a:pt x="1962775" y="1579836"/>
                    </a:lnTo>
                    <a:lnTo>
                      <a:pt x="1962775" y="1699691"/>
                    </a:lnTo>
                    <a:lnTo>
                      <a:pt x="1842919" y="1699691"/>
                    </a:lnTo>
                    <a:close/>
                    <a:moveTo>
                      <a:pt x="1842919" y="1568946"/>
                    </a:moveTo>
                    <a:lnTo>
                      <a:pt x="1842919" y="1449090"/>
                    </a:lnTo>
                    <a:lnTo>
                      <a:pt x="1962775" y="1449090"/>
                    </a:lnTo>
                    <a:lnTo>
                      <a:pt x="1962775" y="1568946"/>
                    </a:lnTo>
                    <a:lnTo>
                      <a:pt x="1842919" y="1568946"/>
                    </a:lnTo>
                    <a:close/>
                    <a:moveTo>
                      <a:pt x="1842919" y="1438200"/>
                    </a:moveTo>
                    <a:lnTo>
                      <a:pt x="1842919" y="1318345"/>
                    </a:lnTo>
                    <a:lnTo>
                      <a:pt x="1962775" y="1318345"/>
                    </a:lnTo>
                    <a:lnTo>
                      <a:pt x="1962775" y="1438200"/>
                    </a:lnTo>
                    <a:lnTo>
                      <a:pt x="1842919" y="1438200"/>
                    </a:lnTo>
                    <a:close/>
                    <a:moveTo>
                      <a:pt x="1842919" y="1307455"/>
                    </a:moveTo>
                    <a:lnTo>
                      <a:pt x="1842919" y="1187599"/>
                    </a:lnTo>
                    <a:lnTo>
                      <a:pt x="1962775" y="1187599"/>
                    </a:lnTo>
                    <a:lnTo>
                      <a:pt x="1962775" y="1307455"/>
                    </a:lnTo>
                    <a:lnTo>
                      <a:pt x="1842919" y="1307455"/>
                    </a:lnTo>
                    <a:close/>
                    <a:moveTo>
                      <a:pt x="1842919" y="1176710"/>
                    </a:moveTo>
                    <a:lnTo>
                      <a:pt x="1842919" y="1056854"/>
                    </a:lnTo>
                    <a:lnTo>
                      <a:pt x="1962775" y="1056854"/>
                    </a:lnTo>
                    <a:lnTo>
                      <a:pt x="1962775" y="1176710"/>
                    </a:lnTo>
                    <a:lnTo>
                      <a:pt x="1842919" y="1176710"/>
                    </a:lnTo>
                    <a:close/>
                    <a:moveTo>
                      <a:pt x="1842919" y="1045964"/>
                    </a:moveTo>
                    <a:lnTo>
                      <a:pt x="1842919" y="926108"/>
                    </a:lnTo>
                    <a:lnTo>
                      <a:pt x="1962775" y="926108"/>
                    </a:lnTo>
                    <a:lnTo>
                      <a:pt x="1962775" y="1045964"/>
                    </a:lnTo>
                    <a:lnTo>
                      <a:pt x="1842919" y="1045964"/>
                    </a:lnTo>
                    <a:close/>
                    <a:moveTo>
                      <a:pt x="1842919" y="915219"/>
                    </a:moveTo>
                    <a:lnTo>
                      <a:pt x="1842919" y="795363"/>
                    </a:lnTo>
                    <a:lnTo>
                      <a:pt x="1962775" y="795363"/>
                    </a:lnTo>
                    <a:lnTo>
                      <a:pt x="1962775" y="915219"/>
                    </a:lnTo>
                    <a:lnTo>
                      <a:pt x="1842919" y="915219"/>
                    </a:lnTo>
                    <a:close/>
                    <a:moveTo>
                      <a:pt x="1842919" y="784473"/>
                    </a:moveTo>
                    <a:lnTo>
                      <a:pt x="1842919" y="664617"/>
                    </a:lnTo>
                    <a:lnTo>
                      <a:pt x="1962775" y="664617"/>
                    </a:lnTo>
                    <a:lnTo>
                      <a:pt x="1962775" y="784473"/>
                    </a:lnTo>
                    <a:lnTo>
                      <a:pt x="1842919" y="784473"/>
                    </a:lnTo>
                    <a:close/>
                    <a:moveTo>
                      <a:pt x="1842919" y="653728"/>
                    </a:moveTo>
                    <a:lnTo>
                      <a:pt x="1842919" y="533872"/>
                    </a:lnTo>
                    <a:lnTo>
                      <a:pt x="1962775" y="533872"/>
                    </a:lnTo>
                    <a:lnTo>
                      <a:pt x="1962775" y="653728"/>
                    </a:lnTo>
                    <a:lnTo>
                      <a:pt x="1842919" y="653728"/>
                    </a:lnTo>
                    <a:close/>
                    <a:moveTo>
                      <a:pt x="1842919" y="522982"/>
                    </a:moveTo>
                    <a:lnTo>
                      <a:pt x="1842919" y="403126"/>
                    </a:lnTo>
                    <a:lnTo>
                      <a:pt x="1962775" y="403126"/>
                    </a:lnTo>
                    <a:lnTo>
                      <a:pt x="1962775" y="522982"/>
                    </a:lnTo>
                    <a:lnTo>
                      <a:pt x="1842919" y="522982"/>
                    </a:lnTo>
                    <a:close/>
                    <a:moveTo>
                      <a:pt x="1842919" y="392237"/>
                    </a:moveTo>
                    <a:lnTo>
                      <a:pt x="1842919" y="272381"/>
                    </a:lnTo>
                    <a:lnTo>
                      <a:pt x="1962775" y="272381"/>
                    </a:lnTo>
                    <a:lnTo>
                      <a:pt x="1962775" y="392237"/>
                    </a:lnTo>
                    <a:lnTo>
                      <a:pt x="1842919" y="392237"/>
                    </a:lnTo>
                    <a:close/>
                    <a:moveTo>
                      <a:pt x="1842919" y="261491"/>
                    </a:moveTo>
                    <a:lnTo>
                      <a:pt x="1842919" y="141635"/>
                    </a:lnTo>
                    <a:lnTo>
                      <a:pt x="1962775" y="141635"/>
                    </a:lnTo>
                    <a:lnTo>
                      <a:pt x="1962775" y="261491"/>
                    </a:lnTo>
                    <a:lnTo>
                      <a:pt x="1842919" y="261491"/>
                    </a:lnTo>
                    <a:close/>
                    <a:moveTo>
                      <a:pt x="1832018" y="261491"/>
                    </a:moveTo>
                    <a:lnTo>
                      <a:pt x="1712162" y="261491"/>
                    </a:lnTo>
                    <a:lnTo>
                      <a:pt x="1712162" y="141635"/>
                    </a:lnTo>
                    <a:lnTo>
                      <a:pt x="1832018" y="141635"/>
                    </a:lnTo>
                    <a:lnTo>
                      <a:pt x="1832018" y="261491"/>
                    </a:lnTo>
                    <a:close/>
                    <a:moveTo>
                      <a:pt x="1701272" y="261491"/>
                    </a:moveTo>
                    <a:lnTo>
                      <a:pt x="1581416" y="261491"/>
                    </a:lnTo>
                    <a:lnTo>
                      <a:pt x="1581416" y="141635"/>
                    </a:lnTo>
                    <a:lnTo>
                      <a:pt x="1701272" y="141635"/>
                    </a:lnTo>
                    <a:lnTo>
                      <a:pt x="1701272" y="261491"/>
                    </a:lnTo>
                    <a:close/>
                    <a:moveTo>
                      <a:pt x="1570527" y="261491"/>
                    </a:moveTo>
                    <a:lnTo>
                      <a:pt x="1450671" y="261491"/>
                    </a:lnTo>
                    <a:lnTo>
                      <a:pt x="1450671" y="141635"/>
                    </a:lnTo>
                    <a:lnTo>
                      <a:pt x="1570527" y="141635"/>
                    </a:lnTo>
                    <a:lnTo>
                      <a:pt x="1570527" y="261491"/>
                    </a:lnTo>
                    <a:close/>
                    <a:moveTo>
                      <a:pt x="1439781" y="261491"/>
                    </a:moveTo>
                    <a:lnTo>
                      <a:pt x="1319925" y="261491"/>
                    </a:lnTo>
                    <a:lnTo>
                      <a:pt x="1319925" y="141635"/>
                    </a:lnTo>
                    <a:lnTo>
                      <a:pt x="1439781" y="141635"/>
                    </a:lnTo>
                    <a:lnTo>
                      <a:pt x="1439781" y="261491"/>
                    </a:lnTo>
                    <a:close/>
                    <a:moveTo>
                      <a:pt x="1309036" y="261491"/>
                    </a:moveTo>
                    <a:lnTo>
                      <a:pt x="1189180" y="261491"/>
                    </a:lnTo>
                    <a:lnTo>
                      <a:pt x="1189180" y="141635"/>
                    </a:lnTo>
                    <a:lnTo>
                      <a:pt x="1309036" y="141635"/>
                    </a:lnTo>
                    <a:lnTo>
                      <a:pt x="1309036" y="261491"/>
                    </a:lnTo>
                    <a:close/>
                    <a:moveTo>
                      <a:pt x="1178290" y="261491"/>
                    </a:moveTo>
                    <a:lnTo>
                      <a:pt x="1058434" y="261491"/>
                    </a:lnTo>
                    <a:lnTo>
                      <a:pt x="1058434" y="141635"/>
                    </a:lnTo>
                    <a:lnTo>
                      <a:pt x="1178290" y="141635"/>
                    </a:lnTo>
                    <a:lnTo>
                      <a:pt x="1178290" y="261491"/>
                    </a:lnTo>
                    <a:close/>
                    <a:moveTo>
                      <a:pt x="1047545" y="261491"/>
                    </a:moveTo>
                    <a:lnTo>
                      <a:pt x="927689" y="261491"/>
                    </a:lnTo>
                    <a:lnTo>
                      <a:pt x="927689" y="141635"/>
                    </a:lnTo>
                    <a:lnTo>
                      <a:pt x="1047545" y="141635"/>
                    </a:lnTo>
                    <a:lnTo>
                      <a:pt x="1047545" y="261491"/>
                    </a:lnTo>
                    <a:close/>
                    <a:moveTo>
                      <a:pt x="916799" y="261491"/>
                    </a:moveTo>
                    <a:lnTo>
                      <a:pt x="796943" y="261491"/>
                    </a:lnTo>
                    <a:lnTo>
                      <a:pt x="796943" y="141635"/>
                    </a:lnTo>
                    <a:lnTo>
                      <a:pt x="916799" y="141635"/>
                    </a:lnTo>
                    <a:lnTo>
                      <a:pt x="916799" y="261491"/>
                    </a:lnTo>
                    <a:close/>
                    <a:moveTo>
                      <a:pt x="786054" y="261491"/>
                    </a:moveTo>
                    <a:lnTo>
                      <a:pt x="666198" y="261491"/>
                    </a:lnTo>
                    <a:lnTo>
                      <a:pt x="666198" y="141635"/>
                    </a:lnTo>
                    <a:lnTo>
                      <a:pt x="786054" y="141635"/>
                    </a:lnTo>
                    <a:lnTo>
                      <a:pt x="786054" y="261491"/>
                    </a:lnTo>
                    <a:close/>
                    <a:moveTo>
                      <a:pt x="655308" y="261491"/>
                    </a:moveTo>
                    <a:lnTo>
                      <a:pt x="535452" y="261491"/>
                    </a:lnTo>
                    <a:lnTo>
                      <a:pt x="535452" y="141635"/>
                    </a:lnTo>
                    <a:lnTo>
                      <a:pt x="655308" y="141635"/>
                    </a:lnTo>
                    <a:lnTo>
                      <a:pt x="655308" y="261491"/>
                    </a:lnTo>
                    <a:close/>
                    <a:moveTo>
                      <a:pt x="524563" y="261491"/>
                    </a:moveTo>
                    <a:lnTo>
                      <a:pt x="404707" y="261491"/>
                    </a:lnTo>
                    <a:lnTo>
                      <a:pt x="404707" y="141635"/>
                    </a:lnTo>
                    <a:lnTo>
                      <a:pt x="524563" y="141635"/>
                    </a:lnTo>
                    <a:lnTo>
                      <a:pt x="524563" y="261491"/>
                    </a:lnTo>
                    <a:close/>
                    <a:moveTo>
                      <a:pt x="393817" y="261491"/>
                    </a:moveTo>
                    <a:lnTo>
                      <a:pt x="273961" y="261491"/>
                    </a:lnTo>
                    <a:lnTo>
                      <a:pt x="273961" y="141635"/>
                    </a:lnTo>
                    <a:lnTo>
                      <a:pt x="393817" y="141635"/>
                    </a:lnTo>
                    <a:lnTo>
                      <a:pt x="393817" y="261491"/>
                    </a:lnTo>
                    <a:close/>
                    <a:moveTo>
                      <a:pt x="393817" y="272381"/>
                    </a:moveTo>
                    <a:lnTo>
                      <a:pt x="393817" y="392237"/>
                    </a:lnTo>
                    <a:lnTo>
                      <a:pt x="273961" y="392237"/>
                    </a:lnTo>
                    <a:lnTo>
                      <a:pt x="273961" y="272381"/>
                    </a:lnTo>
                    <a:lnTo>
                      <a:pt x="393817" y="272381"/>
                    </a:lnTo>
                    <a:close/>
                    <a:moveTo>
                      <a:pt x="263072" y="392237"/>
                    </a:moveTo>
                    <a:lnTo>
                      <a:pt x="143216" y="392237"/>
                    </a:lnTo>
                    <a:lnTo>
                      <a:pt x="143216" y="272381"/>
                    </a:lnTo>
                    <a:lnTo>
                      <a:pt x="263072" y="272381"/>
                    </a:lnTo>
                    <a:lnTo>
                      <a:pt x="263072" y="392237"/>
                    </a:lnTo>
                    <a:close/>
                    <a:moveTo>
                      <a:pt x="263072" y="403126"/>
                    </a:moveTo>
                    <a:lnTo>
                      <a:pt x="263072" y="522982"/>
                    </a:lnTo>
                    <a:lnTo>
                      <a:pt x="143216" y="522982"/>
                    </a:lnTo>
                    <a:lnTo>
                      <a:pt x="143216" y="403126"/>
                    </a:lnTo>
                    <a:lnTo>
                      <a:pt x="263072" y="403126"/>
                    </a:lnTo>
                    <a:close/>
                    <a:moveTo>
                      <a:pt x="263072" y="533872"/>
                    </a:moveTo>
                    <a:lnTo>
                      <a:pt x="263072" y="653728"/>
                    </a:lnTo>
                    <a:lnTo>
                      <a:pt x="143216" y="653728"/>
                    </a:lnTo>
                    <a:lnTo>
                      <a:pt x="143216" y="533872"/>
                    </a:lnTo>
                    <a:lnTo>
                      <a:pt x="263072" y="533872"/>
                    </a:lnTo>
                    <a:close/>
                    <a:moveTo>
                      <a:pt x="263072" y="664617"/>
                    </a:moveTo>
                    <a:lnTo>
                      <a:pt x="263072" y="784473"/>
                    </a:lnTo>
                    <a:lnTo>
                      <a:pt x="143216" y="784473"/>
                    </a:lnTo>
                    <a:lnTo>
                      <a:pt x="143216" y="664617"/>
                    </a:lnTo>
                    <a:lnTo>
                      <a:pt x="263072" y="664617"/>
                    </a:lnTo>
                    <a:close/>
                    <a:moveTo>
                      <a:pt x="263072" y="795363"/>
                    </a:moveTo>
                    <a:lnTo>
                      <a:pt x="263072" y="915219"/>
                    </a:lnTo>
                    <a:lnTo>
                      <a:pt x="143216" y="915219"/>
                    </a:lnTo>
                    <a:lnTo>
                      <a:pt x="143216" y="795363"/>
                    </a:lnTo>
                    <a:lnTo>
                      <a:pt x="263072" y="795363"/>
                    </a:lnTo>
                    <a:close/>
                    <a:moveTo>
                      <a:pt x="263072" y="926108"/>
                    </a:moveTo>
                    <a:lnTo>
                      <a:pt x="263072" y="1045964"/>
                    </a:lnTo>
                    <a:lnTo>
                      <a:pt x="143216" y="1045964"/>
                    </a:lnTo>
                    <a:lnTo>
                      <a:pt x="143216" y="926108"/>
                    </a:lnTo>
                    <a:lnTo>
                      <a:pt x="263072" y="926108"/>
                    </a:lnTo>
                    <a:close/>
                    <a:moveTo>
                      <a:pt x="263072" y="1056854"/>
                    </a:moveTo>
                    <a:lnTo>
                      <a:pt x="263072" y="1176710"/>
                    </a:lnTo>
                    <a:lnTo>
                      <a:pt x="143216" y="1176710"/>
                    </a:lnTo>
                    <a:lnTo>
                      <a:pt x="143216" y="1056854"/>
                    </a:lnTo>
                    <a:lnTo>
                      <a:pt x="263072" y="1056854"/>
                    </a:lnTo>
                    <a:close/>
                    <a:moveTo>
                      <a:pt x="263072" y="1187599"/>
                    </a:moveTo>
                    <a:lnTo>
                      <a:pt x="263072" y="1307455"/>
                    </a:lnTo>
                    <a:lnTo>
                      <a:pt x="143216" y="1307455"/>
                    </a:lnTo>
                    <a:lnTo>
                      <a:pt x="143216" y="1187599"/>
                    </a:lnTo>
                    <a:lnTo>
                      <a:pt x="263072" y="1187599"/>
                    </a:lnTo>
                    <a:close/>
                    <a:moveTo>
                      <a:pt x="263072" y="1318345"/>
                    </a:moveTo>
                    <a:lnTo>
                      <a:pt x="263072" y="1438200"/>
                    </a:lnTo>
                    <a:lnTo>
                      <a:pt x="143216" y="1438200"/>
                    </a:lnTo>
                    <a:lnTo>
                      <a:pt x="143216" y="1318345"/>
                    </a:lnTo>
                    <a:lnTo>
                      <a:pt x="263072" y="1318345"/>
                    </a:lnTo>
                    <a:close/>
                    <a:moveTo>
                      <a:pt x="263072" y="1449090"/>
                    </a:moveTo>
                    <a:lnTo>
                      <a:pt x="263072" y="1568946"/>
                    </a:lnTo>
                    <a:lnTo>
                      <a:pt x="143216" y="1568946"/>
                    </a:lnTo>
                    <a:lnTo>
                      <a:pt x="143216" y="1449090"/>
                    </a:lnTo>
                    <a:lnTo>
                      <a:pt x="263072" y="1449090"/>
                    </a:lnTo>
                    <a:close/>
                    <a:moveTo>
                      <a:pt x="263072" y="1579836"/>
                    </a:moveTo>
                    <a:lnTo>
                      <a:pt x="263072" y="1699691"/>
                    </a:lnTo>
                    <a:lnTo>
                      <a:pt x="143216" y="1699691"/>
                    </a:lnTo>
                    <a:lnTo>
                      <a:pt x="143216" y="1579836"/>
                    </a:lnTo>
                    <a:lnTo>
                      <a:pt x="263072" y="1579836"/>
                    </a:lnTo>
                    <a:close/>
                    <a:moveTo>
                      <a:pt x="263072" y="1710581"/>
                    </a:moveTo>
                    <a:lnTo>
                      <a:pt x="263072" y="1830437"/>
                    </a:lnTo>
                    <a:lnTo>
                      <a:pt x="143216" y="1830437"/>
                    </a:lnTo>
                    <a:lnTo>
                      <a:pt x="143216" y="1710581"/>
                    </a:lnTo>
                    <a:lnTo>
                      <a:pt x="263072" y="1710581"/>
                    </a:lnTo>
                    <a:close/>
                    <a:moveTo>
                      <a:pt x="263072" y="1841327"/>
                    </a:moveTo>
                    <a:lnTo>
                      <a:pt x="263072" y="1961183"/>
                    </a:lnTo>
                    <a:lnTo>
                      <a:pt x="143216" y="1961183"/>
                    </a:lnTo>
                    <a:lnTo>
                      <a:pt x="143216" y="1841327"/>
                    </a:lnTo>
                    <a:lnTo>
                      <a:pt x="263072" y="1841327"/>
                    </a:lnTo>
                    <a:close/>
                    <a:moveTo>
                      <a:pt x="263072" y="1972072"/>
                    </a:moveTo>
                    <a:lnTo>
                      <a:pt x="263072" y="2091928"/>
                    </a:lnTo>
                    <a:lnTo>
                      <a:pt x="143216" y="2091928"/>
                    </a:lnTo>
                    <a:lnTo>
                      <a:pt x="143216" y="1972072"/>
                    </a:lnTo>
                    <a:lnTo>
                      <a:pt x="263072" y="1972072"/>
                    </a:lnTo>
                    <a:close/>
                    <a:moveTo>
                      <a:pt x="263072" y="2102818"/>
                    </a:moveTo>
                    <a:lnTo>
                      <a:pt x="263072" y="2222674"/>
                    </a:lnTo>
                    <a:lnTo>
                      <a:pt x="143216" y="2222674"/>
                    </a:lnTo>
                    <a:lnTo>
                      <a:pt x="143216" y="2102818"/>
                    </a:lnTo>
                    <a:lnTo>
                      <a:pt x="263072" y="2102818"/>
                    </a:lnTo>
                    <a:close/>
                    <a:moveTo>
                      <a:pt x="263072" y="2233563"/>
                    </a:moveTo>
                    <a:lnTo>
                      <a:pt x="263072" y="2353419"/>
                    </a:lnTo>
                    <a:lnTo>
                      <a:pt x="143216" y="2353419"/>
                    </a:lnTo>
                    <a:lnTo>
                      <a:pt x="143216" y="2233563"/>
                    </a:lnTo>
                    <a:lnTo>
                      <a:pt x="263072" y="2233563"/>
                    </a:lnTo>
                    <a:close/>
                    <a:moveTo>
                      <a:pt x="263072" y="2364309"/>
                    </a:moveTo>
                    <a:lnTo>
                      <a:pt x="263072" y="2484165"/>
                    </a:lnTo>
                    <a:lnTo>
                      <a:pt x="143216" y="2484165"/>
                    </a:lnTo>
                    <a:lnTo>
                      <a:pt x="143216" y="2364309"/>
                    </a:lnTo>
                    <a:lnTo>
                      <a:pt x="263072" y="2364309"/>
                    </a:lnTo>
                    <a:close/>
                    <a:moveTo>
                      <a:pt x="263072" y="2495054"/>
                    </a:moveTo>
                    <a:lnTo>
                      <a:pt x="263072" y="2614910"/>
                    </a:lnTo>
                    <a:lnTo>
                      <a:pt x="143216" y="2614910"/>
                    </a:lnTo>
                    <a:lnTo>
                      <a:pt x="143216" y="2495054"/>
                    </a:lnTo>
                    <a:lnTo>
                      <a:pt x="263072" y="2495054"/>
                    </a:lnTo>
                    <a:close/>
                    <a:moveTo>
                      <a:pt x="273973" y="2495054"/>
                    </a:moveTo>
                    <a:lnTo>
                      <a:pt x="393829" y="2495054"/>
                    </a:lnTo>
                    <a:lnTo>
                      <a:pt x="393829" y="2614910"/>
                    </a:lnTo>
                    <a:lnTo>
                      <a:pt x="273973" y="2614910"/>
                    </a:lnTo>
                    <a:lnTo>
                      <a:pt x="273973" y="2495054"/>
                    </a:lnTo>
                    <a:close/>
                    <a:moveTo>
                      <a:pt x="393817" y="2625800"/>
                    </a:moveTo>
                    <a:lnTo>
                      <a:pt x="393817" y="2745656"/>
                    </a:lnTo>
                    <a:lnTo>
                      <a:pt x="273961" y="2745656"/>
                    </a:lnTo>
                    <a:lnTo>
                      <a:pt x="273961" y="2625800"/>
                    </a:lnTo>
                    <a:lnTo>
                      <a:pt x="393817" y="2625800"/>
                    </a:lnTo>
                    <a:close/>
                    <a:moveTo>
                      <a:pt x="404718" y="2625800"/>
                    </a:moveTo>
                    <a:lnTo>
                      <a:pt x="524574" y="2625800"/>
                    </a:lnTo>
                    <a:lnTo>
                      <a:pt x="524574" y="2745656"/>
                    </a:lnTo>
                    <a:lnTo>
                      <a:pt x="404718" y="2745656"/>
                    </a:lnTo>
                    <a:lnTo>
                      <a:pt x="404718" y="2625800"/>
                    </a:lnTo>
                    <a:close/>
                    <a:moveTo>
                      <a:pt x="535464" y="2625800"/>
                    </a:moveTo>
                    <a:lnTo>
                      <a:pt x="655320" y="2625800"/>
                    </a:lnTo>
                    <a:lnTo>
                      <a:pt x="655320" y="2745656"/>
                    </a:lnTo>
                    <a:lnTo>
                      <a:pt x="535464" y="2745656"/>
                    </a:lnTo>
                    <a:lnTo>
                      <a:pt x="535464" y="2625800"/>
                    </a:lnTo>
                    <a:close/>
                    <a:moveTo>
                      <a:pt x="666209" y="2625800"/>
                    </a:moveTo>
                    <a:lnTo>
                      <a:pt x="786065" y="2625800"/>
                    </a:lnTo>
                    <a:lnTo>
                      <a:pt x="786065" y="2745656"/>
                    </a:lnTo>
                    <a:lnTo>
                      <a:pt x="666209" y="2745656"/>
                    </a:lnTo>
                    <a:lnTo>
                      <a:pt x="666209" y="2625800"/>
                    </a:lnTo>
                    <a:close/>
                    <a:moveTo>
                      <a:pt x="796955" y="2625800"/>
                    </a:moveTo>
                    <a:lnTo>
                      <a:pt x="916811" y="2625800"/>
                    </a:lnTo>
                    <a:lnTo>
                      <a:pt x="916811" y="2745656"/>
                    </a:lnTo>
                    <a:lnTo>
                      <a:pt x="796955" y="2745656"/>
                    </a:lnTo>
                    <a:lnTo>
                      <a:pt x="796955" y="2625800"/>
                    </a:lnTo>
                    <a:close/>
                    <a:moveTo>
                      <a:pt x="927700" y="2625800"/>
                    </a:moveTo>
                    <a:lnTo>
                      <a:pt x="1047556" y="2625800"/>
                    </a:lnTo>
                    <a:lnTo>
                      <a:pt x="1047556" y="2745656"/>
                    </a:lnTo>
                    <a:lnTo>
                      <a:pt x="927700" y="2745656"/>
                    </a:lnTo>
                    <a:lnTo>
                      <a:pt x="927700" y="2625800"/>
                    </a:lnTo>
                    <a:close/>
                    <a:moveTo>
                      <a:pt x="1058446" y="2625800"/>
                    </a:moveTo>
                    <a:lnTo>
                      <a:pt x="1178302" y="2625800"/>
                    </a:lnTo>
                    <a:lnTo>
                      <a:pt x="1178302" y="2745656"/>
                    </a:lnTo>
                    <a:lnTo>
                      <a:pt x="1058446" y="2745656"/>
                    </a:lnTo>
                    <a:lnTo>
                      <a:pt x="1058446" y="2625800"/>
                    </a:lnTo>
                    <a:close/>
                    <a:moveTo>
                      <a:pt x="1189192" y="2625800"/>
                    </a:moveTo>
                    <a:lnTo>
                      <a:pt x="1309047" y="2625800"/>
                    </a:lnTo>
                    <a:lnTo>
                      <a:pt x="1309047" y="2745656"/>
                    </a:lnTo>
                    <a:lnTo>
                      <a:pt x="1189192" y="2745656"/>
                    </a:lnTo>
                    <a:lnTo>
                      <a:pt x="1189192" y="2625800"/>
                    </a:lnTo>
                    <a:close/>
                    <a:moveTo>
                      <a:pt x="1319937" y="2625800"/>
                    </a:moveTo>
                    <a:lnTo>
                      <a:pt x="1439793" y="2625800"/>
                    </a:lnTo>
                    <a:lnTo>
                      <a:pt x="1439793" y="2745656"/>
                    </a:lnTo>
                    <a:lnTo>
                      <a:pt x="1319937" y="2745656"/>
                    </a:lnTo>
                    <a:lnTo>
                      <a:pt x="1319937" y="2625800"/>
                    </a:lnTo>
                    <a:close/>
                    <a:moveTo>
                      <a:pt x="1450683" y="2625800"/>
                    </a:moveTo>
                    <a:lnTo>
                      <a:pt x="1570538" y="2625800"/>
                    </a:lnTo>
                    <a:lnTo>
                      <a:pt x="1570538" y="2745656"/>
                    </a:lnTo>
                    <a:lnTo>
                      <a:pt x="1450683" y="2745656"/>
                    </a:lnTo>
                    <a:lnTo>
                      <a:pt x="1450683" y="2625800"/>
                    </a:lnTo>
                    <a:close/>
                    <a:moveTo>
                      <a:pt x="1581428" y="2625800"/>
                    </a:moveTo>
                    <a:lnTo>
                      <a:pt x="1701284" y="2625800"/>
                    </a:lnTo>
                    <a:lnTo>
                      <a:pt x="1701284" y="2745656"/>
                    </a:lnTo>
                    <a:lnTo>
                      <a:pt x="1581428" y="2745656"/>
                    </a:lnTo>
                    <a:lnTo>
                      <a:pt x="1581428" y="2625800"/>
                    </a:lnTo>
                    <a:close/>
                    <a:moveTo>
                      <a:pt x="1712174" y="2625800"/>
                    </a:moveTo>
                    <a:lnTo>
                      <a:pt x="1832029" y="2625800"/>
                    </a:lnTo>
                    <a:lnTo>
                      <a:pt x="1832029" y="2745656"/>
                    </a:lnTo>
                    <a:lnTo>
                      <a:pt x="1712174" y="2745656"/>
                    </a:lnTo>
                    <a:lnTo>
                      <a:pt x="1712174" y="2625800"/>
                    </a:lnTo>
                    <a:close/>
                    <a:moveTo>
                      <a:pt x="1842919" y="2625800"/>
                    </a:moveTo>
                    <a:lnTo>
                      <a:pt x="1962775" y="2625800"/>
                    </a:lnTo>
                    <a:lnTo>
                      <a:pt x="1962775" y="2745656"/>
                    </a:lnTo>
                    <a:lnTo>
                      <a:pt x="1842919" y="2745656"/>
                    </a:lnTo>
                    <a:lnTo>
                      <a:pt x="1842919" y="2625800"/>
                    </a:lnTo>
                    <a:close/>
                    <a:moveTo>
                      <a:pt x="1842919" y="2614910"/>
                    </a:moveTo>
                    <a:lnTo>
                      <a:pt x="1842919" y="2495054"/>
                    </a:lnTo>
                    <a:lnTo>
                      <a:pt x="1962775" y="2495054"/>
                    </a:lnTo>
                    <a:lnTo>
                      <a:pt x="1962775" y="2614910"/>
                    </a:lnTo>
                    <a:lnTo>
                      <a:pt x="1842919" y="2614910"/>
                    </a:lnTo>
                    <a:close/>
                    <a:moveTo>
                      <a:pt x="1973665" y="2495054"/>
                    </a:moveTo>
                    <a:lnTo>
                      <a:pt x="2093520" y="2495054"/>
                    </a:lnTo>
                    <a:lnTo>
                      <a:pt x="2093520" y="2614910"/>
                    </a:lnTo>
                    <a:lnTo>
                      <a:pt x="1973665" y="2614910"/>
                    </a:lnTo>
                    <a:lnTo>
                      <a:pt x="1973665" y="2495054"/>
                    </a:lnTo>
                    <a:close/>
                    <a:moveTo>
                      <a:pt x="1973665" y="2484165"/>
                    </a:moveTo>
                    <a:lnTo>
                      <a:pt x="1973665" y="2364309"/>
                    </a:lnTo>
                    <a:lnTo>
                      <a:pt x="2093520" y="2364309"/>
                    </a:lnTo>
                    <a:lnTo>
                      <a:pt x="2093520" y="2484165"/>
                    </a:lnTo>
                    <a:lnTo>
                      <a:pt x="1973665" y="2484165"/>
                    </a:lnTo>
                    <a:close/>
                    <a:moveTo>
                      <a:pt x="1973665" y="2353419"/>
                    </a:moveTo>
                    <a:lnTo>
                      <a:pt x="1973665" y="2233563"/>
                    </a:lnTo>
                    <a:lnTo>
                      <a:pt x="2093520" y="2233563"/>
                    </a:lnTo>
                    <a:lnTo>
                      <a:pt x="2093520" y="2353419"/>
                    </a:lnTo>
                    <a:lnTo>
                      <a:pt x="1973665" y="2353419"/>
                    </a:lnTo>
                    <a:close/>
                    <a:moveTo>
                      <a:pt x="1973665" y="2222674"/>
                    </a:moveTo>
                    <a:lnTo>
                      <a:pt x="1973665" y="2102818"/>
                    </a:lnTo>
                    <a:lnTo>
                      <a:pt x="2093520" y="2102818"/>
                    </a:lnTo>
                    <a:lnTo>
                      <a:pt x="2093520" y="2222674"/>
                    </a:lnTo>
                    <a:lnTo>
                      <a:pt x="1973665" y="2222674"/>
                    </a:lnTo>
                    <a:close/>
                    <a:moveTo>
                      <a:pt x="1973665" y="2091928"/>
                    </a:moveTo>
                    <a:lnTo>
                      <a:pt x="1973665" y="1972072"/>
                    </a:lnTo>
                    <a:lnTo>
                      <a:pt x="2093520" y="1972072"/>
                    </a:lnTo>
                    <a:lnTo>
                      <a:pt x="2093520" y="2091928"/>
                    </a:lnTo>
                    <a:lnTo>
                      <a:pt x="1973665" y="2091928"/>
                    </a:lnTo>
                    <a:close/>
                    <a:moveTo>
                      <a:pt x="1973665" y="1961183"/>
                    </a:moveTo>
                    <a:lnTo>
                      <a:pt x="1973665" y="1841327"/>
                    </a:lnTo>
                    <a:lnTo>
                      <a:pt x="2093520" y="1841327"/>
                    </a:lnTo>
                    <a:lnTo>
                      <a:pt x="2093520" y="1961183"/>
                    </a:lnTo>
                    <a:lnTo>
                      <a:pt x="1973665" y="1961183"/>
                    </a:lnTo>
                    <a:close/>
                    <a:moveTo>
                      <a:pt x="1973665" y="1830437"/>
                    </a:moveTo>
                    <a:lnTo>
                      <a:pt x="1973665" y="1710581"/>
                    </a:lnTo>
                    <a:lnTo>
                      <a:pt x="2093520" y="1710581"/>
                    </a:lnTo>
                    <a:lnTo>
                      <a:pt x="2093520" y="1830437"/>
                    </a:lnTo>
                    <a:lnTo>
                      <a:pt x="1973665" y="1830437"/>
                    </a:lnTo>
                    <a:close/>
                    <a:moveTo>
                      <a:pt x="1973665" y="1699691"/>
                    </a:moveTo>
                    <a:lnTo>
                      <a:pt x="1973665" y="1579836"/>
                    </a:lnTo>
                    <a:lnTo>
                      <a:pt x="2093520" y="1579836"/>
                    </a:lnTo>
                    <a:lnTo>
                      <a:pt x="2093520" y="1699691"/>
                    </a:lnTo>
                    <a:lnTo>
                      <a:pt x="1973665" y="1699691"/>
                    </a:lnTo>
                    <a:close/>
                    <a:moveTo>
                      <a:pt x="1973665" y="1568946"/>
                    </a:moveTo>
                    <a:lnTo>
                      <a:pt x="1973665" y="1449090"/>
                    </a:lnTo>
                    <a:lnTo>
                      <a:pt x="2093520" y="1449090"/>
                    </a:lnTo>
                    <a:lnTo>
                      <a:pt x="2093520" y="1568946"/>
                    </a:lnTo>
                    <a:lnTo>
                      <a:pt x="1973665" y="1568946"/>
                    </a:lnTo>
                    <a:close/>
                    <a:moveTo>
                      <a:pt x="1973665" y="1438200"/>
                    </a:moveTo>
                    <a:lnTo>
                      <a:pt x="1973665" y="1318345"/>
                    </a:lnTo>
                    <a:lnTo>
                      <a:pt x="2093520" y="1318345"/>
                    </a:lnTo>
                    <a:lnTo>
                      <a:pt x="2093520" y="1438200"/>
                    </a:lnTo>
                    <a:lnTo>
                      <a:pt x="1973665" y="1438200"/>
                    </a:lnTo>
                    <a:close/>
                    <a:moveTo>
                      <a:pt x="1973665" y="1307455"/>
                    </a:moveTo>
                    <a:lnTo>
                      <a:pt x="1973665" y="1187599"/>
                    </a:lnTo>
                    <a:lnTo>
                      <a:pt x="2093520" y="1187599"/>
                    </a:lnTo>
                    <a:lnTo>
                      <a:pt x="2093520" y="1307455"/>
                    </a:lnTo>
                    <a:lnTo>
                      <a:pt x="1973665" y="1307455"/>
                    </a:lnTo>
                    <a:close/>
                    <a:moveTo>
                      <a:pt x="1973665" y="1176710"/>
                    </a:moveTo>
                    <a:lnTo>
                      <a:pt x="1973665" y="1056854"/>
                    </a:lnTo>
                    <a:lnTo>
                      <a:pt x="2093520" y="1056854"/>
                    </a:lnTo>
                    <a:lnTo>
                      <a:pt x="2093520" y="1176710"/>
                    </a:lnTo>
                    <a:lnTo>
                      <a:pt x="1973665" y="1176710"/>
                    </a:lnTo>
                    <a:close/>
                    <a:moveTo>
                      <a:pt x="1973665" y="1045964"/>
                    </a:moveTo>
                    <a:lnTo>
                      <a:pt x="1973665" y="926108"/>
                    </a:lnTo>
                    <a:lnTo>
                      <a:pt x="2093520" y="926108"/>
                    </a:lnTo>
                    <a:lnTo>
                      <a:pt x="2093520" y="1045964"/>
                    </a:lnTo>
                    <a:lnTo>
                      <a:pt x="1973665" y="1045964"/>
                    </a:lnTo>
                    <a:close/>
                    <a:moveTo>
                      <a:pt x="1973665" y="915219"/>
                    </a:moveTo>
                    <a:lnTo>
                      <a:pt x="1973665" y="795363"/>
                    </a:lnTo>
                    <a:lnTo>
                      <a:pt x="2093520" y="795363"/>
                    </a:lnTo>
                    <a:lnTo>
                      <a:pt x="2093520" y="915219"/>
                    </a:lnTo>
                    <a:lnTo>
                      <a:pt x="1973665" y="915219"/>
                    </a:lnTo>
                    <a:close/>
                    <a:moveTo>
                      <a:pt x="1973665" y="784473"/>
                    </a:moveTo>
                    <a:lnTo>
                      <a:pt x="1973665" y="664617"/>
                    </a:lnTo>
                    <a:lnTo>
                      <a:pt x="2093520" y="664617"/>
                    </a:lnTo>
                    <a:lnTo>
                      <a:pt x="2093520" y="784473"/>
                    </a:lnTo>
                    <a:lnTo>
                      <a:pt x="1973665" y="784473"/>
                    </a:lnTo>
                    <a:close/>
                    <a:moveTo>
                      <a:pt x="1973665" y="653728"/>
                    </a:moveTo>
                    <a:lnTo>
                      <a:pt x="1973665" y="533872"/>
                    </a:lnTo>
                    <a:lnTo>
                      <a:pt x="2093520" y="533872"/>
                    </a:lnTo>
                    <a:lnTo>
                      <a:pt x="2093520" y="653728"/>
                    </a:lnTo>
                    <a:lnTo>
                      <a:pt x="1973665" y="653728"/>
                    </a:lnTo>
                    <a:close/>
                    <a:moveTo>
                      <a:pt x="1973665" y="522982"/>
                    </a:moveTo>
                    <a:lnTo>
                      <a:pt x="1973665" y="403126"/>
                    </a:lnTo>
                    <a:lnTo>
                      <a:pt x="2093520" y="403126"/>
                    </a:lnTo>
                    <a:lnTo>
                      <a:pt x="2093520" y="522982"/>
                    </a:lnTo>
                    <a:lnTo>
                      <a:pt x="1973665" y="522982"/>
                    </a:lnTo>
                    <a:close/>
                    <a:moveTo>
                      <a:pt x="1973665" y="392237"/>
                    </a:moveTo>
                    <a:lnTo>
                      <a:pt x="1973665" y="272381"/>
                    </a:lnTo>
                    <a:lnTo>
                      <a:pt x="2093520" y="272381"/>
                    </a:lnTo>
                    <a:lnTo>
                      <a:pt x="2093520" y="392237"/>
                    </a:lnTo>
                    <a:lnTo>
                      <a:pt x="1973665" y="392237"/>
                    </a:lnTo>
                    <a:close/>
                    <a:moveTo>
                      <a:pt x="1973665" y="261491"/>
                    </a:moveTo>
                    <a:lnTo>
                      <a:pt x="1973665" y="141635"/>
                    </a:lnTo>
                    <a:lnTo>
                      <a:pt x="2093520" y="141635"/>
                    </a:lnTo>
                    <a:lnTo>
                      <a:pt x="2093520" y="261491"/>
                    </a:lnTo>
                    <a:lnTo>
                      <a:pt x="1973665" y="261491"/>
                    </a:lnTo>
                    <a:close/>
                    <a:moveTo>
                      <a:pt x="1973665" y="130746"/>
                    </a:moveTo>
                    <a:lnTo>
                      <a:pt x="1973665" y="10890"/>
                    </a:lnTo>
                    <a:lnTo>
                      <a:pt x="2093520" y="10890"/>
                    </a:lnTo>
                    <a:lnTo>
                      <a:pt x="2093520" y="130746"/>
                    </a:lnTo>
                    <a:lnTo>
                      <a:pt x="1973665" y="130746"/>
                    </a:lnTo>
                    <a:close/>
                    <a:moveTo>
                      <a:pt x="1962763" y="130746"/>
                    </a:moveTo>
                    <a:lnTo>
                      <a:pt x="1842907" y="130746"/>
                    </a:lnTo>
                    <a:lnTo>
                      <a:pt x="1842907" y="10890"/>
                    </a:lnTo>
                    <a:lnTo>
                      <a:pt x="1962763" y="10890"/>
                    </a:lnTo>
                    <a:lnTo>
                      <a:pt x="1962763" y="130746"/>
                    </a:lnTo>
                    <a:close/>
                    <a:moveTo>
                      <a:pt x="1832018" y="130746"/>
                    </a:moveTo>
                    <a:lnTo>
                      <a:pt x="1712162" y="130746"/>
                    </a:lnTo>
                    <a:lnTo>
                      <a:pt x="1712162" y="10890"/>
                    </a:lnTo>
                    <a:lnTo>
                      <a:pt x="1832018" y="10890"/>
                    </a:lnTo>
                    <a:lnTo>
                      <a:pt x="1832018" y="130746"/>
                    </a:lnTo>
                    <a:close/>
                    <a:moveTo>
                      <a:pt x="1701272" y="130746"/>
                    </a:moveTo>
                    <a:lnTo>
                      <a:pt x="1581416" y="130746"/>
                    </a:lnTo>
                    <a:lnTo>
                      <a:pt x="1581416" y="10890"/>
                    </a:lnTo>
                    <a:lnTo>
                      <a:pt x="1701272" y="10890"/>
                    </a:lnTo>
                    <a:lnTo>
                      <a:pt x="1701272" y="130746"/>
                    </a:lnTo>
                    <a:close/>
                    <a:moveTo>
                      <a:pt x="1570527" y="130746"/>
                    </a:moveTo>
                    <a:lnTo>
                      <a:pt x="1450671" y="130746"/>
                    </a:lnTo>
                    <a:lnTo>
                      <a:pt x="1450671" y="10890"/>
                    </a:lnTo>
                    <a:lnTo>
                      <a:pt x="1570527" y="10890"/>
                    </a:lnTo>
                    <a:lnTo>
                      <a:pt x="1570527" y="130746"/>
                    </a:lnTo>
                    <a:close/>
                    <a:moveTo>
                      <a:pt x="1439781" y="130746"/>
                    </a:moveTo>
                    <a:lnTo>
                      <a:pt x="1319925" y="130746"/>
                    </a:lnTo>
                    <a:lnTo>
                      <a:pt x="1319925" y="10890"/>
                    </a:lnTo>
                    <a:lnTo>
                      <a:pt x="1439781" y="10890"/>
                    </a:lnTo>
                    <a:lnTo>
                      <a:pt x="1439781" y="130746"/>
                    </a:lnTo>
                    <a:close/>
                    <a:moveTo>
                      <a:pt x="1309036" y="130746"/>
                    </a:moveTo>
                    <a:lnTo>
                      <a:pt x="1189180" y="130746"/>
                    </a:lnTo>
                    <a:lnTo>
                      <a:pt x="1189180" y="10890"/>
                    </a:lnTo>
                    <a:lnTo>
                      <a:pt x="1309036" y="10890"/>
                    </a:lnTo>
                    <a:lnTo>
                      <a:pt x="1309036" y="130746"/>
                    </a:lnTo>
                    <a:close/>
                    <a:moveTo>
                      <a:pt x="1178290" y="130746"/>
                    </a:moveTo>
                    <a:lnTo>
                      <a:pt x="1058434" y="130746"/>
                    </a:lnTo>
                    <a:lnTo>
                      <a:pt x="1058434" y="10890"/>
                    </a:lnTo>
                    <a:lnTo>
                      <a:pt x="1178290" y="10890"/>
                    </a:lnTo>
                    <a:lnTo>
                      <a:pt x="1178290" y="130746"/>
                    </a:lnTo>
                    <a:close/>
                    <a:moveTo>
                      <a:pt x="1047545" y="130746"/>
                    </a:moveTo>
                    <a:lnTo>
                      <a:pt x="927689" y="130746"/>
                    </a:lnTo>
                    <a:lnTo>
                      <a:pt x="927689" y="10890"/>
                    </a:lnTo>
                    <a:lnTo>
                      <a:pt x="1047545" y="10890"/>
                    </a:lnTo>
                    <a:lnTo>
                      <a:pt x="1047545" y="130746"/>
                    </a:lnTo>
                    <a:close/>
                    <a:moveTo>
                      <a:pt x="916799" y="130746"/>
                    </a:moveTo>
                    <a:lnTo>
                      <a:pt x="796943" y="130746"/>
                    </a:lnTo>
                    <a:lnTo>
                      <a:pt x="796943" y="10890"/>
                    </a:lnTo>
                    <a:lnTo>
                      <a:pt x="916799" y="10890"/>
                    </a:lnTo>
                    <a:lnTo>
                      <a:pt x="916799" y="130746"/>
                    </a:lnTo>
                    <a:close/>
                    <a:moveTo>
                      <a:pt x="786054" y="130746"/>
                    </a:moveTo>
                    <a:lnTo>
                      <a:pt x="666198" y="130746"/>
                    </a:lnTo>
                    <a:lnTo>
                      <a:pt x="666198" y="10890"/>
                    </a:lnTo>
                    <a:lnTo>
                      <a:pt x="786054" y="10890"/>
                    </a:lnTo>
                    <a:lnTo>
                      <a:pt x="786054" y="130746"/>
                    </a:lnTo>
                    <a:close/>
                    <a:moveTo>
                      <a:pt x="655308" y="130746"/>
                    </a:moveTo>
                    <a:lnTo>
                      <a:pt x="535452" y="130746"/>
                    </a:lnTo>
                    <a:lnTo>
                      <a:pt x="535452" y="10890"/>
                    </a:lnTo>
                    <a:lnTo>
                      <a:pt x="655308" y="10890"/>
                    </a:lnTo>
                    <a:lnTo>
                      <a:pt x="655308" y="130746"/>
                    </a:lnTo>
                    <a:close/>
                    <a:moveTo>
                      <a:pt x="524563" y="130746"/>
                    </a:moveTo>
                    <a:lnTo>
                      <a:pt x="404707" y="130746"/>
                    </a:lnTo>
                    <a:lnTo>
                      <a:pt x="404707" y="10890"/>
                    </a:lnTo>
                    <a:lnTo>
                      <a:pt x="524563" y="10890"/>
                    </a:lnTo>
                    <a:lnTo>
                      <a:pt x="524563" y="130746"/>
                    </a:lnTo>
                    <a:close/>
                    <a:moveTo>
                      <a:pt x="393817" y="130746"/>
                    </a:moveTo>
                    <a:lnTo>
                      <a:pt x="273961" y="130746"/>
                    </a:lnTo>
                    <a:lnTo>
                      <a:pt x="273961" y="10890"/>
                    </a:lnTo>
                    <a:lnTo>
                      <a:pt x="393817" y="10890"/>
                    </a:lnTo>
                    <a:lnTo>
                      <a:pt x="393817" y="130746"/>
                    </a:lnTo>
                    <a:close/>
                    <a:moveTo>
                      <a:pt x="263072" y="130746"/>
                    </a:moveTo>
                    <a:lnTo>
                      <a:pt x="143216" y="130746"/>
                    </a:lnTo>
                    <a:lnTo>
                      <a:pt x="143216" y="10890"/>
                    </a:lnTo>
                    <a:lnTo>
                      <a:pt x="263072" y="10890"/>
                    </a:lnTo>
                    <a:lnTo>
                      <a:pt x="263072" y="130746"/>
                    </a:lnTo>
                    <a:close/>
                    <a:moveTo>
                      <a:pt x="263072" y="141635"/>
                    </a:moveTo>
                    <a:lnTo>
                      <a:pt x="263072" y="261491"/>
                    </a:lnTo>
                    <a:lnTo>
                      <a:pt x="143216" y="261491"/>
                    </a:lnTo>
                    <a:lnTo>
                      <a:pt x="143216" y="141635"/>
                    </a:lnTo>
                    <a:lnTo>
                      <a:pt x="263072" y="141635"/>
                    </a:lnTo>
                    <a:close/>
                    <a:moveTo>
                      <a:pt x="132326" y="261491"/>
                    </a:moveTo>
                    <a:lnTo>
                      <a:pt x="10890" y="261491"/>
                    </a:lnTo>
                    <a:lnTo>
                      <a:pt x="10890" y="141635"/>
                    </a:lnTo>
                    <a:lnTo>
                      <a:pt x="132326" y="141635"/>
                    </a:lnTo>
                    <a:lnTo>
                      <a:pt x="132326" y="261491"/>
                    </a:lnTo>
                    <a:close/>
                    <a:moveTo>
                      <a:pt x="10890" y="272381"/>
                    </a:moveTo>
                    <a:lnTo>
                      <a:pt x="132326" y="272381"/>
                    </a:lnTo>
                    <a:lnTo>
                      <a:pt x="132326" y="392237"/>
                    </a:lnTo>
                    <a:lnTo>
                      <a:pt x="10890" y="392237"/>
                    </a:lnTo>
                    <a:lnTo>
                      <a:pt x="10890" y="272381"/>
                    </a:lnTo>
                    <a:close/>
                    <a:moveTo>
                      <a:pt x="132326" y="403126"/>
                    </a:moveTo>
                    <a:lnTo>
                      <a:pt x="132326" y="522982"/>
                    </a:lnTo>
                    <a:lnTo>
                      <a:pt x="10890" y="522982"/>
                    </a:lnTo>
                    <a:lnTo>
                      <a:pt x="10890" y="403126"/>
                    </a:lnTo>
                    <a:lnTo>
                      <a:pt x="132326" y="403126"/>
                    </a:lnTo>
                    <a:close/>
                    <a:moveTo>
                      <a:pt x="10890" y="533872"/>
                    </a:moveTo>
                    <a:lnTo>
                      <a:pt x="132326" y="533872"/>
                    </a:lnTo>
                    <a:lnTo>
                      <a:pt x="132326" y="653728"/>
                    </a:lnTo>
                    <a:lnTo>
                      <a:pt x="10890" y="653728"/>
                    </a:lnTo>
                    <a:lnTo>
                      <a:pt x="10890" y="533872"/>
                    </a:lnTo>
                    <a:close/>
                    <a:moveTo>
                      <a:pt x="132326" y="664617"/>
                    </a:moveTo>
                    <a:lnTo>
                      <a:pt x="132326" y="784473"/>
                    </a:lnTo>
                    <a:lnTo>
                      <a:pt x="10890" y="784473"/>
                    </a:lnTo>
                    <a:lnTo>
                      <a:pt x="10890" y="664617"/>
                    </a:lnTo>
                    <a:lnTo>
                      <a:pt x="132326" y="664617"/>
                    </a:lnTo>
                    <a:close/>
                    <a:moveTo>
                      <a:pt x="10890" y="795363"/>
                    </a:moveTo>
                    <a:lnTo>
                      <a:pt x="132326" y="795363"/>
                    </a:lnTo>
                    <a:lnTo>
                      <a:pt x="132326" y="915219"/>
                    </a:lnTo>
                    <a:lnTo>
                      <a:pt x="10890" y="915219"/>
                    </a:lnTo>
                    <a:lnTo>
                      <a:pt x="10890" y="795363"/>
                    </a:lnTo>
                    <a:close/>
                    <a:moveTo>
                      <a:pt x="132326" y="926108"/>
                    </a:moveTo>
                    <a:lnTo>
                      <a:pt x="132326" y="1045964"/>
                    </a:lnTo>
                    <a:lnTo>
                      <a:pt x="10890" y="1045964"/>
                    </a:lnTo>
                    <a:lnTo>
                      <a:pt x="10890" y="926108"/>
                    </a:lnTo>
                    <a:lnTo>
                      <a:pt x="132326" y="926108"/>
                    </a:lnTo>
                    <a:close/>
                    <a:moveTo>
                      <a:pt x="10890" y="1056854"/>
                    </a:moveTo>
                    <a:lnTo>
                      <a:pt x="132326" y="1056854"/>
                    </a:lnTo>
                    <a:lnTo>
                      <a:pt x="132326" y="1176710"/>
                    </a:lnTo>
                    <a:lnTo>
                      <a:pt x="10890" y="1176710"/>
                    </a:lnTo>
                    <a:lnTo>
                      <a:pt x="10890" y="1056854"/>
                    </a:lnTo>
                    <a:close/>
                    <a:moveTo>
                      <a:pt x="132326" y="1187599"/>
                    </a:moveTo>
                    <a:lnTo>
                      <a:pt x="132326" y="1307455"/>
                    </a:lnTo>
                    <a:lnTo>
                      <a:pt x="10890" y="1307455"/>
                    </a:lnTo>
                    <a:lnTo>
                      <a:pt x="10890" y="1187599"/>
                    </a:lnTo>
                    <a:lnTo>
                      <a:pt x="132326" y="1187599"/>
                    </a:lnTo>
                    <a:close/>
                    <a:moveTo>
                      <a:pt x="10890" y="1318345"/>
                    </a:moveTo>
                    <a:lnTo>
                      <a:pt x="132326" y="1318345"/>
                    </a:lnTo>
                    <a:lnTo>
                      <a:pt x="132326" y="1438200"/>
                    </a:lnTo>
                    <a:lnTo>
                      <a:pt x="10890" y="1438200"/>
                    </a:lnTo>
                    <a:lnTo>
                      <a:pt x="10890" y="1318345"/>
                    </a:lnTo>
                    <a:close/>
                    <a:moveTo>
                      <a:pt x="132326" y="1449090"/>
                    </a:moveTo>
                    <a:lnTo>
                      <a:pt x="132326" y="1568946"/>
                    </a:lnTo>
                    <a:lnTo>
                      <a:pt x="10890" y="1568946"/>
                    </a:lnTo>
                    <a:lnTo>
                      <a:pt x="10890" y="1449090"/>
                    </a:lnTo>
                    <a:lnTo>
                      <a:pt x="132326" y="1449090"/>
                    </a:lnTo>
                    <a:close/>
                    <a:moveTo>
                      <a:pt x="10890" y="1579836"/>
                    </a:moveTo>
                    <a:lnTo>
                      <a:pt x="132326" y="1579836"/>
                    </a:lnTo>
                    <a:lnTo>
                      <a:pt x="132326" y="1699691"/>
                    </a:lnTo>
                    <a:lnTo>
                      <a:pt x="10890" y="1699691"/>
                    </a:lnTo>
                    <a:lnTo>
                      <a:pt x="10890" y="1579836"/>
                    </a:lnTo>
                    <a:close/>
                    <a:moveTo>
                      <a:pt x="132326" y="1710581"/>
                    </a:moveTo>
                    <a:lnTo>
                      <a:pt x="132326" y="1830437"/>
                    </a:lnTo>
                    <a:lnTo>
                      <a:pt x="10890" y="1830437"/>
                    </a:lnTo>
                    <a:lnTo>
                      <a:pt x="10890" y="1710581"/>
                    </a:lnTo>
                    <a:lnTo>
                      <a:pt x="132326" y="1710581"/>
                    </a:lnTo>
                    <a:close/>
                    <a:moveTo>
                      <a:pt x="10890" y="1841327"/>
                    </a:moveTo>
                    <a:lnTo>
                      <a:pt x="132326" y="1841327"/>
                    </a:lnTo>
                    <a:lnTo>
                      <a:pt x="132326" y="1961183"/>
                    </a:lnTo>
                    <a:lnTo>
                      <a:pt x="10890" y="1961183"/>
                    </a:lnTo>
                    <a:lnTo>
                      <a:pt x="10890" y="1841327"/>
                    </a:lnTo>
                    <a:close/>
                    <a:moveTo>
                      <a:pt x="132326" y="1972072"/>
                    </a:moveTo>
                    <a:lnTo>
                      <a:pt x="132326" y="2091928"/>
                    </a:lnTo>
                    <a:lnTo>
                      <a:pt x="10890" y="2091928"/>
                    </a:lnTo>
                    <a:lnTo>
                      <a:pt x="10890" y="1972072"/>
                    </a:lnTo>
                    <a:lnTo>
                      <a:pt x="132326" y="1972072"/>
                    </a:lnTo>
                    <a:close/>
                    <a:moveTo>
                      <a:pt x="10890" y="2102818"/>
                    </a:moveTo>
                    <a:lnTo>
                      <a:pt x="132326" y="2102818"/>
                    </a:lnTo>
                    <a:lnTo>
                      <a:pt x="132326" y="2222674"/>
                    </a:lnTo>
                    <a:lnTo>
                      <a:pt x="10890" y="2222674"/>
                    </a:lnTo>
                    <a:lnTo>
                      <a:pt x="10890" y="2102818"/>
                    </a:lnTo>
                    <a:close/>
                    <a:moveTo>
                      <a:pt x="132326" y="2233563"/>
                    </a:moveTo>
                    <a:lnTo>
                      <a:pt x="132326" y="2353419"/>
                    </a:lnTo>
                    <a:lnTo>
                      <a:pt x="10890" y="2353419"/>
                    </a:lnTo>
                    <a:lnTo>
                      <a:pt x="10890" y="2233563"/>
                    </a:lnTo>
                    <a:lnTo>
                      <a:pt x="132326" y="2233563"/>
                    </a:lnTo>
                    <a:close/>
                    <a:moveTo>
                      <a:pt x="10890" y="2364309"/>
                    </a:moveTo>
                    <a:lnTo>
                      <a:pt x="132326" y="2364309"/>
                    </a:lnTo>
                    <a:lnTo>
                      <a:pt x="132326" y="2484165"/>
                    </a:lnTo>
                    <a:lnTo>
                      <a:pt x="10890" y="2484165"/>
                    </a:lnTo>
                    <a:lnTo>
                      <a:pt x="10890" y="2364309"/>
                    </a:lnTo>
                    <a:close/>
                    <a:moveTo>
                      <a:pt x="132326" y="2495054"/>
                    </a:moveTo>
                    <a:lnTo>
                      <a:pt x="132326" y="2614910"/>
                    </a:lnTo>
                    <a:lnTo>
                      <a:pt x="10890" y="2614910"/>
                    </a:lnTo>
                    <a:lnTo>
                      <a:pt x="10890" y="2495054"/>
                    </a:lnTo>
                    <a:lnTo>
                      <a:pt x="132326" y="2495054"/>
                    </a:lnTo>
                    <a:close/>
                    <a:moveTo>
                      <a:pt x="10890" y="2625800"/>
                    </a:moveTo>
                    <a:lnTo>
                      <a:pt x="132326" y="2625800"/>
                    </a:lnTo>
                    <a:lnTo>
                      <a:pt x="132326" y="2745656"/>
                    </a:lnTo>
                    <a:lnTo>
                      <a:pt x="10890" y="2745656"/>
                    </a:lnTo>
                    <a:lnTo>
                      <a:pt x="10890" y="2625800"/>
                    </a:lnTo>
                    <a:close/>
                    <a:moveTo>
                      <a:pt x="143227" y="2625800"/>
                    </a:moveTo>
                    <a:lnTo>
                      <a:pt x="263083" y="2625800"/>
                    </a:lnTo>
                    <a:lnTo>
                      <a:pt x="263083" y="2745656"/>
                    </a:lnTo>
                    <a:lnTo>
                      <a:pt x="143227" y="2745656"/>
                    </a:lnTo>
                    <a:lnTo>
                      <a:pt x="143227" y="2625800"/>
                    </a:lnTo>
                    <a:close/>
                    <a:moveTo>
                      <a:pt x="263072" y="2756545"/>
                    </a:moveTo>
                    <a:lnTo>
                      <a:pt x="263072" y="2876401"/>
                    </a:lnTo>
                    <a:lnTo>
                      <a:pt x="143216" y="2876401"/>
                    </a:lnTo>
                    <a:lnTo>
                      <a:pt x="143216" y="2756545"/>
                    </a:lnTo>
                    <a:lnTo>
                      <a:pt x="263072" y="2756545"/>
                    </a:lnTo>
                    <a:close/>
                    <a:moveTo>
                      <a:pt x="273973" y="2756545"/>
                    </a:moveTo>
                    <a:lnTo>
                      <a:pt x="393829" y="2756545"/>
                    </a:lnTo>
                    <a:lnTo>
                      <a:pt x="393829" y="2876401"/>
                    </a:lnTo>
                    <a:lnTo>
                      <a:pt x="273973" y="2876401"/>
                    </a:lnTo>
                    <a:lnTo>
                      <a:pt x="273973" y="2756545"/>
                    </a:lnTo>
                    <a:close/>
                    <a:moveTo>
                      <a:pt x="404718" y="2756545"/>
                    </a:moveTo>
                    <a:lnTo>
                      <a:pt x="524574" y="2756545"/>
                    </a:lnTo>
                    <a:lnTo>
                      <a:pt x="524574" y="2876401"/>
                    </a:lnTo>
                    <a:lnTo>
                      <a:pt x="404718" y="2876401"/>
                    </a:lnTo>
                    <a:lnTo>
                      <a:pt x="404718" y="2756545"/>
                    </a:lnTo>
                    <a:close/>
                    <a:moveTo>
                      <a:pt x="535464" y="2756545"/>
                    </a:moveTo>
                    <a:lnTo>
                      <a:pt x="655320" y="2756545"/>
                    </a:lnTo>
                    <a:lnTo>
                      <a:pt x="655320" y="2876401"/>
                    </a:lnTo>
                    <a:lnTo>
                      <a:pt x="535464" y="2876401"/>
                    </a:lnTo>
                    <a:lnTo>
                      <a:pt x="535464" y="2756545"/>
                    </a:lnTo>
                    <a:close/>
                    <a:moveTo>
                      <a:pt x="666209" y="2756545"/>
                    </a:moveTo>
                    <a:lnTo>
                      <a:pt x="786065" y="2756545"/>
                    </a:lnTo>
                    <a:lnTo>
                      <a:pt x="786065" y="2876401"/>
                    </a:lnTo>
                    <a:lnTo>
                      <a:pt x="666209" y="2876401"/>
                    </a:lnTo>
                    <a:lnTo>
                      <a:pt x="666209" y="2756545"/>
                    </a:lnTo>
                    <a:close/>
                    <a:moveTo>
                      <a:pt x="796955" y="2756545"/>
                    </a:moveTo>
                    <a:lnTo>
                      <a:pt x="916811" y="2756545"/>
                    </a:lnTo>
                    <a:lnTo>
                      <a:pt x="916811" y="2876401"/>
                    </a:lnTo>
                    <a:lnTo>
                      <a:pt x="796955" y="2876401"/>
                    </a:lnTo>
                    <a:lnTo>
                      <a:pt x="796955" y="2756545"/>
                    </a:lnTo>
                    <a:close/>
                    <a:moveTo>
                      <a:pt x="927700" y="2756545"/>
                    </a:moveTo>
                    <a:lnTo>
                      <a:pt x="1047556" y="2756545"/>
                    </a:lnTo>
                    <a:lnTo>
                      <a:pt x="1047556" y="2876401"/>
                    </a:lnTo>
                    <a:lnTo>
                      <a:pt x="927700" y="2876401"/>
                    </a:lnTo>
                    <a:lnTo>
                      <a:pt x="927700" y="2756545"/>
                    </a:lnTo>
                    <a:close/>
                    <a:moveTo>
                      <a:pt x="1058446" y="2756545"/>
                    </a:moveTo>
                    <a:lnTo>
                      <a:pt x="1178302" y="2756545"/>
                    </a:lnTo>
                    <a:lnTo>
                      <a:pt x="1178302" y="2876401"/>
                    </a:lnTo>
                    <a:lnTo>
                      <a:pt x="1058446" y="2876401"/>
                    </a:lnTo>
                    <a:lnTo>
                      <a:pt x="1058446" y="2756545"/>
                    </a:lnTo>
                    <a:close/>
                    <a:moveTo>
                      <a:pt x="1189192" y="2756545"/>
                    </a:moveTo>
                    <a:lnTo>
                      <a:pt x="1309047" y="2756545"/>
                    </a:lnTo>
                    <a:lnTo>
                      <a:pt x="1309047" y="2876401"/>
                    </a:lnTo>
                    <a:lnTo>
                      <a:pt x="1189192" y="2876401"/>
                    </a:lnTo>
                    <a:lnTo>
                      <a:pt x="1189192" y="2756545"/>
                    </a:lnTo>
                    <a:close/>
                    <a:moveTo>
                      <a:pt x="1319937" y="2756545"/>
                    </a:moveTo>
                    <a:lnTo>
                      <a:pt x="1439793" y="2756545"/>
                    </a:lnTo>
                    <a:lnTo>
                      <a:pt x="1439793" y="2876401"/>
                    </a:lnTo>
                    <a:lnTo>
                      <a:pt x="1319937" y="2876401"/>
                    </a:lnTo>
                    <a:lnTo>
                      <a:pt x="1319937" y="2756545"/>
                    </a:lnTo>
                    <a:close/>
                    <a:moveTo>
                      <a:pt x="1450683" y="2756545"/>
                    </a:moveTo>
                    <a:lnTo>
                      <a:pt x="1570538" y="2756545"/>
                    </a:lnTo>
                    <a:lnTo>
                      <a:pt x="1570538" y="2876401"/>
                    </a:lnTo>
                    <a:lnTo>
                      <a:pt x="1450683" y="2876401"/>
                    </a:lnTo>
                    <a:lnTo>
                      <a:pt x="1450683" y="2756545"/>
                    </a:lnTo>
                    <a:close/>
                    <a:moveTo>
                      <a:pt x="1581428" y="2756545"/>
                    </a:moveTo>
                    <a:lnTo>
                      <a:pt x="1701284" y="2756545"/>
                    </a:lnTo>
                    <a:lnTo>
                      <a:pt x="1701284" y="2876401"/>
                    </a:lnTo>
                    <a:lnTo>
                      <a:pt x="1581428" y="2876401"/>
                    </a:lnTo>
                    <a:lnTo>
                      <a:pt x="1581428" y="2756545"/>
                    </a:lnTo>
                    <a:close/>
                    <a:moveTo>
                      <a:pt x="1712174" y="2756545"/>
                    </a:moveTo>
                    <a:lnTo>
                      <a:pt x="1832029" y="2756545"/>
                    </a:lnTo>
                    <a:lnTo>
                      <a:pt x="1832029" y="2876401"/>
                    </a:lnTo>
                    <a:lnTo>
                      <a:pt x="1712174" y="2876401"/>
                    </a:lnTo>
                    <a:lnTo>
                      <a:pt x="1712174" y="2756545"/>
                    </a:lnTo>
                    <a:close/>
                    <a:moveTo>
                      <a:pt x="1842919" y="2756545"/>
                    </a:moveTo>
                    <a:lnTo>
                      <a:pt x="1962775" y="2756545"/>
                    </a:lnTo>
                    <a:lnTo>
                      <a:pt x="1962775" y="2876401"/>
                    </a:lnTo>
                    <a:lnTo>
                      <a:pt x="1842919" y="2876401"/>
                    </a:lnTo>
                    <a:lnTo>
                      <a:pt x="1842919" y="2756545"/>
                    </a:lnTo>
                    <a:close/>
                    <a:moveTo>
                      <a:pt x="1973665" y="2756545"/>
                    </a:moveTo>
                    <a:lnTo>
                      <a:pt x="2093520" y="2756545"/>
                    </a:lnTo>
                    <a:lnTo>
                      <a:pt x="2093520" y="2876401"/>
                    </a:lnTo>
                    <a:lnTo>
                      <a:pt x="1973665" y="2876401"/>
                    </a:lnTo>
                    <a:lnTo>
                      <a:pt x="1973665" y="2756545"/>
                    </a:lnTo>
                    <a:close/>
                    <a:moveTo>
                      <a:pt x="1973665" y="2745656"/>
                    </a:moveTo>
                    <a:lnTo>
                      <a:pt x="1973665" y="2625800"/>
                    </a:lnTo>
                    <a:lnTo>
                      <a:pt x="2093520" y="2625800"/>
                    </a:lnTo>
                    <a:lnTo>
                      <a:pt x="2093520" y="2745656"/>
                    </a:lnTo>
                    <a:lnTo>
                      <a:pt x="1973665" y="2745656"/>
                    </a:lnTo>
                    <a:close/>
                    <a:moveTo>
                      <a:pt x="2104410" y="2625800"/>
                    </a:moveTo>
                    <a:lnTo>
                      <a:pt x="2222674" y="2625800"/>
                    </a:lnTo>
                    <a:lnTo>
                      <a:pt x="2222674" y="2745656"/>
                    </a:lnTo>
                    <a:lnTo>
                      <a:pt x="2104410" y="2745656"/>
                    </a:lnTo>
                    <a:lnTo>
                      <a:pt x="2104410" y="2625800"/>
                    </a:lnTo>
                    <a:close/>
                    <a:moveTo>
                      <a:pt x="2104410" y="2614910"/>
                    </a:moveTo>
                    <a:lnTo>
                      <a:pt x="2104410" y="2495054"/>
                    </a:lnTo>
                    <a:lnTo>
                      <a:pt x="2222674" y="2495054"/>
                    </a:lnTo>
                    <a:lnTo>
                      <a:pt x="2222674" y="2614910"/>
                    </a:lnTo>
                    <a:lnTo>
                      <a:pt x="2104410" y="2614910"/>
                    </a:lnTo>
                    <a:close/>
                    <a:moveTo>
                      <a:pt x="2222674" y="2484165"/>
                    </a:moveTo>
                    <a:lnTo>
                      <a:pt x="2104410" y="2484165"/>
                    </a:lnTo>
                    <a:lnTo>
                      <a:pt x="2104410" y="2364309"/>
                    </a:lnTo>
                    <a:lnTo>
                      <a:pt x="2222674" y="2364309"/>
                    </a:lnTo>
                    <a:lnTo>
                      <a:pt x="2222674" y="2484165"/>
                    </a:lnTo>
                    <a:close/>
                    <a:moveTo>
                      <a:pt x="2104410" y="2353419"/>
                    </a:moveTo>
                    <a:lnTo>
                      <a:pt x="2104410" y="2233563"/>
                    </a:lnTo>
                    <a:lnTo>
                      <a:pt x="2222674" y="2233563"/>
                    </a:lnTo>
                    <a:lnTo>
                      <a:pt x="2222674" y="2353419"/>
                    </a:lnTo>
                    <a:lnTo>
                      <a:pt x="2104410" y="2353419"/>
                    </a:lnTo>
                    <a:close/>
                    <a:moveTo>
                      <a:pt x="2222674" y="2222674"/>
                    </a:moveTo>
                    <a:lnTo>
                      <a:pt x="2104410" y="2222674"/>
                    </a:lnTo>
                    <a:lnTo>
                      <a:pt x="2104410" y="2102818"/>
                    </a:lnTo>
                    <a:lnTo>
                      <a:pt x="2222674" y="2102818"/>
                    </a:lnTo>
                    <a:lnTo>
                      <a:pt x="2222674" y="2222674"/>
                    </a:lnTo>
                    <a:close/>
                    <a:moveTo>
                      <a:pt x="2104410" y="2091928"/>
                    </a:moveTo>
                    <a:lnTo>
                      <a:pt x="2104410" y="1972072"/>
                    </a:lnTo>
                    <a:lnTo>
                      <a:pt x="2222674" y="1972072"/>
                    </a:lnTo>
                    <a:lnTo>
                      <a:pt x="2222674" y="2091928"/>
                    </a:lnTo>
                    <a:lnTo>
                      <a:pt x="2104410" y="2091928"/>
                    </a:lnTo>
                    <a:close/>
                    <a:moveTo>
                      <a:pt x="2222674" y="1961183"/>
                    </a:moveTo>
                    <a:lnTo>
                      <a:pt x="2104410" y="1961183"/>
                    </a:lnTo>
                    <a:lnTo>
                      <a:pt x="2104410" y="1841327"/>
                    </a:lnTo>
                    <a:lnTo>
                      <a:pt x="2222674" y="1841327"/>
                    </a:lnTo>
                    <a:lnTo>
                      <a:pt x="2222674" y="1961183"/>
                    </a:lnTo>
                    <a:close/>
                    <a:moveTo>
                      <a:pt x="2104410" y="1830437"/>
                    </a:moveTo>
                    <a:lnTo>
                      <a:pt x="2104410" y="1710581"/>
                    </a:lnTo>
                    <a:lnTo>
                      <a:pt x="2222674" y="1710581"/>
                    </a:lnTo>
                    <a:lnTo>
                      <a:pt x="2222674" y="1830437"/>
                    </a:lnTo>
                    <a:lnTo>
                      <a:pt x="2104410" y="1830437"/>
                    </a:lnTo>
                    <a:close/>
                    <a:moveTo>
                      <a:pt x="2222674" y="1699691"/>
                    </a:moveTo>
                    <a:lnTo>
                      <a:pt x="2104410" y="1699691"/>
                    </a:lnTo>
                    <a:lnTo>
                      <a:pt x="2104410" y="1579836"/>
                    </a:lnTo>
                    <a:lnTo>
                      <a:pt x="2222674" y="1579836"/>
                    </a:lnTo>
                    <a:lnTo>
                      <a:pt x="2222674" y="1699691"/>
                    </a:lnTo>
                    <a:close/>
                    <a:moveTo>
                      <a:pt x="2104410" y="1568946"/>
                    </a:moveTo>
                    <a:lnTo>
                      <a:pt x="2104410" y="1449090"/>
                    </a:lnTo>
                    <a:lnTo>
                      <a:pt x="2222674" y="1449090"/>
                    </a:lnTo>
                    <a:lnTo>
                      <a:pt x="2222674" y="1568946"/>
                    </a:lnTo>
                    <a:lnTo>
                      <a:pt x="2104410" y="1568946"/>
                    </a:lnTo>
                    <a:close/>
                    <a:moveTo>
                      <a:pt x="2222674" y="1438200"/>
                    </a:moveTo>
                    <a:lnTo>
                      <a:pt x="2104410" y="1438200"/>
                    </a:lnTo>
                    <a:lnTo>
                      <a:pt x="2104410" y="1318345"/>
                    </a:lnTo>
                    <a:lnTo>
                      <a:pt x="2222674" y="1318345"/>
                    </a:lnTo>
                    <a:lnTo>
                      <a:pt x="2222674" y="1438200"/>
                    </a:lnTo>
                    <a:close/>
                    <a:moveTo>
                      <a:pt x="2104410" y="1307455"/>
                    </a:moveTo>
                    <a:lnTo>
                      <a:pt x="2104410" y="1187599"/>
                    </a:lnTo>
                    <a:lnTo>
                      <a:pt x="2222674" y="1187599"/>
                    </a:lnTo>
                    <a:lnTo>
                      <a:pt x="2222674" y="1307455"/>
                    </a:lnTo>
                    <a:lnTo>
                      <a:pt x="2104410" y="1307455"/>
                    </a:lnTo>
                    <a:close/>
                    <a:moveTo>
                      <a:pt x="2222674" y="1176710"/>
                    </a:moveTo>
                    <a:lnTo>
                      <a:pt x="2104410" y="1176710"/>
                    </a:lnTo>
                    <a:lnTo>
                      <a:pt x="2104410" y="1056854"/>
                    </a:lnTo>
                    <a:lnTo>
                      <a:pt x="2222674" y="1056854"/>
                    </a:lnTo>
                    <a:lnTo>
                      <a:pt x="2222674" y="1176710"/>
                    </a:lnTo>
                    <a:close/>
                    <a:moveTo>
                      <a:pt x="2104410" y="1045964"/>
                    </a:moveTo>
                    <a:lnTo>
                      <a:pt x="2104410" y="926108"/>
                    </a:lnTo>
                    <a:lnTo>
                      <a:pt x="2222674" y="926108"/>
                    </a:lnTo>
                    <a:lnTo>
                      <a:pt x="2222674" y="1045964"/>
                    </a:lnTo>
                    <a:lnTo>
                      <a:pt x="2104410" y="1045964"/>
                    </a:lnTo>
                    <a:close/>
                    <a:moveTo>
                      <a:pt x="2222674" y="915219"/>
                    </a:moveTo>
                    <a:lnTo>
                      <a:pt x="2104410" y="915219"/>
                    </a:lnTo>
                    <a:lnTo>
                      <a:pt x="2104410" y="795363"/>
                    </a:lnTo>
                    <a:lnTo>
                      <a:pt x="2222674" y="795363"/>
                    </a:lnTo>
                    <a:lnTo>
                      <a:pt x="2222674" y="915219"/>
                    </a:lnTo>
                    <a:close/>
                    <a:moveTo>
                      <a:pt x="2104410" y="784473"/>
                    </a:moveTo>
                    <a:lnTo>
                      <a:pt x="2104410" y="664617"/>
                    </a:lnTo>
                    <a:lnTo>
                      <a:pt x="2222674" y="664617"/>
                    </a:lnTo>
                    <a:lnTo>
                      <a:pt x="2222674" y="784473"/>
                    </a:lnTo>
                    <a:lnTo>
                      <a:pt x="2104410" y="784473"/>
                    </a:lnTo>
                    <a:close/>
                    <a:moveTo>
                      <a:pt x="2222674" y="653728"/>
                    </a:moveTo>
                    <a:lnTo>
                      <a:pt x="2104410" y="653728"/>
                    </a:lnTo>
                    <a:lnTo>
                      <a:pt x="2104410" y="533872"/>
                    </a:lnTo>
                    <a:lnTo>
                      <a:pt x="2222674" y="533872"/>
                    </a:lnTo>
                    <a:lnTo>
                      <a:pt x="2222674" y="653728"/>
                    </a:lnTo>
                    <a:close/>
                    <a:moveTo>
                      <a:pt x="2104410" y="522982"/>
                    </a:moveTo>
                    <a:lnTo>
                      <a:pt x="2104410" y="403126"/>
                    </a:lnTo>
                    <a:lnTo>
                      <a:pt x="2222674" y="403126"/>
                    </a:lnTo>
                    <a:lnTo>
                      <a:pt x="2222674" y="522982"/>
                    </a:lnTo>
                    <a:lnTo>
                      <a:pt x="2104410" y="522982"/>
                    </a:lnTo>
                    <a:close/>
                    <a:moveTo>
                      <a:pt x="2222674" y="392237"/>
                    </a:moveTo>
                    <a:lnTo>
                      <a:pt x="2104410" y="392237"/>
                    </a:lnTo>
                    <a:lnTo>
                      <a:pt x="2104410" y="272381"/>
                    </a:lnTo>
                    <a:lnTo>
                      <a:pt x="2222674" y="272381"/>
                    </a:lnTo>
                    <a:lnTo>
                      <a:pt x="2222674" y="392237"/>
                    </a:lnTo>
                    <a:close/>
                    <a:moveTo>
                      <a:pt x="2104410" y="261491"/>
                    </a:moveTo>
                    <a:lnTo>
                      <a:pt x="2104410" y="141635"/>
                    </a:lnTo>
                    <a:lnTo>
                      <a:pt x="2222674" y="141635"/>
                    </a:lnTo>
                    <a:lnTo>
                      <a:pt x="2222674" y="261491"/>
                    </a:lnTo>
                    <a:lnTo>
                      <a:pt x="2104410" y="261491"/>
                    </a:lnTo>
                    <a:close/>
                    <a:moveTo>
                      <a:pt x="2222674" y="130746"/>
                    </a:moveTo>
                    <a:lnTo>
                      <a:pt x="2104410" y="130746"/>
                    </a:lnTo>
                    <a:lnTo>
                      <a:pt x="2104410" y="10890"/>
                    </a:lnTo>
                    <a:lnTo>
                      <a:pt x="2222674" y="10890"/>
                    </a:lnTo>
                    <a:lnTo>
                      <a:pt x="2222674" y="130746"/>
                    </a:lnTo>
                    <a:close/>
                    <a:moveTo>
                      <a:pt x="132326" y="10890"/>
                    </a:moveTo>
                    <a:lnTo>
                      <a:pt x="132326" y="130746"/>
                    </a:lnTo>
                    <a:lnTo>
                      <a:pt x="10890" y="130746"/>
                    </a:lnTo>
                    <a:lnTo>
                      <a:pt x="10890" y="10890"/>
                    </a:lnTo>
                    <a:lnTo>
                      <a:pt x="132326" y="10890"/>
                    </a:lnTo>
                    <a:close/>
                    <a:moveTo>
                      <a:pt x="10890" y="2756545"/>
                    </a:moveTo>
                    <a:lnTo>
                      <a:pt x="132326" y="2756545"/>
                    </a:lnTo>
                    <a:lnTo>
                      <a:pt x="132326" y="2876401"/>
                    </a:lnTo>
                    <a:lnTo>
                      <a:pt x="10890" y="2876401"/>
                    </a:lnTo>
                    <a:lnTo>
                      <a:pt x="10890" y="2756545"/>
                    </a:lnTo>
                    <a:close/>
                    <a:moveTo>
                      <a:pt x="2104410" y="2876401"/>
                    </a:moveTo>
                    <a:lnTo>
                      <a:pt x="2104410" y="2756545"/>
                    </a:lnTo>
                    <a:lnTo>
                      <a:pt x="2222674" y="2756545"/>
                    </a:lnTo>
                    <a:lnTo>
                      <a:pt x="2222674" y="2876401"/>
                    </a:lnTo>
                    <a:lnTo>
                      <a:pt x="2104410" y="287640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918" name="Google Shape;918;p9"/>
              <p:cNvSpPr/>
              <p:nvPr/>
            </p:nvSpPr>
            <p:spPr>
              <a:xfrm>
                <a:off x="8896356" y="3073906"/>
                <a:ext cx="2604020" cy="261491"/>
              </a:xfrm>
              <a:custGeom>
                <a:rect b="b" l="l" r="r" t="t"/>
                <a:pathLst>
                  <a:path extrusionOk="0" h="261491" w="2604020">
                    <a:moveTo>
                      <a:pt x="0" y="0"/>
                    </a:moveTo>
                    <a:lnTo>
                      <a:pt x="2604021" y="0"/>
                    </a:lnTo>
                    <a:lnTo>
                      <a:pt x="2604021" y="261491"/>
                    </a:lnTo>
                    <a:lnTo>
                      <a:pt x="0" y="26149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919" name="Google Shape;919;p9"/>
              <p:cNvSpPr/>
              <p:nvPr/>
            </p:nvSpPr>
            <p:spPr>
              <a:xfrm>
                <a:off x="9239560" y="3148157"/>
                <a:ext cx="130745" cy="130745"/>
              </a:xfrm>
              <a:custGeom>
                <a:rect b="b" l="l" r="r" t="t"/>
                <a:pathLst>
                  <a:path extrusionOk="0" h="130745" w="130745">
                    <a:moveTo>
                      <a:pt x="130745" y="65373"/>
                    </a:moveTo>
                    <a:cubicBezTo>
                      <a:pt x="130745" y="101477"/>
                      <a:pt x="101477" y="130746"/>
                      <a:pt x="65373" y="130746"/>
                    </a:cubicBezTo>
                    <a:cubicBezTo>
                      <a:pt x="29268" y="130746"/>
                      <a:pt x="0" y="101477"/>
                      <a:pt x="0" y="65373"/>
                    </a:cubicBezTo>
                    <a:cubicBezTo>
                      <a:pt x="0" y="29268"/>
                      <a:pt x="29268" y="0"/>
                      <a:pt x="65373" y="0"/>
                    </a:cubicBezTo>
                    <a:cubicBezTo>
                      <a:pt x="101477" y="0"/>
                      <a:pt x="130745" y="29268"/>
                      <a:pt x="130745" y="653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920" name="Google Shape;920;p9"/>
              <p:cNvSpPr/>
              <p:nvPr/>
            </p:nvSpPr>
            <p:spPr>
              <a:xfrm>
                <a:off x="11069997" y="3148157"/>
                <a:ext cx="130745" cy="130745"/>
              </a:xfrm>
              <a:custGeom>
                <a:rect b="b" l="l" r="r" t="t"/>
                <a:pathLst>
                  <a:path extrusionOk="0" h="130745" w="130745">
                    <a:moveTo>
                      <a:pt x="130746" y="65373"/>
                    </a:moveTo>
                    <a:cubicBezTo>
                      <a:pt x="130746" y="101477"/>
                      <a:pt x="101477" y="130746"/>
                      <a:pt x="65373" y="130746"/>
                    </a:cubicBezTo>
                    <a:cubicBezTo>
                      <a:pt x="29269" y="130746"/>
                      <a:pt x="0" y="101477"/>
                      <a:pt x="0" y="65373"/>
                    </a:cubicBezTo>
                    <a:cubicBezTo>
                      <a:pt x="0" y="29268"/>
                      <a:pt x="29269" y="0"/>
                      <a:pt x="65373" y="0"/>
                    </a:cubicBezTo>
                    <a:cubicBezTo>
                      <a:pt x="101477" y="0"/>
                      <a:pt x="130746" y="29268"/>
                      <a:pt x="130746" y="653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descr="연필이 있는 그래프 및 메모 용지 패드" id="921" name="Google Shape;921;p9"/>
          <p:cNvGrpSpPr/>
          <p:nvPr/>
        </p:nvGrpSpPr>
        <p:grpSpPr>
          <a:xfrm>
            <a:off x="8514901" y="4863472"/>
            <a:ext cx="1837425" cy="1925384"/>
            <a:chOff x="8514901" y="4863472"/>
            <a:chExt cx="1837425" cy="1925384"/>
          </a:xfrm>
        </p:grpSpPr>
        <p:sp>
          <p:nvSpPr>
            <p:cNvPr descr="연필이 있는 그래프 및 메모 용지 패드" id="922" name="Google Shape;922;p9"/>
            <p:cNvSpPr/>
            <p:nvPr/>
          </p:nvSpPr>
          <p:spPr>
            <a:xfrm>
              <a:off x="8514916" y="4951353"/>
              <a:ext cx="1837410" cy="1837503"/>
            </a:xfrm>
            <a:custGeom>
              <a:rect b="b" l="l" r="r" t="t"/>
              <a:pathLst>
                <a:path extrusionOk="0" h="1837503" w="1837410">
                  <a:moveTo>
                    <a:pt x="1681283" y="1612028"/>
                  </a:moveTo>
                  <a:lnTo>
                    <a:pt x="1698611" y="1594689"/>
                  </a:lnTo>
                  <a:lnTo>
                    <a:pt x="1577662" y="1473740"/>
                  </a:lnTo>
                  <a:lnTo>
                    <a:pt x="1629670" y="1421732"/>
                  </a:lnTo>
                  <a:lnTo>
                    <a:pt x="1144052" y="936114"/>
                  </a:lnTo>
                  <a:cubicBezTo>
                    <a:pt x="1124899" y="955256"/>
                    <a:pt x="1124899" y="986309"/>
                    <a:pt x="1144052" y="1005450"/>
                  </a:cubicBezTo>
                  <a:lnTo>
                    <a:pt x="1560334" y="1421732"/>
                  </a:lnTo>
                  <a:lnTo>
                    <a:pt x="1542994" y="1439072"/>
                  </a:lnTo>
                  <a:lnTo>
                    <a:pt x="300459" y="196514"/>
                  </a:lnTo>
                  <a:lnTo>
                    <a:pt x="63141" y="40084"/>
                  </a:lnTo>
                  <a:lnTo>
                    <a:pt x="57423" y="45802"/>
                  </a:lnTo>
                  <a:lnTo>
                    <a:pt x="11622" y="0"/>
                  </a:lnTo>
                  <a:lnTo>
                    <a:pt x="0" y="11622"/>
                  </a:lnTo>
                  <a:lnTo>
                    <a:pt x="45802" y="57423"/>
                  </a:lnTo>
                  <a:lnTo>
                    <a:pt x="40026" y="63200"/>
                  </a:lnTo>
                  <a:lnTo>
                    <a:pt x="196444" y="300517"/>
                  </a:lnTo>
                  <a:lnTo>
                    <a:pt x="1594607" y="1698692"/>
                  </a:lnTo>
                  <a:lnTo>
                    <a:pt x="1611947" y="1681364"/>
                  </a:lnTo>
                  <a:lnTo>
                    <a:pt x="1768074" y="1837503"/>
                  </a:lnTo>
                  <a:lnTo>
                    <a:pt x="1837410" y="1768168"/>
                  </a:lnTo>
                  <a:lnTo>
                    <a:pt x="1681283" y="1612028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descr="연필이 있는 그래프 및 메모 용지 패드" id="923" name="Google Shape;923;p9"/>
            <p:cNvGrpSpPr/>
            <p:nvPr/>
          </p:nvGrpSpPr>
          <p:grpSpPr>
            <a:xfrm>
              <a:off x="8514901" y="4863472"/>
              <a:ext cx="1837410" cy="1837445"/>
              <a:chOff x="8514901" y="4863472"/>
              <a:chExt cx="1837410" cy="1837445"/>
            </a:xfrm>
          </p:grpSpPr>
          <p:sp>
            <p:nvSpPr>
              <p:cNvPr descr="연필이 있는 그래프 및 메모 용지 패드" id="924" name="Google Shape;924;p9"/>
              <p:cNvSpPr/>
              <p:nvPr/>
            </p:nvSpPr>
            <p:spPr>
              <a:xfrm rot="-2700000">
                <a:off x="8542769" y="4856742"/>
                <a:ext cx="16433" cy="85628"/>
              </a:xfrm>
              <a:custGeom>
                <a:rect b="b" l="l" r="r" t="t"/>
                <a:pathLst>
                  <a:path extrusionOk="0" h="85628" w="16433">
                    <a:moveTo>
                      <a:pt x="0" y="0"/>
                    </a:moveTo>
                    <a:lnTo>
                      <a:pt x="16433" y="0"/>
                    </a:lnTo>
                    <a:lnTo>
                      <a:pt x="16433" y="85629"/>
                    </a:lnTo>
                    <a:lnTo>
                      <a:pt x="0" y="85629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925" name="Google Shape;925;p9"/>
              <p:cNvSpPr/>
              <p:nvPr/>
            </p:nvSpPr>
            <p:spPr>
              <a:xfrm rot="-2700000">
                <a:off x="10180062" y="6452476"/>
                <a:ext cx="98064" cy="250447"/>
              </a:xfrm>
              <a:custGeom>
                <a:rect b="b" l="l" r="r" t="t"/>
                <a:pathLst>
                  <a:path extrusionOk="0" h="250447" w="98064">
                    <a:moveTo>
                      <a:pt x="0" y="0"/>
                    </a:moveTo>
                    <a:lnTo>
                      <a:pt x="98064" y="0"/>
                    </a:lnTo>
                    <a:lnTo>
                      <a:pt x="98064" y="250448"/>
                    </a:lnTo>
                    <a:lnTo>
                      <a:pt x="0" y="250448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926" name="Google Shape;926;p9"/>
              <p:cNvSpPr/>
              <p:nvPr/>
            </p:nvSpPr>
            <p:spPr>
              <a:xfrm>
                <a:off x="8711372" y="5060035"/>
                <a:ext cx="1502167" cy="1502218"/>
              </a:xfrm>
              <a:custGeom>
                <a:rect b="b" l="l" r="r" t="t"/>
                <a:pathLst>
                  <a:path extrusionOk="0" h="1502218" w="1502167">
                    <a:moveTo>
                      <a:pt x="1502167" y="1398215"/>
                    </a:moveTo>
                    <a:lnTo>
                      <a:pt x="1398152" y="1502219"/>
                    </a:lnTo>
                    <a:lnTo>
                      <a:pt x="0" y="104044"/>
                    </a:lnTo>
                    <a:cubicBezTo>
                      <a:pt x="0" y="104044"/>
                      <a:pt x="244" y="61194"/>
                      <a:pt x="32018" y="29432"/>
                    </a:cubicBezTo>
                    <a:cubicBezTo>
                      <a:pt x="63792" y="-2331"/>
                      <a:pt x="104015" y="40"/>
                      <a:pt x="104015" y="40"/>
                    </a:cubicBezTo>
                    <a:lnTo>
                      <a:pt x="1502167" y="139821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927" name="Google Shape;927;p9"/>
              <p:cNvSpPr/>
              <p:nvPr/>
            </p:nvSpPr>
            <p:spPr>
              <a:xfrm>
                <a:off x="8554942" y="4903645"/>
                <a:ext cx="260433" cy="260433"/>
              </a:xfrm>
              <a:custGeom>
                <a:rect b="b" l="l" r="r" t="t"/>
                <a:pathLst>
                  <a:path extrusionOk="0" h="260433" w="260433">
                    <a:moveTo>
                      <a:pt x="0" y="23104"/>
                    </a:moveTo>
                    <a:lnTo>
                      <a:pt x="156430" y="260433"/>
                    </a:lnTo>
                    <a:lnTo>
                      <a:pt x="260433" y="156430"/>
                    </a:lnTo>
                    <a:lnTo>
                      <a:pt x="23116" y="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연필이 있는 그래프 및 메모 용지 패드" id="928" name="Google Shape;928;p9"/>
              <p:cNvSpPr/>
              <p:nvPr/>
            </p:nvSpPr>
            <p:spPr>
              <a:xfrm>
                <a:off x="9644604" y="5799665"/>
                <a:ext cx="499982" cy="642047"/>
              </a:xfrm>
              <a:custGeom>
                <a:rect b="b" l="l" r="r" t="t"/>
                <a:pathLst>
                  <a:path extrusionOk="0" h="642047" w="499982">
                    <a:moveTo>
                      <a:pt x="499982" y="485630"/>
                    </a:moveTo>
                    <a:lnTo>
                      <a:pt x="14365" y="0"/>
                    </a:lnTo>
                    <a:cubicBezTo>
                      <a:pt x="-4788" y="19153"/>
                      <a:pt x="-4788" y="50195"/>
                      <a:pt x="14365" y="69336"/>
                    </a:cubicBezTo>
                    <a:lnTo>
                      <a:pt x="430647" y="485618"/>
                    </a:lnTo>
                    <a:lnTo>
                      <a:pt x="413911" y="502353"/>
                    </a:lnTo>
                    <a:lnTo>
                      <a:pt x="378976" y="467418"/>
                    </a:lnTo>
                    <a:lnTo>
                      <a:pt x="273671" y="572712"/>
                    </a:lnTo>
                    <a:lnTo>
                      <a:pt x="343007" y="642048"/>
                    </a:lnTo>
                    <a:lnTo>
                      <a:pt x="499982" y="485630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9" name="Google Shape;929;p9"/>
          <p:cNvSpPr txBox="1"/>
          <p:nvPr/>
        </p:nvSpPr>
        <p:spPr>
          <a:xfrm>
            <a:off x="8035226" y="625698"/>
            <a:ext cx="412805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풀어봅시다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10"/>
          <p:cNvSpPr/>
          <p:nvPr/>
        </p:nvSpPr>
        <p:spPr>
          <a:xfrm>
            <a:off x="674527" y="1395319"/>
            <a:ext cx="3296037" cy="3408372"/>
          </a:xfrm>
          <a:custGeom>
            <a:rect b="b" l="l" r="r" t="t"/>
            <a:pathLst>
              <a:path extrusionOk="0" fill="none" h="3408372" w="3296037">
                <a:moveTo>
                  <a:pt x="0" y="0"/>
                </a:moveTo>
                <a:cubicBezTo>
                  <a:pt x="684468" y="-123458"/>
                  <a:pt x="1831409" y="-63594"/>
                  <a:pt x="3296037" y="0"/>
                </a:cubicBezTo>
                <a:cubicBezTo>
                  <a:pt x="3171834" y="758122"/>
                  <a:pt x="3353792" y="2848600"/>
                  <a:pt x="3296037" y="3408372"/>
                </a:cubicBezTo>
                <a:cubicBezTo>
                  <a:pt x="2075042" y="3489921"/>
                  <a:pt x="398812" y="3334837"/>
                  <a:pt x="0" y="3408372"/>
                </a:cubicBezTo>
                <a:cubicBezTo>
                  <a:pt x="126173" y="2792773"/>
                  <a:pt x="-163671" y="1214444"/>
                  <a:pt x="0" y="0"/>
                </a:cubicBezTo>
                <a:close/>
              </a:path>
              <a:path extrusionOk="0" h="3408372" w="3296037">
                <a:moveTo>
                  <a:pt x="0" y="0"/>
                </a:moveTo>
                <a:cubicBezTo>
                  <a:pt x="1612397" y="-122638"/>
                  <a:pt x="2104761" y="-81121"/>
                  <a:pt x="3296037" y="0"/>
                </a:cubicBezTo>
                <a:cubicBezTo>
                  <a:pt x="3327160" y="588504"/>
                  <a:pt x="3423667" y="1715037"/>
                  <a:pt x="3296037" y="3408372"/>
                </a:cubicBezTo>
                <a:cubicBezTo>
                  <a:pt x="2144411" y="3427226"/>
                  <a:pt x="930092" y="3382229"/>
                  <a:pt x="0" y="3408372"/>
                </a:cubicBezTo>
                <a:cubicBezTo>
                  <a:pt x="-62659" y="1930966"/>
                  <a:pt x="150025" y="1202425"/>
                  <a:pt x="0" y="0"/>
                </a:cubicBezTo>
                <a:close/>
              </a:path>
            </a:pathLst>
          </a:custGeom>
          <a:solidFill>
            <a:srgbClr val="EEE9E2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10"/>
          <p:cNvSpPr txBox="1"/>
          <p:nvPr/>
        </p:nvSpPr>
        <p:spPr>
          <a:xfrm>
            <a:off x="1219708" y="5367758"/>
            <a:ext cx="22188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10"/>
          <p:cNvSpPr txBox="1"/>
          <p:nvPr/>
        </p:nvSpPr>
        <p:spPr>
          <a:xfrm>
            <a:off x="730796" y="5888689"/>
            <a:ext cx="3183499" cy="106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역사를 곧 바이며, 풀이 있다. 발휘하기 가슴에 커다란 청춘에서만 그들의 이것이다. 눈에 희망의 사랑의 가장 주며, 더운지라 가슴에 황금시대다. 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7" name="Google Shape;937;p10"/>
          <p:cNvCxnSpPr/>
          <p:nvPr/>
        </p:nvCxnSpPr>
        <p:spPr>
          <a:xfrm>
            <a:off x="1970347" y="5212695"/>
            <a:ext cx="70439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8" name="Google Shape;938;p10"/>
          <p:cNvSpPr/>
          <p:nvPr/>
        </p:nvSpPr>
        <p:spPr>
          <a:xfrm>
            <a:off x="5049210" y="1395319"/>
            <a:ext cx="3296037" cy="3408372"/>
          </a:xfrm>
          <a:custGeom>
            <a:rect b="b" l="l" r="r" t="t"/>
            <a:pathLst>
              <a:path extrusionOk="0" fill="none" h="3408372" w="3296037">
                <a:moveTo>
                  <a:pt x="0" y="0"/>
                </a:moveTo>
                <a:cubicBezTo>
                  <a:pt x="1458899" y="-112783"/>
                  <a:pt x="2009907" y="-56748"/>
                  <a:pt x="3296037" y="0"/>
                </a:cubicBezTo>
                <a:cubicBezTo>
                  <a:pt x="3204535" y="977296"/>
                  <a:pt x="3248572" y="2272590"/>
                  <a:pt x="3296037" y="3408372"/>
                </a:cubicBezTo>
                <a:cubicBezTo>
                  <a:pt x="1872955" y="3477790"/>
                  <a:pt x="441311" y="3398617"/>
                  <a:pt x="0" y="3408372"/>
                </a:cubicBezTo>
                <a:cubicBezTo>
                  <a:pt x="143394" y="2820964"/>
                  <a:pt x="-157710" y="776178"/>
                  <a:pt x="0" y="0"/>
                </a:cubicBezTo>
                <a:close/>
              </a:path>
              <a:path extrusionOk="0" h="3408372" w="3296037">
                <a:moveTo>
                  <a:pt x="0" y="0"/>
                </a:moveTo>
                <a:cubicBezTo>
                  <a:pt x="1109405" y="-128128"/>
                  <a:pt x="1868050" y="-11015"/>
                  <a:pt x="3296037" y="0"/>
                </a:cubicBezTo>
                <a:cubicBezTo>
                  <a:pt x="3404409" y="1286709"/>
                  <a:pt x="3398003" y="3049630"/>
                  <a:pt x="3296037" y="3408372"/>
                </a:cubicBezTo>
                <a:cubicBezTo>
                  <a:pt x="2242604" y="3349148"/>
                  <a:pt x="1256325" y="3275305"/>
                  <a:pt x="0" y="3408372"/>
                </a:cubicBezTo>
                <a:cubicBezTo>
                  <a:pt x="48841" y="2571654"/>
                  <a:pt x="-69807" y="1663103"/>
                  <a:pt x="0" y="0"/>
                </a:cubicBezTo>
                <a:close/>
              </a:path>
            </a:pathLst>
          </a:custGeom>
          <a:solidFill>
            <a:srgbClr val="EEE9E2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0"/>
          <p:cNvSpPr txBox="1"/>
          <p:nvPr/>
        </p:nvSpPr>
        <p:spPr>
          <a:xfrm>
            <a:off x="5660070" y="5367758"/>
            <a:ext cx="22188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10"/>
          <p:cNvSpPr txBox="1"/>
          <p:nvPr/>
        </p:nvSpPr>
        <p:spPr>
          <a:xfrm>
            <a:off x="5105480" y="5888689"/>
            <a:ext cx="3183499" cy="106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역사를 곧 바이며, 풀이 있다. 발휘하기 가슴에 커다란 청춘에서만 그들의 이것이다. 눈에 희망의 사랑의 가장 주며, 더운지라 가슴에 황금시대다. 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1" name="Google Shape;941;p10"/>
          <p:cNvCxnSpPr/>
          <p:nvPr/>
        </p:nvCxnSpPr>
        <p:spPr>
          <a:xfrm>
            <a:off x="6345030" y="5212695"/>
            <a:ext cx="70439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2" name="Google Shape;942;p10"/>
          <p:cNvSpPr/>
          <p:nvPr/>
        </p:nvSpPr>
        <p:spPr>
          <a:xfrm>
            <a:off x="9480163" y="1395319"/>
            <a:ext cx="3296037" cy="3408372"/>
          </a:xfrm>
          <a:custGeom>
            <a:rect b="b" l="l" r="r" t="t"/>
            <a:pathLst>
              <a:path extrusionOk="0" fill="none" h="3408372" w="3296037">
                <a:moveTo>
                  <a:pt x="0" y="0"/>
                </a:moveTo>
                <a:cubicBezTo>
                  <a:pt x="1229686" y="-94376"/>
                  <a:pt x="2616379" y="119236"/>
                  <a:pt x="3296037" y="0"/>
                </a:cubicBezTo>
                <a:cubicBezTo>
                  <a:pt x="3459061" y="505718"/>
                  <a:pt x="3354589" y="2969056"/>
                  <a:pt x="3296037" y="3408372"/>
                </a:cubicBezTo>
                <a:cubicBezTo>
                  <a:pt x="1889157" y="3357225"/>
                  <a:pt x="1441761" y="3398842"/>
                  <a:pt x="0" y="3408372"/>
                </a:cubicBezTo>
                <a:cubicBezTo>
                  <a:pt x="25288" y="2141491"/>
                  <a:pt x="-64232" y="392875"/>
                  <a:pt x="0" y="0"/>
                </a:cubicBezTo>
                <a:close/>
              </a:path>
              <a:path extrusionOk="0" h="3408372" w="3296037">
                <a:moveTo>
                  <a:pt x="0" y="0"/>
                </a:moveTo>
                <a:cubicBezTo>
                  <a:pt x="1513663" y="33145"/>
                  <a:pt x="2143658" y="-55359"/>
                  <a:pt x="3296037" y="0"/>
                </a:cubicBezTo>
                <a:cubicBezTo>
                  <a:pt x="3145060" y="906247"/>
                  <a:pt x="3257287" y="2172814"/>
                  <a:pt x="3296037" y="3408372"/>
                </a:cubicBezTo>
                <a:cubicBezTo>
                  <a:pt x="2194493" y="3343952"/>
                  <a:pt x="1118299" y="3248464"/>
                  <a:pt x="0" y="3408372"/>
                </a:cubicBezTo>
                <a:cubicBezTo>
                  <a:pt x="37830" y="2622963"/>
                  <a:pt x="83388" y="385084"/>
                  <a:pt x="0" y="0"/>
                </a:cubicBezTo>
                <a:close/>
              </a:path>
            </a:pathLst>
          </a:custGeom>
          <a:solidFill>
            <a:srgbClr val="EEE9E2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10"/>
          <p:cNvSpPr txBox="1"/>
          <p:nvPr/>
        </p:nvSpPr>
        <p:spPr>
          <a:xfrm>
            <a:off x="10091023" y="5367758"/>
            <a:ext cx="221887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 sz="2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0"/>
          <p:cNvSpPr txBox="1"/>
          <p:nvPr/>
        </p:nvSpPr>
        <p:spPr>
          <a:xfrm>
            <a:off x="9536432" y="5888689"/>
            <a:ext cx="3183499" cy="1066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역사를 곧 바이며, 풀이 있다. 발휘하기 가슴에 커다란 청춘에서만 그들의 이것이다. 눈에 희망의 사랑의 가장 주며, 더운지라 가슴에 황금시대다. </a:t>
            </a:r>
            <a:endParaRPr sz="16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5" name="Google Shape;945;p10"/>
          <p:cNvCxnSpPr/>
          <p:nvPr/>
        </p:nvCxnSpPr>
        <p:spPr>
          <a:xfrm>
            <a:off x="10775982" y="5212695"/>
            <a:ext cx="704397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6" name="Google Shape;946;p10"/>
          <p:cNvGrpSpPr/>
          <p:nvPr/>
        </p:nvGrpSpPr>
        <p:grpSpPr>
          <a:xfrm>
            <a:off x="252256" y="282288"/>
            <a:ext cx="1934903" cy="830997"/>
            <a:chOff x="-220403" y="119821"/>
            <a:chExt cx="4381500" cy="1881758"/>
          </a:xfrm>
        </p:grpSpPr>
        <p:sp>
          <p:nvSpPr>
            <p:cNvPr descr="붓놀림" id="947" name="Google Shape;947;p10"/>
            <p:cNvSpPr/>
            <p:nvPr/>
          </p:nvSpPr>
          <p:spPr>
            <a:xfrm>
              <a:off x="-220403" y="781541"/>
              <a:ext cx="4381500" cy="782556"/>
            </a:xfrm>
            <a:custGeom>
              <a:rect b="b" l="l" r="r" t="t"/>
              <a:pathLst>
                <a:path extrusionOk="0" h="842738" w="3435126">
                  <a:moveTo>
                    <a:pt x="3331028" y="727934"/>
                  </a:moveTo>
                  <a:cubicBezTo>
                    <a:pt x="3316312" y="724324"/>
                    <a:pt x="3301568" y="720676"/>
                    <a:pt x="3286985" y="717332"/>
                  </a:cubicBezTo>
                  <a:cubicBezTo>
                    <a:pt x="3016846" y="665916"/>
                    <a:pt x="2746717" y="683052"/>
                    <a:pt x="2446584" y="648771"/>
                  </a:cubicBezTo>
                  <a:cubicBezTo>
                    <a:pt x="2237482" y="614643"/>
                    <a:pt x="1998671" y="631445"/>
                    <a:pt x="1789340" y="631607"/>
                  </a:cubicBezTo>
                  <a:cubicBezTo>
                    <a:pt x="1787693" y="631607"/>
                    <a:pt x="1787693" y="631693"/>
                    <a:pt x="1789340" y="631798"/>
                  </a:cubicBezTo>
                  <a:cubicBezTo>
                    <a:pt x="2286279" y="663164"/>
                    <a:pt x="2808372" y="651495"/>
                    <a:pt x="3285765" y="769929"/>
                  </a:cubicBezTo>
                  <a:cubicBezTo>
                    <a:pt x="3285842" y="769948"/>
                    <a:pt x="3285861" y="770043"/>
                    <a:pt x="3285804" y="770101"/>
                  </a:cubicBezTo>
                  <a:cubicBezTo>
                    <a:pt x="3237474" y="810506"/>
                    <a:pt x="3179733" y="842738"/>
                    <a:pt x="3112515" y="842738"/>
                  </a:cubicBezTo>
                  <a:cubicBezTo>
                    <a:pt x="2950609" y="826774"/>
                    <a:pt x="2790828" y="815602"/>
                    <a:pt x="2632360" y="807943"/>
                  </a:cubicBezTo>
                  <a:lnTo>
                    <a:pt x="2632360" y="739859"/>
                  </a:lnTo>
                  <a:cubicBezTo>
                    <a:pt x="2182171" y="791303"/>
                    <a:pt x="1761937" y="654134"/>
                    <a:pt x="1311747" y="739859"/>
                  </a:cubicBezTo>
                  <a:cubicBezTo>
                    <a:pt x="1325206" y="747545"/>
                    <a:pt x="1320634" y="758642"/>
                    <a:pt x="1316872" y="768577"/>
                  </a:cubicBezTo>
                  <a:cubicBezTo>
                    <a:pt x="1316157" y="770463"/>
                    <a:pt x="1314938" y="774063"/>
                    <a:pt x="1314938" y="774063"/>
                  </a:cubicBezTo>
                  <a:cubicBezTo>
                    <a:pt x="1314938" y="774063"/>
                    <a:pt x="1319139" y="773901"/>
                    <a:pt x="1321234" y="773825"/>
                  </a:cubicBezTo>
                  <a:cubicBezTo>
                    <a:pt x="1761680" y="757518"/>
                    <a:pt x="2173912" y="774025"/>
                    <a:pt x="2614024" y="807115"/>
                  </a:cubicBezTo>
                  <a:cubicBezTo>
                    <a:pt x="2614101" y="807124"/>
                    <a:pt x="2614139" y="807124"/>
                    <a:pt x="2614091" y="807124"/>
                  </a:cubicBezTo>
                  <a:cubicBezTo>
                    <a:pt x="1927396" y="775054"/>
                    <a:pt x="1265323" y="808448"/>
                    <a:pt x="561425" y="808448"/>
                  </a:cubicBezTo>
                  <a:cubicBezTo>
                    <a:pt x="531459" y="808448"/>
                    <a:pt x="471414" y="808448"/>
                    <a:pt x="441400" y="808448"/>
                  </a:cubicBezTo>
                  <a:cubicBezTo>
                    <a:pt x="321385" y="757052"/>
                    <a:pt x="201332" y="739878"/>
                    <a:pt x="81403" y="739868"/>
                  </a:cubicBezTo>
                  <a:cubicBezTo>
                    <a:pt x="81336" y="739868"/>
                    <a:pt x="81289" y="739802"/>
                    <a:pt x="81317" y="739744"/>
                  </a:cubicBezTo>
                  <a:cubicBezTo>
                    <a:pt x="111121" y="653981"/>
                    <a:pt x="-8703" y="482712"/>
                    <a:pt x="231336" y="516983"/>
                  </a:cubicBezTo>
                  <a:lnTo>
                    <a:pt x="231336" y="448422"/>
                  </a:lnTo>
                  <a:cubicBezTo>
                    <a:pt x="-8818" y="362697"/>
                    <a:pt x="-98877" y="122658"/>
                    <a:pt x="141277" y="54078"/>
                  </a:cubicBezTo>
                  <a:cubicBezTo>
                    <a:pt x="411359" y="-14483"/>
                    <a:pt x="771546" y="54078"/>
                    <a:pt x="1101626" y="19797"/>
                  </a:cubicBezTo>
                  <a:cubicBezTo>
                    <a:pt x="1341789" y="2652"/>
                    <a:pt x="1581905" y="-14493"/>
                    <a:pt x="1821935" y="19797"/>
                  </a:cubicBezTo>
                  <a:cubicBezTo>
                    <a:pt x="2152072" y="71232"/>
                    <a:pt x="2512250" y="54078"/>
                    <a:pt x="2842339" y="122658"/>
                  </a:cubicBezTo>
                  <a:cubicBezTo>
                    <a:pt x="2962440" y="139803"/>
                    <a:pt x="3172561" y="88377"/>
                    <a:pt x="3232606" y="139803"/>
                  </a:cubicBezTo>
                  <a:cubicBezTo>
                    <a:pt x="3275726" y="164444"/>
                    <a:pt x="3277441" y="200944"/>
                    <a:pt x="3270840" y="241644"/>
                  </a:cubicBezTo>
                  <a:cubicBezTo>
                    <a:pt x="3073501" y="235596"/>
                    <a:pt x="2876772" y="233719"/>
                    <a:pt x="2682242" y="226242"/>
                  </a:cubicBezTo>
                  <a:cubicBezTo>
                    <a:pt x="2448013" y="207392"/>
                    <a:pt x="2213755" y="186475"/>
                    <a:pt x="1979659" y="153471"/>
                  </a:cubicBezTo>
                  <a:cubicBezTo>
                    <a:pt x="1975249" y="152852"/>
                    <a:pt x="1979802" y="154262"/>
                    <a:pt x="1986479" y="155567"/>
                  </a:cubicBezTo>
                  <a:cubicBezTo>
                    <a:pt x="2213403" y="199677"/>
                    <a:pt x="2446184" y="217155"/>
                    <a:pt x="2682233" y="226242"/>
                  </a:cubicBezTo>
                  <a:cubicBezTo>
                    <a:pt x="2876314" y="241882"/>
                    <a:pt x="3070539" y="256113"/>
                    <a:pt x="3264649" y="274486"/>
                  </a:cubicBezTo>
                  <a:cubicBezTo>
                    <a:pt x="3257553" y="309481"/>
                    <a:pt x="3250723" y="345981"/>
                    <a:pt x="3262563" y="379833"/>
                  </a:cubicBezTo>
                  <a:lnTo>
                    <a:pt x="3352574" y="379833"/>
                  </a:lnTo>
                  <a:cubicBezTo>
                    <a:pt x="3472675" y="465558"/>
                    <a:pt x="3442585" y="585592"/>
                    <a:pt x="3382663" y="671317"/>
                  </a:cubicBezTo>
                  <a:cubicBezTo>
                    <a:pt x="3367376" y="688691"/>
                    <a:pt x="3350193" y="708322"/>
                    <a:pt x="3331028" y="727934"/>
                  </a:cubicBezTo>
                  <a:close/>
                </a:path>
              </a:pathLst>
            </a:custGeom>
            <a:solidFill>
              <a:srgbClr val="FFC1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10"/>
            <p:cNvSpPr txBox="1"/>
            <p:nvPr/>
          </p:nvSpPr>
          <p:spPr>
            <a:xfrm flipH="1">
              <a:off x="332047" y="119821"/>
              <a:ext cx="3276600" cy="1881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요약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1"/>
          <p:cNvSpPr/>
          <p:nvPr/>
        </p:nvSpPr>
        <p:spPr>
          <a:xfrm>
            <a:off x="766384" y="1485901"/>
            <a:ext cx="2356041" cy="50393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11"/>
          <p:cNvSpPr/>
          <p:nvPr/>
        </p:nvSpPr>
        <p:spPr>
          <a:xfrm>
            <a:off x="766384" y="1485901"/>
            <a:ext cx="2356041" cy="7600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11"/>
          <p:cNvSpPr/>
          <p:nvPr/>
        </p:nvSpPr>
        <p:spPr>
          <a:xfrm>
            <a:off x="10317348" y="1485901"/>
            <a:ext cx="2356041" cy="50393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11"/>
          <p:cNvSpPr/>
          <p:nvPr/>
        </p:nvSpPr>
        <p:spPr>
          <a:xfrm>
            <a:off x="3950038" y="1485901"/>
            <a:ext cx="2356041" cy="50393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11"/>
          <p:cNvSpPr/>
          <p:nvPr/>
        </p:nvSpPr>
        <p:spPr>
          <a:xfrm>
            <a:off x="7133693" y="1485901"/>
            <a:ext cx="2356041" cy="50393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11"/>
          <p:cNvSpPr txBox="1"/>
          <p:nvPr/>
        </p:nvSpPr>
        <p:spPr>
          <a:xfrm>
            <a:off x="3313102" y="3959353"/>
            <a:ext cx="4058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11"/>
          <p:cNvSpPr txBox="1"/>
          <p:nvPr/>
        </p:nvSpPr>
        <p:spPr>
          <a:xfrm>
            <a:off x="6491290" y="3959353"/>
            <a:ext cx="4058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11"/>
          <p:cNvSpPr txBox="1"/>
          <p:nvPr/>
        </p:nvSpPr>
        <p:spPr>
          <a:xfrm>
            <a:off x="9669479" y="3959353"/>
            <a:ext cx="4058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11"/>
          <p:cNvSpPr txBox="1"/>
          <p:nvPr/>
        </p:nvSpPr>
        <p:spPr>
          <a:xfrm>
            <a:off x="1382879" y="1665494"/>
            <a:ext cx="10871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1단계</a:t>
            </a:r>
            <a:endParaRPr/>
          </a:p>
        </p:txBody>
      </p:sp>
      <p:sp>
        <p:nvSpPr>
          <p:cNvPr id="962" name="Google Shape;962;p11"/>
          <p:cNvSpPr/>
          <p:nvPr/>
        </p:nvSpPr>
        <p:spPr>
          <a:xfrm>
            <a:off x="3950037" y="1485901"/>
            <a:ext cx="2356041" cy="7600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11"/>
          <p:cNvSpPr txBox="1"/>
          <p:nvPr/>
        </p:nvSpPr>
        <p:spPr>
          <a:xfrm>
            <a:off x="4556489" y="1665494"/>
            <a:ext cx="11608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554F4D"/>
                </a:solidFill>
                <a:latin typeface="Arial"/>
                <a:ea typeface="Arial"/>
                <a:cs typeface="Arial"/>
                <a:sym typeface="Arial"/>
              </a:rPr>
              <a:t>2단계</a:t>
            </a:r>
            <a:endParaRPr/>
          </a:p>
        </p:txBody>
      </p:sp>
      <p:sp>
        <p:nvSpPr>
          <p:cNvPr id="964" name="Google Shape;964;p11"/>
          <p:cNvSpPr/>
          <p:nvPr/>
        </p:nvSpPr>
        <p:spPr>
          <a:xfrm>
            <a:off x="7133691" y="1485901"/>
            <a:ext cx="2356041" cy="760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11"/>
          <p:cNvSpPr txBox="1"/>
          <p:nvPr/>
        </p:nvSpPr>
        <p:spPr>
          <a:xfrm>
            <a:off x="7741067" y="1665494"/>
            <a:ext cx="11608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3단계</a:t>
            </a:r>
            <a:endParaRPr/>
          </a:p>
        </p:txBody>
      </p:sp>
      <p:sp>
        <p:nvSpPr>
          <p:cNvPr id="966" name="Google Shape;966;p11"/>
          <p:cNvSpPr/>
          <p:nvPr/>
        </p:nvSpPr>
        <p:spPr>
          <a:xfrm>
            <a:off x="10317344" y="1485901"/>
            <a:ext cx="2356041" cy="7600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554F4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11"/>
          <p:cNvSpPr txBox="1"/>
          <p:nvPr/>
        </p:nvSpPr>
        <p:spPr>
          <a:xfrm>
            <a:off x="10904803" y="1665494"/>
            <a:ext cx="118173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4단계</a:t>
            </a:r>
            <a:endParaRPr/>
          </a:p>
        </p:txBody>
      </p:sp>
      <p:sp>
        <p:nvSpPr>
          <p:cNvPr id="968" name="Google Shape;968;p11"/>
          <p:cNvSpPr txBox="1"/>
          <p:nvPr/>
        </p:nvSpPr>
        <p:spPr>
          <a:xfrm>
            <a:off x="962264" y="3128039"/>
            <a:ext cx="1942231" cy="273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봄이 아무 아스라히 한 추억과 묻힌 봅니다. 이름자 별빛이 써 같이 별 시와 봅니다. 이름자 된 릴케 내일 써 별 책상을 있습니다.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11"/>
          <p:cNvSpPr txBox="1"/>
          <p:nvPr/>
        </p:nvSpPr>
        <p:spPr>
          <a:xfrm>
            <a:off x="4145918" y="3128039"/>
            <a:ext cx="1942231" cy="273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봄이 아무 아스라히 한 추억과 묻힌 봅니다. 이름자 별빛이 써 같이 별 시와 봅니다. 이름자 된 릴케 내일 써 별 책상을 있습니다.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0" name="Google Shape;970;p11"/>
          <p:cNvSpPr txBox="1"/>
          <p:nvPr/>
        </p:nvSpPr>
        <p:spPr>
          <a:xfrm>
            <a:off x="7329574" y="3128039"/>
            <a:ext cx="1942231" cy="273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봄이 아무 아스라히 한 추억과 묻힌 봅니다. 이름자 별빛이 써 같이 별 시와 봅니다. 이름자 된 릴케 내일 써 별 책상을 있습니다.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11"/>
          <p:cNvSpPr txBox="1"/>
          <p:nvPr/>
        </p:nvSpPr>
        <p:spPr>
          <a:xfrm>
            <a:off x="10524248" y="3128039"/>
            <a:ext cx="1942231" cy="273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봄이 아무 아스라히 한 추억과 묻힌 봅니다. 이름자 별빛이 써 같이 별 시와 봅니다. 이름자 된 릴케 내일 써 별 책상을 있습니다.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2" name="Google Shape;972;p11"/>
          <p:cNvGrpSpPr/>
          <p:nvPr/>
        </p:nvGrpSpPr>
        <p:grpSpPr>
          <a:xfrm>
            <a:off x="252256" y="282288"/>
            <a:ext cx="1934903" cy="830997"/>
            <a:chOff x="-220403" y="119821"/>
            <a:chExt cx="4381500" cy="1881758"/>
          </a:xfrm>
        </p:grpSpPr>
        <p:sp>
          <p:nvSpPr>
            <p:cNvPr descr="붓놀림" id="973" name="Google Shape;973;p11"/>
            <p:cNvSpPr/>
            <p:nvPr/>
          </p:nvSpPr>
          <p:spPr>
            <a:xfrm>
              <a:off x="-220403" y="781541"/>
              <a:ext cx="4381500" cy="782556"/>
            </a:xfrm>
            <a:custGeom>
              <a:rect b="b" l="l" r="r" t="t"/>
              <a:pathLst>
                <a:path extrusionOk="0" h="842738" w="3435126">
                  <a:moveTo>
                    <a:pt x="3331028" y="727934"/>
                  </a:moveTo>
                  <a:cubicBezTo>
                    <a:pt x="3316312" y="724324"/>
                    <a:pt x="3301568" y="720676"/>
                    <a:pt x="3286985" y="717332"/>
                  </a:cubicBezTo>
                  <a:cubicBezTo>
                    <a:pt x="3016846" y="665916"/>
                    <a:pt x="2746717" y="683052"/>
                    <a:pt x="2446584" y="648771"/>
                  </a:cubicBezTo>
                  <a:cubicBezTo>
                    <a:pt x="2237482" y="614643"/>
                    <a:pt x="1998671" y="631445"/>
                    <a:pt x="1789340" y="631607"/>
                  </a:cubicBezTo>
                  <a:cubicBezTo>
                    <a:pt x="1787693" y="631607"/>
                    <a:pt x="1787693" y="631693"/>
                    <a:pt x="1789340" y="631798"/>
                  </a:cubicBezTo>
                  <a:cubicBezTo>
                    <a:pt x="2286279" y="663164"/>
                    <a:pt x="2808372" y="651495"/>
                    <a:pt x="3285765" y="769929"/>
                  </a:cubicBezTo>
                  <a:cubicBezTo>
                    <a:pt x="3285842" y="769948"/>
                    <a:pt x="3285861" y="770043"/>
                    <a:pt x="3285804" y="770101"/>
                  </a:cubicBezTo>
                  <a:cubicBezTo>
                    <a:pt x="3237474" y="810506"/>
                    <a:pt x="3179733" y="842738"/>
                    <a:pt x="3112515" y="842738"/>
                  </a:cubicBezTo>
                  <a:cubicBezTo>
                    <a:pt x="2950609" y="826774"/>
                    <a:pt x="2790828" y="815602"/>
                    <a:pt x="2632360" y="807943"/>
                  </a:cubicBezTo>
                  <a:lnTo>
                    <a:pt x="2632360" y="739859"/>
                  </a:lnTo>
                  <a:cubicBezTo>
                    <a:pt x="2182171" y="791303"/>
                    <a:pt x="1761937" y="654134"/>
                    <a:pt x="1311747" y="739859"/>
                  </a:cubicBezTo>
                  <a:cubicBezTo>
                    <a:pt x="1325206" y="747545"/>
                    <a:pt x="1320634" y="758642"/>
                    <a:pt x="1316872" y="768577"/>
                  </a:cubicBezTo>
                  <a:cubicBezTo>
                    <a:pt x="1316157" y="770463"/>
                    <a:pt x="1314938" y="774063"/>
                    <a:pt x="1314938" y="774063"/>
                  </a:cubicBezTo>
                  <a:cubicBezTo>
                    <a:pt x="1314938" y="774063"/>
                    <a:pt x="1319139" y="773901"/>
                    <a:pt x="1321234" y="773825"/>
                  </a:cubicBezTo>
                  <a:cubicBezTo>
                    <a:pt x="1761680" y="757518"/>
                    <a:pt x="2173912" y="774025"/>
                    <a:pt x="2614024" y="807115"/>
                  </a:cubicBezTo>
                  <a:cubicBezTo>
                    <a:pt x="2614101" y="807124"/>
                    <a:pt x="2614139" y="807124"/>
                    <a:pt x="2614091" y="807124"/>
                  </a:cubicBezTo>
                  <a:cubicBezTo>
                    <a:pt x="1927396" y="775054"/>
                    <a:pt x="1265323" y="808448"/>
                    <a:pt x="561425" y="808448"/>
                  </a:cubicBezTo>
                  <a:cubicBezTo>
                    <a:pt x="531459" y="808448"/>
                    <a:pt x="471414" y="808448"/>
                    <a:pt x="441400" y="808448"/>
                  </a:cubicBezTo>
                  <a:cubicBezTo>
                    <a:pt x="321385" y="757052"/>
                    <a:pt x="201332" y="739878"/>
                    <a:pt x="81403" y="739868"/>
                  </a:cubicBezTo>
                  <a:cubicBezTo>
                    <a:pt x="81336" y="739868"/>
                    <a:pt x="81289" y="739802"/>
                    <a:pt x="81317" y="739744"/>
                  </a:cubicBezTo>
                  <a:cubicBezTo>
                    <a:pt x="111121" y="653981"/>
                    <a:pt x="-8703" y="482712"/>
                    <a:pt x="231336" y="516983"/>
                  </a:cubicBezTo>
                  <a:lnTo>
                    <a:pt x="231336" y="448422"/>
                  </a:lnTo>
                  <a:cubicBezTo>
                    <a:pt x="-8818" y="362697"/>
                    <a:pt x="-98877" y="122658"/>
                    <a:pt x="141277" y="54078"/>
                  </a:cubicBezTo>
                  <a:cubicBezTo>
                    <a:pt x="411359" y="-14483"/>
                    <a:pt x="771546" y="54078"/>
                    <a:pt x="1101626" y="19797"/>
                  </a:cubicBezTo>
                  <a:cubicBezTo>
                    <a:pt x="1341789" y="2652"/>
                    <a:pt x="1581905" y="-14493"/>
                    <a:pt x="1821935" y="19797"/>
                  </a:cubicBezTo>
                  <a:cubicBezTo>
                    <a:pt x="2152072" y="71232"/>
                    <a:pt x="2512250" y="54078"/>
                    <a:pt x="2842339" y="122658"/>
                  </a:cubicBezTo>
                  <a:cubicBezTo>
                    <a:pt x="2962440" y="139803"/>
                    <a:pt x="3172561" y="88377"/>
                    <a:pt x="3232606" y="139803"/>
                  </a:cubicBezTo>
                  <a:cubicBezTo>
                    <a:pt x="3275726" y="164444"/>
                    <a:pt x="3277441" y="200944"/>
                    <a:pt x="3270840" y="241644"/>
                  </a:cubicBezTo>
                  <a:cubicBezTo>
                    <a:pt x="3073501" y="235596"/>
                    <a:pt x="2876772" y="233719"/>
                    <a:pt x="2682242" y="226242"/>
                  </a:cubicBezTo>
                  <a:cubicBezTo>
                    <a:pt x="2448013" y="207392"/>
                    <a:pt x="2213755" y="186475"/>
                    <a:pt x="1979659" y="153471"/>
                  </a:cubicBezTo>
                  <a:cubicBezTo>
                    <a:pt x="1975249" y="152852"/>
                    <a:pt x="1979802" y="154262"/>
                    <a:pt x="1986479" y="155567"/>
                  </a:cubicBezTo>
                  <a:cubicBezTo>
                    <a:pt x="2213403" y="199677"/>
                    <a:pt x="2446184" y="217155"/>
                    <a:pt x="2682233" y="226242"/>
                  </a:cubicBezTo>
                  <a:cubicBezTo>
                    <a:pt x="2876314" y="241882"/>
                    <a:pt x="3070539" y="256113"/>
                    <a:pt x="3264649" y="274486"/>
                  </a:cubicBezTo>
                  <a:cubicBezTo>
                    <a:pt x="3257553" y="309481"/>
                    <a:pt x="3250723" y="345981"/>
                    <a:pt x="3262563" y="379833"/>
                  </a:cubicBezTo>
                  <a:lnTo>
                    <a:pt x="3352574" y="379833"/>
                  </a:lnTo>
                  <a:cubicBezTo>
                    <a:pt x="3472675" y="465558"/>
                    <a:pt x="3442585" y="585592"/>
                    <a:pt x="3382663" y="671317"/>
                  </a:cubicBezTo>
                  <a:cubicBezTo>
                    <a:pt x="3367376" y="688691"/>
                    <a:pt x="3350193" y="708322"/>
                    <a:pt x="3331028" y="727934"/>
                  </a:cubicBezTo>
                  <a:close/>
                </a:path>
              </a:pathLst>
            </a:custGeom>
            <a:solidFill>
              <a:srgbClr val="FFC1C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11"/>
            <p:cNvSpPr txBox="1"/>
            <p:nvPr/>
          </p:nvSpPr>
          <p:spPr>
            <a:xfrm flipH="1">
              <a:off x="332047" y="119821"/>
              <a:ext cx="3276600" cy="18817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8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단계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9" name="Google Shape;979;p12"/>
          <p:cNvGraphicFramePr/>
          <p:nvPr/>
        </p:nvGraphicFramePr>
        <p:xfrm>
          <a:off x="5638800" y="19685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{388C54C6-62AF-47C2-BCCA-8166DC918813}</a:tableStyleId>
              </a:tblPr>
              <a:tblGrid>
                <a:gridCol w="2400625"/>
                <a:gridCol w="2400625"/>
                <a:gridCol w="2400625"/>
              </a:tblGrid>
              <a:tr h="810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500" u="none" cap="none" strike="noStrike">
                        <a:solidFill>
                          <a:srgbClr val="554F4D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525" marB="55525" marR="111050" marL="111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항목 1</a:t>
                      </a:r>
                      <a:endParaRPr b="1" sz="2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525" marB="55525" marR="111050" marL="1110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2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항목 2</a:t>
                      </a:r>
                      <a:endParaRPr b="1" sz="2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525" marB="55525" marR="111050" marL="1110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>
                        <a:alpha val="80000"/>
                      </a:schemeClr>
                    </a:solidFill>
                  </a:tcPr>
                </a:tc>
              </a:tr>
              <a:tr h="810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항목 1</a:t>
                      </a:r>
                      <a:endParaRPr sz="2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525" marB="55525" marR="111050" marL="111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2800"/>
                        <a:buFont typeface="Arial"/>
                        <a:buNone/>
                      </a:pPr>
                      <a:r>
                        <a:rPr lang="ko-KR" sz="28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 입력</a:t>
                      </a:r>
                      <a:endParaRPr/>
                    </a:p>
                  </a:txBody>
                  <a:tcPr marT="55525" marB="55525" marR="111050" marL="1110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2800"/>
                        <a:buFont typeface="Arial"/>
                        <a:buNone/>
                      </a:pPr>
                      <a:r>
                        <a:rPr lang="ko-KR" sz="28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 입력</a:t>
                      </a:r>
                      <a:endParaRPr/>
                    </a:p>
                  </a:txBody>
                  <a:tcPr marT="55525" marB="55525" marR="111050" marL="1110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0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항목 2</a:t>
                      </a:r>
                      <a:endParaRPr sz="2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525" marB="55525" marR="111050" marL="111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2800"/>
                        <a:buFont typeface="Arial"/>
                        <a:buNone/>
                      </a:pPr>
                      <a:r>
                        <a:rPr lang="ko-KR" sz="28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 입력</a:t>
                      </a:r>
                      <a:endParaRPr/>
                    </a:p>
                  </a:txBody>
                  <a:tcPr marT="55525" marB="55525" marR="111050" marL="1110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2800"/>
                        <a:buFont typeface="Arial"/>
                        <a:buNone/>
                      </a:pPr>
                      <a:r>
                        <a:rPr lang="ko-KR" sz="28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 입력</a:t>
                      </a:r>
                      <a:endParaRPr/>
                    </a:p>
                  </a:txBody>
                  <a:tcPr marT="55525" marB="55525" marR="111050" marL="1110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0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항목 3</a:t>
                      </a:r>
                      <a:endParaRPr sz="2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525" marB="55525" marR="111050" marL="111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2800"/>
                        <a:buFont typeface="Arial"/>
                        <a:buNone/>
                      </a:pPr>
                      <a:r>
                        <a:rPr lang="ko-KR" sz="28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 입력</a:t>
                      </a:r>
                      <a:endParaRPr/>
                    </a:p>
                  </a:txBody>
                  <a:tcPr marT="55525" marB="55525" marR="111050" marL="1110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2800"/>
                        <a:buFont typeface="Arial"/>
                        <a:buNone/>
                      </a:pPr>
                      <a:r>
                        <a:rPr lang="ko-KR" sz="28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 입력</a:t>
                      </a:r>
                      <a:endParaRPr/>
                    </a:p>
                  </a:txBody>
                  <a:tcPr marT="55525" marB="55525" marR="111050" marL="1110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810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항목 4</a:t>
                      </a:r>
                      <a:endParaRPr sz="2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525" marB="55525" marR="111050" marL="111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2800"/>
                        <a:buFont typeface="Arial"/>
                        <a:buNone/>
                      </a:pPr>
                      <a:r>
                        <a:rPr lang="ko-KR" sz="28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 입력</a:t>
                      </a:r>
                      <a:endParaRPr/>
                    </a:p>
                  </a:txBody>
                  <a:tcPr marT="55525" marB="55525" marR="111050" marL="1110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2800"/>
                        <a:buFont typeface="Arial"/>
                        <a:buNone/>
                      </a:pPr>
                      <a:r>
                        <a:rPr lang="ko-KR" sz="28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 입력</a:t>
                      </a:r>
                      <a:endParaRPr/>
                    </a:p>
                  </a:txBody>
                  <a:tcPr marT="55525" marB="55525" marR="111050" marL="1110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10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24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항목 5</a:t>
                      </a:r>
                      <a:endParaRPr sz="2400" u="none" cap="none" strike="noStrike">
                        <a:solidFill>
                          <a:srgbClr val="3A3838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5525" marB="55525" marR="111050" marL="1110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2800"/>
                        <a:buFont typeface="Arial"/>
                        <a:buNone/>
                      </a:pPr>
                      <a:r>
                        <a:rPr lang="ko-KR" sz="28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 입력</a:t>
                      </a:r>
                      <a:endParaRPr/>
                    </a:p>
                  </a:txBody>
                  <a:tcPr marT="55525" marB="55525" marR="111050" marL="1110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A3838"/>
                        </a:buClr>
                        <a:buSzPts val="2800"/>
                        <a:buFont typeface="Arial"/>
                        <a:buNone/>
                      </a:pPr>
                      <a:r>
                        <a:rPr lang="ko-KR" sz="2800" u="none" cap="none" strike="noStrike">
                          <a:solidFill>
                            <a:srgbClr val="3A3838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내용 입력</a:t>
                      </a:r>
                      <a:endParaRPr/>
                    </a:p>
                  </a:txBody>
                  <a:tcPr marT="55525" marB="55525" marR="111050" marL="1110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descr="유기적 모서리 셰이프" id="980" name="Google Shape;980;p12"/>
          <p:cNvSpPr/>
          <p:nvPr/>
        </p:nvSpPr>
        <p:spPr>
          <a:xfrm>
            <a:off x="0" y="0"/>
            <a:ext cx="4000500" cy="2857500"/>
          </a:xfrm>
          <a:custGeom>
            <a:rect b="b" l="l" r="r" t="t"/>
            <a:pathLst>
              <a:path extrusionOk="0" h="2857500" w="4000500">
                <a:moveTo>
                  <a:pt x="0" y="2857500"/>
                </a:moveTo>
                <a:lnTo>
                  <a:pt x="0" y="0"/>
                </a:lnTo>
                <a:lnTo>
                  <a:pt x="4000500" y="0"/>
                </a:lnTo>
                <a:cubicBezTo>
                  <a:pt x="4000500" y="0"/>
                  <a:pt x="3276600" y="1181100"/>
                  <a:pt x="2328205" y="1271369"/>
                </a:cubicBezTo>
                <a:cubicBezTo>
                  <a:pt x="2057314" y="1297153"/>
                  <a:pt x="1790957" y="1280779"/>
                  <a:pt x="1504693" y="1483890"/>
                </a:cubicBezTo>
                <a:cubicBezTo>
                  <a:pt x="1174785" y="1717958"/>
                  <a:pt x="1206151" y="2097519"/>
                  <a:pt x="866775" y="2438400"/>
                </a:cubicBezTo>
                <a:cubicBezTo>
                  <a:pt x="571150" y="2735333"/>
                  <a:pt x="0" y="2857500"/>
                  <a:pt x="0" y="2857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12"/>
          <p:cNvSpPr txBox="1"/>
          <p:nvPr/>
        </p:nvSpPr>
        <p:spPr>
          <a:xfrm>
            <a:off x="770826" y="625698"/>
            <a:ext cx="358784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 정리</a:t>
            </a:r>
            <a:endParaRPr/>
          </a:p>
        </p:txBody>
      </p:sp>
      <p:sp>
        <p:nvSpPr>
          <p:cNvPr id="982" name="Google Shape;982;p12"/>
          <p:cNvSpPr/>
          <p:nvPr/>
        </p:nvSpPr>
        <p:spPr>
          <a:xfrm>
            <a:off x="770826" y="1968500"/>
            <a:ext cx="4398074" cy="486409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12"/>
          <p:cNvSpPr txBox="1"/>
          <p:nvPr/>
        </p:nvSpPr>
        <p:spPr>
          <a:xfrm>
            <a:off x="1139871" y="2534008"/>
            <a:ext cx="3679779" cy="3763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역시 마찬가지로, 단순히 고통이라는 이유 때문에 고통 그 자체를 사랑하거나 추구하거나 소유하려는 자는 없다. 다만 노역과 고통이 아주 큰 즐거움을 선사하는 상황이 때로는 발생하기 때문에 고통을 찾는 사람이 있는 것이다. 간단한 예를 들자면, 모종의 이익을 얻을 수도 없는데 힘든 육체적 노력을 기꺼이 할 사람이 우리들 중에 과연 있겠는가? </a:t>
            </a:r>
            <a:endParaRPr sz="20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3"/>
          <p:cNvSpPr/>
          <p:nvPr/>
        </p:nvSpPr>
        <p:spPr>
          <a:xfrm>
            <a:off x="1450975" y="2451725"/>
            <a:ext cx="2783840" cy="2783840"/>
          </a:xfrm>
          <a:custGeom>
            <a:rect b="b" l="l" r="r" t="t"/>
            <a:pathLst>
              <a:path extrusionOk="0" fill="none" h="2783840" w="2783840">
                <a:moveTo>
                  <a:pt x="0" y="1391920"/>
                </a:moveTo>
                <a:cubicBezTo>
                  <a:pt x="80124" y="547029"/>
                  <a:pt x="695641" y="4781"/>
                  <a:pt x="1391920" y="0"/>
                </a:cubicBezTo>
                <a:cubicBezTo>
                  <a:pt x="2221176" y="103448"/>
                  <a:pt x="2740845" y="622260"/>
                  <a:pt x="2783840" y="1391920"/>
                </a:cubicBezTo>
                <a:cubicBezTo>
                  <a:pt x="3001593" y="2192233"/>
                  <a:pt x="2071153" y="2742993"/>
                  <a:pt x="1391920" y="2783840"/>
                </a:cubicBezTo>
                <a:cubicBezTo>
                  <a:pt x="581984" y="2796134"/>
                  <a:pt x="17577" y="2136829"/>
                  <a:pt x="0" y="1391920"/>
                </a:cubicBezTo>
                <a:close/>
              </a:path>
              <a:path extrusionOk="0" h="2783840" w="2783840">
                <a:moveTo>
                  <a:pt x="0" y="1391920"/>
                </a:moveTo>
                <a:cubicBezTo>
                  <a:pt x="-97794" y="794759"/>
                  <a:pt x="507190" y="-47899"/>
                  <a:pt x="1391920" y="0"/>
                </a:cubicBezTo>
                <a:cubicBezTo>
                  <a:pt x="2237492" y="-11343"/>
                  <a:pt x="2698944" y="777807"/>
                  <a:pt x="2783840" y="1391920"/>
                </a:cubicBezTo>
                <a:cubicBezTo>
                  <a:pt x="2737967" y="2175988"/>
                  <a:pt x="2071704" y="2889026"/>
                  <a:pt x="1391920" y="2783840"/>
                </a:cubicBezTo>
                <a:cubicBezTo>
                  <a:pt x="811353" y="2662067"/>
                  <a:pt x="-50122" y="2172153"/>
                  <a:pt x="0" y="1391920"/>
                </a:cubicBezTo>
                <a:close/>
              </a:path>
            </a:pathLst>
          </a:custGeom>
          <a:solidFill>
            <a:srgbClr val="09B79E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13"/>
          <p:cNvSpPr/>
          <p:nvPr/>
        </p:nvSpPr>
        <p:spPr>
          <a:xfrm>
            <a:off x="5291455" y="2451725"/>
            <a:ext cx="2783840" cy="2783840"/>
          </a:xfrm>
          <a:custGeom>
            <a:rect b="b" l="l" r="r" t="t"/>
            <a:pathLst>
              <a:path extrusionOk="0" fill="none" h="2783840" w="2783840">
                <a:moveTo>
                  <a:pt x="0" y="2783840"/>
                </a:moveTo>
                <a:cubicBezTo>
                  <a:pt x="74719" y="2611981"/>
                  <a:pt x="236931" y="2363540"/>
                  <a:pt x="292303" y="2199234"/>
                </a:cubicBezTo>
                <a:cubicBezTo>
                  <a:pt x="347675" y="2034928"/>
                  <a:pt x="507559" y="1816175"/>
                  <a:pt x="598526" y="1586789"/>
                </a:cubicBezTo>
                <a:cubicBezTo>
                  <a:pt x="689493" y="1357403"/>
                  <a:pt x="767806" y="1207122"/>
                  <a:pt x="890829" y="1002182"/>
                </a:cubicBezTo>
                <a:cubicBezTo>
                  <a:pt x="1013852" y="797242"/>
                  <a:pt x="1101297" y="610807"/>
                  <a:pt x="1141374" y="501091"/>
                </a:cubicBezTo>
                <a:cubicBezTo>
                  <a:pt x="1181451" y="391375"/>
                  <a:pt x="1279811" y="176576"/>
                  <a:pt x="1391920" y="0"/>
                </a:cubicBezTo>
                <a:cubicBezTo>
                  <a:pt x="1456081" y="135460"/>
                  <a:pt x="1556771" y="286977"/>
                  <a:pt x="1628546" y="473253"/>
                </a:cubicBezTo>
                <a:cubicBezTo>
                  <a:pt x="1700322" y="659529"/>
                  <a:pt x="1832058" y="911172"/>
                  <a:pt x="1920850" y="1057859"/>
                </a:cubicBezTo>
                <a:cubicBezTo>
                  <a:pt x="2009641" y="1204546"/>
                  <a:pt x="2126523" y="1407466"/>
                  <a:pt x="2185314" y="1586789"/>
                </a:cubicBezTo>
                <a:cubicBezTo>
                  <a:pt x="2244106" y="1766112"/>
                  <a:pt x="2343178" y="1885633"/>
                  <a:pt x="2463698" y="2143557"/>
                </a:cubicBezTo>
                <a:cubicBezTo>
                  <a:pt x="2584218" y="2401481"/>
                  <a:pt x="2669803" y="2569898"/>
                  <a:pt x="2783840" y="2783840"/>
                </a:cubicBezTo>
                <a:cubicBezTo>
                  <a:pt x="2592861" y="2811736"/>
                  <a:pt x="2350616" y="2774317"/>
                  <a:pt x="2032203" y="2783840"/>
                </a:cubicBezTo>
                <a:cubicBezTo>
                  <a:pt x="1713790" y="2793363"/>
                  <a:pt x="1555162" y="2769139"/>
                  <a:pt x="1419758" y="2783840"/>
                </a:cubicBezTo>
                <a:cubicBezTo>
                  <a:pt x="1284354" y="2798541"/>
                  <a:pt x="975474" y="2780500"/>
                  <a:pt x="751637" y="2783840"/>
                </a:cubicBezTo>
                <a:cubicBezTo>
                  <a:pt x="527800" y="2787180"/>
                  <a:pt x="281768" y="2779665"/>
                  <a:pt x="0" y="2783840"/>
                </a:cubicBezTo>
                <a:close/>
              </a:path>
              <a:path extrusionOk="0" h="2783840" w="2783840">
                <a:moveTo>
                  <a:pt x="0" y="2783840"/>
                </a:moveTo>
                <a:cubicBezTo>
                  <a:pt x="153313" y="2481671"/>
                  <a:pt x="206353" y="2303252"/>
                  <a:pt x="306222" y="2171395"/>
                </a:cubicBezTo>
                <a:cubicBezTo>
                  <a:pt x="406091" y="2039538"/>
                  <a:pt x="525070" y="1724484"/>
                  <a:pt x="584606" y="1614627"/>
                </a:cubicBezTo>
                <a:cubicBezTo>
                  <a:pt x="644142" y="1504770"/>
                  <a:pt x="758128" y="1327549"/>
                  <a:pt x="835152" y="1113536"/>
                </a:cubicBezTo>
                <a:cubicBezTo>
                  <a:pt x="912176" y="899523"/>
                  <a:pt x="1021395" y="742354"/>
                  <a:pt x="1113536" y="556768"/>
                </a:cubicBezTo>
                <a:cubicBezTo>
                  <a:pt x="1205677" y="371182"/>
                  <a:pt x="1298000" y="167913"/>
                  <a:pt x="1391920" y="0"/>
                </a:cubicBezTo>
                <a:cubicBezTo>
                  <a:pt x="1465614" y="122050"/>
                  <a:pt x="1571085" y="345735"/>
                  <a:pt x="1642466" y="501091"/>
                </a:cubicBezTo>
                <a:cubicBezTo>
                  <a:pt x="1713847" y="656447"/>
                  <a:pt x="1761476" y="779797"/>
                  <a:pt x="1879092" y="974344"/>
                </a:cubicBezTo>
                <a:cubicBezTo>
                  <a:pt x="1996708" y="1168891"/>
                  <a:pt x="2022191" y="1269469"/>
                  <a:pt x="2115718" y="1447597"/>
                </a:cubicBezTo>
                <a:cubicBezTo>
                  <a:pt x="2209245" y="1625725"/>
                  <a:pt x="2286309" y="1801426"/>
                  <a:pt x="2380183" y="1976526"/>
                </a:cubicBezTo>
                <a:cubicBezTo>
                  <a:pt x="2474057" y="2151626"/>
                  <a:pt x="2699866" y="2527624"/>
                  <a:pt x="2783840" y="2783840"/>
                </a:cubicBezTo>
                <a:cubicBezTo>
                  <a:pt x="2598942" y="2761185"/>
                  <a:pt x="2398841" y="2810240"/>
                  <a:pt x="2115718" y="2783840"/>
                </a:cubicBezTo>
                <a:cubicBezTo>
                  <a:pt x="1832595" y="2757440"/>
                  <a:pt x="1751129" y="2787736"/>
                  <a:pt x="1391920" y="2783840"/>
                </a:cubicBezTo>
                <a:cubicBezTo>
                  <a:pt x="1032711" y="2779944"/>
                  <a:pt x="1040012" y="2805564"/>
                  <a:pt x="751637" y="2783840"/>
                </a:cubicBezTo>
                <a:cubicBezTo>
                  <a:pt x="463262" y="2762116"/>
                  <a:pt x="259174" y="2798815"/>
                  <a:pt x="0" y="2783840"/>
                </a:cubicBezTo>
                <a:close/>
              </a:path>
            </a:pathLst>
          </a:custGeom>
          <a:solidFill>
            <a:srgbClr val="21C5F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13"/>
          <p:cNvSpPr/>
          <p:nvPr/>
        </p:nvSpPr>
        <p:spPr>
          <a:xfrm>
            <a:off x="9182735" y="2451725"/>
            <a:ext cx="2783840" cy="2783840"/>
          </a:xfrm>
          <a:custGeom>
            <a:rect b="b" l="l" r="r" t="t"/>
            <a:pathLst>
              <a:path extrusionOk="0" fill="none" h="2783840" w="2783840">
                <a:moveTo>
                  <a:pt x="0" y="0"/>
                </a:moveTo>
                <a:cubicBezTo>
                  <a:pt x="900194" y="-33775"/>
                  <a:pt x="1418599" y="138873"/>
                  <a:pt x="2783840" y="0"/>
                </a:cubicBezTo>
                <a:cubicBezTo>
                  <a:pt x="2710069" y="585014"/>
                  <a:pt x="2627957" y="2061748"/>
                  <a:pt x="2783840" y="2783840"/>
                </a:cubicBezTo>
                <a:cubicBezTo>
                  <a:pt x="1904207" y="2646510"/>
                  <a:pt x="516025" y="2645984"/>
                  <a:pt x="0" y="2783840"/>
                </a:cubicBezTo>
                <a:cubicBezTo>
                  <a:pt x="152408" y="1545214"/>
                  <a:pt x="73868" y="743035"/>
                  <a:pt x="0" y="0"/>
                </a:cubicBezTo>
                <a:close/>
              </a:path>
              <a:path extrusionOk="0" h="2783840" w="2783840">
                <a:moveTo>
                  <a:pt x="0" y="0"/>
                </a:moveTo>
                <a:cubicBezTo>
                  <a:pt x="409498" y="-101487"/>
                  <a:pt x="1651425" y="-162162"/>
                  <a:pt x="2783840" y="0"/>
                </a:cubicBezTo>
                <a:cubicBezTo>
                  <a:pt x="2844553" y="353201"/>
                  <a:pt x="2722768" y="1910259"/>
                  <a:pt x="2783840" y="2783840"/>
                </a:cubicBezTo>
                <a:cubicBezTo>
                  <a:pt x="2303507" y="2833905"/>
                  <a:pt x="340124" y="2625391"/>
                  <a:pt x="0" y="2783840"/>
                </a:cubicBezTo>
                <a:cubicBezTo>
                  <a:pt x="-24452" y="2417296"/>
                  <a:pt x="-67663" y="633185"/>
                  <a:pt x="0" y="0"/>
                </a:cubicBezTo>
                <a:close/>
              </a:path>
            </a:pathLst>
          </a:custGeom>
          <a:solidFill>
            <a:srgbClr val="FF999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13"/>
          <p:cNvSpPr/>
          <p:nvPr/>
        </p:nvSpPr>
        <p:spPr>
          <a:xfrm>
            <a:off x="1970470" y="5734912"/>
            <a:ext cx="16770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/>
          </a:p>
        </p:txBody>
      </p:sp>
      <p:sp>
        <p:nvSpPr>
          <p:cNvPr id="992" name="Google Shape;992;p13"/>
          <p:cNvSpPr/>
          <p:nvPr/>
        </p:nvSpPr>
        <p:spPr>
          <a:xfrm>
            <a:off x="5861750" y="5734912"/>
            <a:ext cx="16770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/>
          </a:p>
        </p:txBody>
      </p:sp>
      <p:sp>
        <p:nvSpPr>
          <p:cNvPr id="993" name="Google Shape;993;p13"/>
          <p:cNvSpPr/>
          <p:nvPr/>
        </p:nvSpPr>
        <p:spPr>
          <a:xfrm>
            <a:off x="9753030" y="5734912"/>
            <a:ext cx="16770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내용을 입력하세요</a:t>
            </a:r>
            <a:endParaRPr/>
          </a:p>
        </p:txBody>
      </p:sp>
      <p:sp>
        <p:nvSpPr>
          <p:cNvPr descr="유기적 모서리 셰이프" id="994" name="Google Shape;994;p13"/>
          <p:cNvSpPr/>
          <p:nvPr/>
        </p:nvSpPr>
        <p:spPr>
          <a:xfrm>
            <a:off x="0" y="0"/>
            <a:ext cx="4000500" cy="2857500"/>
          </a:xfrm>
          <a:custGeom>
            <a:rect b="b" l="l" r="r" t="t"/>
            <a:pathLst>
              <a:path extrusionOk="0" h="2857500" w="4000500">
                <a:moveTo>
                  <a:pt x="0" y="2857500"/>
                </a:moveTo>
                <a:lnTo>
                  <a:pt x="0" y="0"/>
                </a:lnTo>
                <a:lnTo>
                  <a:pt x="4000500" y="0"/>
                </a:lnTo>
                <a:cubicBezTo>
                  <a:pt x="4000500" y="0"/>
                  <a:pt x="3276600" y="1181100"/>
                  <a:pt x="2328205" y="1271369"/>
                </a:cubicBezTo>
                <a:cubicBezTo>
                  <a:pt x="2057314" y="1297153"/>
                  <a:pt x="1790957" y="1280779"/>
                  <a:pt x="1504693" y="1483890"/>
                </a:cubicBezTo>
                <a:cubicBezTo>
                  <a:pt x="1174785" y="1717958"/>
                  <a:pt x="1206151" y="2097519"/>
                  <a:pt x="866775" y="2438400"/>
                </a:cubicBezTo>
                <a:cubicBezTo>
                  <a:pt x="571150" y="2735333"/>
                  <a:pt x="0" y="2857500"/>
                  <a:pt x="0" y="28575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13"/>
          <p:cNvSpPr txBox="1"/>
          <p:nvPr/>
        </p:nvSpPr>
        <p:spPr>
          <a:xfrm>
            <a:off x="770826" y="625698"/>
            <a:ext cx="358784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내용 정리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4"/>
          <p:cNvSpPr/>
          <p:nvPr/>
        </p:nvSpPr>
        <p:spPr>
          <a:xfrm>
            <a:off x="1078957" y="817649"/>
            <a:ext cx="11285035" cy="5924377"/>
          </a:xfrm>
          <a:custGeom>
            <a:rect b="b" l="l" r="r" t="t"/>
            <a:pathLst>
              <a:path extrusionOk="0" fill="none" h="5924377" w="11285035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extrusionOk="0" h="5924377" w="11285035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lt1"/>
          </a:solidFill>
          <a:ln cap="flat" cmpd="sng" w="190500">
            <a:solidFill>
              <a:srgbClr val="2139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붓놀림" id="1001" name="Google Shape;1001;p14"/>
          <p:cNvSpPr/>
          <p:nvPr/>
        </p:nvSpPr>
        <p:spPr>
          <a:xfrm>
            <a:off x="4487881" y="2074944"/>
            <a:ext cx="4381500" cy="782556"/>
          </a:xfrm>
          <a:custGeom>
            <a:rect b="b" l="l" r="r" t="t"/>
            <a:pathLst>
              <a:path extrusionOk="0" h="842738" w="3435126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14"/>
          <p:cNvSpPr txBox="1"/>
          <p:nvPr/>
        </p:nvSpPr>
        <p:spPr>
          <a:xfrm flipH="1">
            <a:off x="5040331" y="1520946"/>
            <a:ext cx="3276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판서</a:t>
            </a:r>
            <a:endParaRPr/>
          </a:p>
        </p:txBody>
      </p:sp>
      <p:sp>
        <p:nvSpPr>
          <p:cNvPr id="1003" name="Google Shape;1003;p14"/>
          <p:cNvSpPr txBox="1"/>
          <p:nvPr/>
        </p:nvSpPr>
        <p:spPr>
          <a:xfrm>
            <a:off x="1745465" y="3424572"/>
            <a:ext cx="9866331" cy="26463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자유롭게 내용을 입력해주시면 됩니다. 텍스트 상자에 써 있는 글씨는 아무런 의미가 없는 내용으로 레이아웃만 잡은 거예요. 역시 마찬가지로, 단순히 고통이라는 이유 때문에 고통 그 자체를 사랑하거나 추구하거나 소유하려는 자는 없다. 다만 노역과 고통이 아주 큰 즐거움을 선사하는 상황이 때로는 발생하기 때문에 고통을 찾는 사람이 있는 것이다.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5"/>
          <p:cNvSpPr/>
          <p:nvPr/>
        </p:nvSpPr>
        <p:spPr>
          <a:xfrm>
            <a:off x="674527" y="1204818"/>
            <a:ext cx="12101673" cy="5805581"/>
          </a:xfrm>
          <a:prstGeom prst="rect">
            <a:avLst/>
          </a:prstGeom>
          <a:solidFill>
            <a:schemeClr val="accent2"/>
          </a:solidFill>
          <a:ln cap="flat" cmpd="sng" w="190500">
            <a:solidFill>
              <a:srgbClr val="045F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붓놀림" id="1009" name="Google Shape;1009;p15"/>
          <p:cNvSpPr/>
          <p:nvPr/>
        </p:nvSpPr>
        <p:spPr>
          <a:xfrm>
            <a:off x="4487881" y="893844"/>
            <a:ext cx="4381500" cy="782556"/>
          </a:xfrm>
          <a:custGeom>
            <a:rect b="b" l="l" r="r" t="t"/>
            <a:pathLst>
              <a:path extrusionOk="0" h="842738" w="3435126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15"/>
          <p:cNvSpPr txBox="1"/>
          <p:nvPr/>
        </p:nvSpPr>
        <p:spPr>
          <a:xfrm flipH="1">
            <a:off x="5040331" y="339846"/>
            <a:ext cx="3276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필기</a:t>
            </a:r>
            <a:endParaRPr/>
          </a:p>
        </p:txBody>
      </p:sp>
      <p:sp>
        <p:nvSpPr>
          <p:cNvPr id="1011" name="Google Shape;1011;p15"/>
          <p:cNvSpPr txBox="1"/>
          <p:nvPr/>
        </p:nvSpPr>
        <p:spPr>
          <a:xfrm>
            <a:off x="7459579" y="3456656"/>
            <a:ext cx="4761817" cy="21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자유롭게 내용을 입력해주시면 됩니다. 텍스트 상자에 써 있는 글씨는 아무런 의미가 없는 내용으로 레이아웃만 잡은 거예요. 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2" name="Google Shape;1012;p15"/>
          <p:cNvGrpSpPr/>
          <p:nvPr/>
        </p:nvGrpSpPr>
        <p:grpSpPr>
          <a:xfrm>
            <a:off x="1380020" y="2384264"/>
            <a:ext cx="4634601" cy="4030088"/>
            <a:chOff x="705265" y="0"/>
            <a:chExt cx="4634601" cy="4030088"/>
          </a:xfrm>
        </p:grpSpPr>
        <p:sp>
          <p:nvSpPr>
            <p:cNvPr id="1013" name="Google Shape;1013;p15"/>
            <p:cNvSpPr/>
            <p:nvPr/>
          </p:nvSpPr>
          <p:spPr>
            <a:xfrm>
              <a:off x="705265" y="0"/>
              <a:ext cx="4030088" cy="4030088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5"/>
            <p:cNvSpPr/>
            <p:nvPr/>
          </p:nvSpPr>
          <p:spPr>
            <a:xfrm>
              <a:off x="2720309" y="405173"/>
              <a:ext cx="2619557" cy="953997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5"/>
            <p:cNvSpPr txBox="1"/>
            <p:nvPr/>
          </p:nvSpPr>
          <p:spPr>
            <a:xfrm>
              <a:off x="2766879" y="451743"/>
              <a:ext cx="2526417" cy="860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/>
                <a:buNone/>
              </a:pPr>
              <a:r>
                <a:t/>
              </a:r>
              <a:endPara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15"/>
            <p:cNvSpPr/>
            <p:nvPr/>
          </p:nvSpPr>
          <p:spPr>
            <a:xfrm>
              <a:off x="2720309" y="1478420"/>
              <a:ext cx="2619557" cy="953997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15"/>
            <p:cNvSpPr txBox="1"/>
            <p:nvPr/>
          </p:nvSpPr>
          <p:spPr>
            <a:xfrm>
              <a:off x="2766879" y="1524990"/>
              <a:ext cx="2526417" cy="860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/>
                <a:buNone/>
              </a:pPr>
              <a:r>
                <a:t/>
              </a:r>
              <a:endPara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2720309" y="2551667"/>
              <a:ext cx="2619557" cy="953997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8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15"/>
            <p:cNvSpPr txBox="1"/>
            <p:nvPr/>
          </p:nvSpPr>
          <p:spPr>
            <a:xfrm>
              <a:off x="2766879" y="2598237"/>
              <a:ext cx="2526417" cy="860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Arial"/>
                <a:buNone/>
              </a:pPr>
              <a:r>
                <a:t/>
              </a:r>
              <a:endParaRPr sz="3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16"/>
          <p:cNvSpPr/>
          <p:nvPr/>
        </p:nvSpPr>
        <p:spPr>
          <a:xfrm>
            <a:off x="1078957" y="817649"/>
            <a:ext cx="11285035" cy="5924377"/>
          </a:xfrm>
          <a:custGeom>
            <a:rect b="b" l="l" r="r" t="t"/>
            <a:pathLst>
              <a:path extrusionOk="0" fill="none" h="5924377" w="11285035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extrusionOk="0" h="5924377" w="11285035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rgbClr val="F2F2F2"/>
          </a:solidFill>
          <a:ln cap="flat" cmpd="sng" w="190500">
            <a:solidFill>
              <a:srgbClr val="2139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5" name="Google Shape;1025;p16"/>
          <p:cNvGrpSpPr/>
          <p:nvPr/>
        </p:nvGrpSpPr>
        <p:grpSpPr>
          <a:xfrm>
            <a:off x="788390" y="3132271"/>
            <a:ext cx="1198880" cy="1198880"/>
            <a:chOff x="1193579" y="2829560"/>
            <a:chExt cx="1198880" cy="1198880"/>
          </a:xfrm>
        </p:grpSpPr>
        <p:sp>
          <p:nvSpPr>
            <p:cNvPr id="1026" name="Google Shape;1026;p16"/>
            <p:cNvSpPr/>
            <p:nvPr/>
          </p:nvSpPr>
          <p:spPr>
            <a:xfrm>
              <a:off x="1193579" y="2829560"/>
              <a:ext cx="1198880" cy="1198880"/>
            </a:xfrm>
            <a:custGeom>
              <a:rect b="b" l="l" r="r" t="t"/>
              <a:pathLst>
                <a:path extrusionOk="0" fill="none" h="1198880" w="1198880">
                  <a:moveTo>
                    <a:pt x="0" y="0"/>
                  </a:moveTo>
                  <a:cubicBezTo>
                    <a:pt x="599163" y="-53993"/>
                    <a:pt x="623708" y="23274"/>
                    <a:pt x="1198880" y="0"/>
                  </a:cubicBezTo>
                  <a:cubicBezTo>
                    <a:pt x="1103594" y="513363"/>
                    <a:pt x="1156828" y="819880"/>
                    <a:pt x="1198880" y="1198880"/>
                  </a:cubicBezTo>
                  <a:cubicBezTo>
                    <a:pt x="821476" y="1170866"/>
                    <a:pt x="454643" y="1265055"/>
                    <a:pt x="0" y="1198880"/>
                  </a:cubicBezTo>
                  <a:cubicBezTo>
                    <a:pt x="64843" y="869348"/>
                    <a:pt x="-86707" y="160338"/>
                    <a:pt x="0" y="0"/>
                  </a:cubicBezTo>
                  <a:close/>
                </a:path>
                <a:path extrusionOk="0" h="1198880" w="1198880">
                  <a:moveTo>
                    <a:pt x="0" y="0"/>
                  </a:moveTo>
                  <a:cubicBezTo>
                    <a:pt x="187240" y="40298"/>
                    <a:pt x="909309" y="-45604"/>
                    <a:pt x="1198880" y="0"/>
                  </a:cubicBezTo>
                  <a:cubicBezTo>
                    <a:pt x="1278712" y="415122"/>
                    <a:pt x="1102609" y="847197"/>
                    <a:pt x="1198880" y="1198880"/>
                  </a:cubicBezTo>
                  <a:cubicBezTo>
                    <a:pt x="675149" y="1148492"/>
                    <a:pt x="292518" y="1114486"/>
                    <a:pt x="0" y="1198880"/>
                  </a:cubicBezTo>
                  <a:cubicBezTo>
                    <a:pt x="49153" y="600142"/>
                    <a:pt x="-36249" y="57718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27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왼쪽으로 향하는 당근" id="1027" name="Google Shape;1027;p16"/>
            <p:cNvSpPr/>
            <p:nvPr/>
          </p:nvSpPr>
          <p:spPr>
            <a:xfrm>
              <a:off x="1579673" y="3134730"/>
              <a:ext cx="309505" cy="538229"/>
            </a:xfrm>
            <a:custGeom>
              <a:rect b="b" l="l" r="r" t="t"/>
              <a:pathLst>
                <a:path extrusionOk="0" fill="none" h="538229" w="309505">
                  <a:moveTo>
                    <a:pt x="269081" y="538229"/>
                  </a:moveTo>
                  <a:cubicBezTo>
                    <a:pt x="162441" y="469151"/>
                    <a:pt x="140295" y="373361"/>
                    <a:pt x="0" y="269091"/>
                  </a:cubicBezTo>
                  <a:cubicBezTo>
                    <a:pt x="63023" y="169678"/>
                    <a:pt x="166667" y="120187"/>
                    <a:pt x="269081" y="0"/>
                  </a:cubicBezTo>
                  <a:cubicBezTo>
                    <a:pt x="286488" y="13760"/>
                    <a:pt x="297473" y="30496"/>
                    <a:pt x="309496" y="40405"/>
                  </a:cubicBezTo>
                  <a:cubicBezTo>
                    <a:pt x="226562" y="142242"/>
                    <a:pt x="146137" y="182012"/>
                    <a:pt x="80810" y="269091"/>
                  </a:cubicBezTo>
                  <a:cubicBezTo>
                    <a:pt x="173153" y="318033"/>
                    <a:pt x="239079" y="435168"/>
                    <a:pt x="309505" y="497824"/>
                  </a:cubicBezTo>
                  <a:cubicBezTo>
                    <a:pt x="298685" y="510966"/>
                    <a:pt x="281444" y="519673"/>
                    <a:pt x="269081" y="538229"/>
                  </a:cubicBezTo>
                  <a:close/>
                </a:path>
                <a:path extrusionOk="0" h="538229" w="309505">
                  <a:moveTo>
                    <a:pt x="269081" y="538229"/>
                  </a:moveTo>
                  <a:cubicBezTo>
                    <a:pt x="145888" y="433763"/>
                    <a:pt x="154849" y="377554"/>
                    <a:pt x="0" y="269091"/>
                  </a:cubicBezTo>
                  <a:cubicBezTo>
                    <a:pt x="42566" y="197855"/>
                    <a:pt x="194049" y="89251"/>
                    <a:pt x="269081" y="0"/>
                  </a:cubicBezTo>
                  <a:cubicBezTo>
                    <a:pt x="284544" y="14125"/>
                    <a:pt x="289423" y="27172"/>
                    <a:pt x="309496" y="40405"/>
                  </a:cubicBezTo>
                  <a:cubicBezTo>
                    <a:pt x="223100" y="127936"/>
                    <a:pt x="158138" y="179545"/>
                    <a:pt x="80810" y="269091"/>
                  </a:cubicBezTo>
                  <a:cubicBezTo>
                    <a:pt x="159735" y="327043"/>
                    <a:pt x="198430" y="436804"/>
                    <a:pt x="309505" y="497824"/>
                  </a:cubicBezTo>
                  <a:cubicBezTo>
                    <a:pt x="293689" y="518663"/>
                    <a:pt x="285729" y="520644"/>
                    <a:pt x="269081" y="53822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16"/>
          <p:cNvGrpSpPr/>
          <p:nvPr/>
        </p:nvGrpSpPr>
        <p:grpSpPr>
          <a:xfrm rot="10800000">
            <a:off x="11452505" y="3137687"/>
            <a:ext cx="1198880" cy="1198880"/>
            <a:chOff x="1193579" y="2829560"/>
            <a:chExt cx="1198880" cy="1198880"/>
          </a:xfrm>
        </p:grpSpPr>
        <p:sp>
          <p:nvSpPr>
            <p:cNvPr id="1029" name="Google Shape;1029;p16"/>
            <p:cNvSpPr/>
            <p:nvPr/>
          </p:nvSpPr>
          <p:spPr>
            <a:xfrm>
              <a:off x="1193579" y="2829560"/>
              <a:ext cx="1198880" cy="1198880"/>
            </a:xfrm>
            <a:custGeom>
              <a:rect b="b" l="l" r="r" t="t"/>
              <a:pathLst>
                <a:path extrusionOk="0" fill="none" h="1198880" w="1198880">
                  <a:moveTo>
                    <a:pt x="0" y="0"/>
                  </a:moveTo>
                  <a:cubicBezTo>
                    <a:pt x="599163" y="-53993"/>
                    <a:pt x="623708" y="23274"/>
                    <a:pt x="1198880" y="0"/>
                  </a:cubicBezTo>
                  <a:cubicBezTo>
                    <a:pt x="1103594" y="513363"/>
                    <a:pt x="1156828" y="819880"/>
                    <a:pt x="1198880" y="1198880"/>
                  </a:cubicBezTo>
                  <a:cubicBezTo>
                    <a:pt x="821476" y="1170866"/>
                    <a:pt x="454643" y="1265055"/>
                    <a:pt x="0" y="1198880"/>
                  </a:cubicBezTo>
                  <a:cubicBezTo>
                    <a:pt x="64843" y="869348"/>
                    <a:pt x="-86707" y="160338"/>
                    <a:pt x="0" y="0"/>
                  </a:cubicBezTo>
                  <a:close/>
                </a:path>
                <a:path extrusionOk="0" h="1198880" w="1198880">
                  <a:moveTo>
                    <a:pt x="0" y="0"/>
                  </a:moveTo>
                  <a:cubicBezTo>
                    <a:pt x="187240" y="40298"/>
                    <a:pt x="909309" y="-45604"/>
                    <a:pt x="1198880" y="0"/>
                  </a:cubicBezTo>
                  <a:cubicBezTo>
                    <a:pt x="1278712" y="415122"/>
                    <a:pt x="1102609" y="847197"/>
                    <a:pt x="1198880" y="1198880"/>
                  </a:cubicBezTo>
                  <a:cubicBezTo>
                    <a:pt x="675149" y="1148492"/>
                    <a:pt x="292518" y="1114486"/>
                    <a:pt x="0" y="1198880"/>
                  </a:cubicBezTo>
                  <a:cubicBezTo>
                    <a:pt x="49153" y="600142"/>
                    <a:pt x="-36249" y="57718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2700">
              <a:solidFill>
                <a:srgbClr val="3F3F3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왼쪽으로 향하는 당근" id="1030" name="Google Shape;1030;p16"/>
            <p:cNvSpPr/>
            <p:nvPr/>
          </p:nvSpPr>
          <p:spPr>
            <a:xfrm>
              <a:off x="1579673" y="3134730"/>
              <a:ext cx="309505" cy="538229"/>
            </a:xfrm>
            <a:custGeom>
              <a:rect b="b" l="l" r="r" t="t"/>
              <a:pathLst>
                <a:path extrusionOk="0" fill="none" h="538229" w="309505">
                  <a:moveTo>
                    <a:pt x="269081" y="538229"/>
                  </a:moveTo>
                  <a:cubicBezTo>
                    <a:pt x="162441" y="469151"/>
                    <a:pt x="140295" y="373361"/>
                    <a:pt x="0" y="269091"/>
                  </a:cubicBezTo>
                  <a:cubicBezTo>
                    <a:pt x="63023" y="169678"/>
                    <a:pt x="166667" y="120187"/>
                    <a:pt x="269081" y="0"/>
                  </a:cubicBezTo>
                  <a:cubicBezTo>
                    <a:pt x="286488" y="13760"/>
                    <a:pt x="297473" y="30496"/>
                    <a:pt x="309496" y="40405"/>
                  </a:cubicBezTo>
                  <a:cubicBezTo>
                    <a:pt x="226562" y="142242"/>
                    <a:pt x="146137" y="182012"/>
                    <a:pt x="80810" y="269091"/>
                  </a:cubicBezTo>
                  <a:cubicBezTo>
                    <a:pt x="173153" y="318033"/>
                    <a:pt x="239079" y="435168"/>
                    <a:pt x="309505" y="497824"/>
                  </a:cubicBezTo>
                  <a:cubicBezTo>
                    <a:pt x="298685" y="510966"/>
                    <a:pt x="281444" y="519673"/>
                    <a:pt x="269081" y="538229"/>
                  </a:cubicBezTo>
                  <a:close/>
                </a:path>
                <a:path extrusionOk="0" h="538229" w="309505">
                  <a:moveTo>
                    <a:pt x="269081" y="538229"/>
                  </a:moveTo>
                  <a:cubicBezTo>
                    <a:pt x="145888" y="433763"/>
                    <a:pt x="154849" y="377554"/>
                    <a:pt x="0" y="269091"/>
                  </a:cubicBezTo>
                  <a:cubicBezTo>
                    <a:pt x="42566" y="197855"/>
                    <a:pt x="194049" y="89251"/>
                    <a:pt x="269081" y="0"/>
                  </a:cubicBezTo>
                  <a:cubicBezTo>
                    <a:pt x="284544" y="14125"/>
                    <a:pt x="289423" y="27172"/>
                    <a:pt x="309496" y="40405"/>
                  </a:cubicBezTo>
                  <a:cubicBezTo>
                    <a:pt x="223100" y="127936"/>
                    <a:pt x="158138" y="179545"/>
                    <a:pt x="80810" y="269091"/>
                  </a:cubicBezTo>
                  <a:cubicBezTo>
                    <a:pt x="159735" y="327043"/>
                    <a:pt x="198430" y="436804"/>
                    <a:pt x="309505" y="497824"/>
                  </a:cubicBezTo>
                  <a:cubicBezTo>
                    <a:pt x="293689" y="518663"/>
                    <a:pt x="285729" y="520644"/>
                    <a:pt x="269081" y="538229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붓놀림" id="1031" name="Google Shape;1031;p16"/>
          <p:cNvSpPr/>
          <p:nvPr/>
        </p:nvSpPr>
        <p:spPr>
          <a:xfrm>
            <a:off x="4487881" y="2074944"/>
            <a:ext cx="4381500" cy="782556"/>
          </a:xfrm>
          <a:custGeom>
            <a:rect b="b" l="l" r="r" t="t"/>
            <a:pathLst>
              <a:path extrusionOk="0" h="842738" w="3435126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16"/>
          <p:cNvSpPr txBox="1"/>
          <p:nvPr/>
        </p:nvSpPr>
        <p:spPr>
          <a:xfrm flipH="1">
            <a:off x="5040331" y="1520946"/>
            <a:ext cx="32766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내용 정리</a:t>
            </a:r>
            <a:endParaRPr/>
          </a:p>
        </p:txBody>
      </p:sp>
      <p:sp>
        <p:nvSpPr>
          <p:cNvPr id="1033" name="Google Shape;1033;p16"/>
          <p:cNvSpPr txBox="1"/>
          <p:nvPr/>
        </p:nvSpPr>
        <p:spPr>
          <a:xfrm>
            <a:off x="2490551" y="3493167"/>
            <a:ext cx="8458673" cy="21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자유롭게 내용을 입력해주시면 됩니다. 텍스트 상자에 써 있는 글씨는 아무런 의미가 없는 내용으로 레이아웃만 잡은 거예요. 역시 마찬가지로, 단순히 고통이라는 이유 때문에 고통 그 자체를 사랑하거나 추구하거나 소유하려는 자는 없다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oogle Shape;1038;p17"/>
          <p:cNvGrpSpPr/>
          <p:nvPr/>
        </p:nvGrpSpPr>
        <p:grpSpPr>
          <a:xfrm>
            <a:off x="7499153" y="949690"/>
            <a:ext cx="5318489" cy="5660294"/>
            <a:chOff x="6799183" y="1723944"/>
            <a:chExt cx="4541574" cy="4833448"/>
          </a:xfrm>
        </p:grpSpPr>
        <p:sp>
          <p:nvSpPr>
            <p:cNvPr id="1039" name="Google Shape;1039;p17"/>
            <p:cNvSpPr/>
            <p:nvPr/>
          </p:nvSpPr>
          <p:spPr>
            <a:xfrm>
              <a:off x="7586013" y="2550844"/>
              <a:ext cx="2121891" cy="3752012"/>
            </a:xfrm>
            <a:custGeom>
              <a:rect b="b" l="l" r="r" t="t"/>
              <a:pathLst>
                <a:path extrusionOk="0" h="5311082" w="3003597">
                  <a:moveTo>
                    <a:pt x="1283297" y="5309794"/>
                  </a:moveTo>
                  <a:lnTo>
                    <a:pt x="1274918" y="5315595"/>
                  </a:lnTo>
                  <a:lnTo>
                    <a:pt x="1263960" y="5312372"/>
                  </a:lnTo>
                  <a:lnTo>
                    <a:pt x="1260093" y="5307860"/>
                  </a:lnTo>
                  <a:lnTo>
                    <a:pt x="1260093" y="5297547"/>
                  </a:lnTo>
                  <a:lnTo>
                    <a:pt x="1267183" y="5277567"/>
                  </a:lnTo>
                  <a:lnTo>
                    <a:pt x="1270406" y="5274344"/>
                  </a:lnTo>
                  <a:lnTo>
                    <a:pt x="1278785" y="5281434"/>
                  </a:lnTo>
                  <a:lnTo>
                    <a:pt x="1278141" y="5284656"/>
                  </a:lnTo>
                  <a:lnTo>
                    <a:pt x="1282008" y="5294325"/>
                  </a:lnTo>
                  <a:lnTo>
                    <a:pt x="1283297" y="5309794"/>
                  </a:lnTo>
                  <a:close/>
                  <a:moveTo>
                    <a:pt x="2926897" y="3907255"/>
                  </a:moveTo>
                  <a:lnTo>
                    <a:pt x="2918517" y="3911123"/>
                  </a:lnTo>
                  <a:lnTo>
                    <a:pt x="2912717" y="3909834"/>
                  </a:lnTo>
                  <a:lnTo>
                    <a:pt x="2914006" y="3903388"/>
                  </a:lnTo>
                  <a:lnTo>
                    <a:pt x="2920451" y="3900165"/>
                  </a:lnTo>
                  <a:lnTo>
                    <a:pt x="2930120" y="3888564"/>
                  </a:lnTo>
                  <a:lnTo>
                    <a:pt x="2931408" y="3894364"/>
                  </a:lnTo>
                  <a:lnTo>
                    <a:pt x="2935920" y="3895653"/>
                  </a:lnTo>
                  <a:lnTo>
                    <a:pt x="2935920" y="3900810"/>
                  </a:lnTo>
                  <a:lnTo>
                    <a:pt x="2926897" y="3907255"/>
                  </a:lnTo>
                  <a:close/>
                  <a:moveTo>
                    <a:pt x="2721930" y="3896943"/>
                  </a:moveTo>
                  <a:lnTo>
                    <a:pt x="2727731" y="3901455"/>
                  </a:lnTo>
                  <a:lnTo>
                    <a:pt x="2723219" y="3907255"/>
                  </a:lnTo>
                  <a:lnTo>
                    <a:pt x="2711617" y="3900810"/>
                  </a:lnTo>
                  <a:lnTo>
                    <a:pt x="2696148" y="3903388"/>
                  </a:lnTo>
                  <a:lnTo>
                    <a:pt x="2689058" y="3892431"/>
                  </a:lnTo>
                  <a:lnTo>
                    <a:pt x="2694859" y="3884052"/>
                  </a:lnTo>
                  <a:lnTo>
                    <a:pt x="2689058" y="3881473"/>
                  </a:lnTo>
                  <a:lnTo>
                    <a:pt x="2683902" y="3874383"/>
                  </a:lnTo>
                  <a:lnTo>
                    <a:pt x="2687769" y="3871161"/>
                  </a:lnTo>
                  <a:lnTo>
                    <a:pt x="2699371" y="3882118"/>
                  </a:lnTo>
                  <a:lnTo>
                    <a:pt x="2714840" y="3895653"/>
                  </a:lnTo>
                  <a:lnTo>
                    <a:pt x="2721930" y="3896943"/>
                  </a:lnTo>
                  <a:close/>
                  <a:moveTo>
                    <a:pt x="2565949" y="3849891"/>
                  </a:moveTo>
                  <a:lnTo>
                    <a:pt x="2573039" y="3857625"/>
                  </a:lnTo>
                  <a:lnTo>
                    <a:pt x="2578840" y="3853113"/>
                  </a:lnTo>
                  <a:lnTo>
                    <a:pt x="2584641" y="3855691"/>
                  </a:lnTo>
                  <a:lnTo>
                    <a:pt x="2587864" y="3851824"/>
                  </a:lnTo>
                  <a:lnTo>
                    <a:pt x="2597532" y="3853113"/>
                  </a:lnTo>
                  <a:lnTo>
                    <a:pt x="2601400" y="3855691"/>
                  </a:lnTo>
                  <a:lnTo>
                    <a:pt x="2597532" y="3863426"/>
                  </a:lnTo>
                  <a:lnTo>
                    <a:pt x="2588509" y="3864715"/>
                  </a:lnTo>
                  <a:lnTo>
                    <a:pt x="2567883" y="3860203"/>
                  </a:lnTo>
                  <a:lnTo>
                    <a:pt x="2565949" y="3849891"/>
                  </a:lnTo>
                  <a:close/>
                  <a:moveTo>
                    <a:pt x="2540812" y="3842800"/>
                  </a:moveTo>
                  <a:lnTo>
                    <a:pt x="2537589" y="3839578"/>
                  </a:lnTo>
                  <a:lnTo>
                    <a:pt x="2517608" y="3833132"/>
                  </a:lnTo>
                  <a:lnTo>
                    <a:pt x="2511163" y="3822820"/>
                  </a:lnTo>
                  <a:lnTo>
                    <a:pt x="2518253" y="3812507"/>
                  </a:lnTo>
                  <a:lnTo>
                    <a:pt x="2539523" y="3817018"/>
                  </a:lnTo>
                  <a:lnTo>
                    <a:pt x="2546613" y="3831199"/>
                  </a:lnTo>
                  <a:lnTo>
                    <a:pt x="2546613" y="3837000"/>
                  </a:lnTo>
                  <a:lnTo>
                    <a:pt x="2540812" y="3842800"/>
                  </a:lnTo>
                  <a:close/>
                  <a:moveTo>
                    <a:pt x="2862442" y="3782857"/>
                  </a:moveTo>
                  <a:lnTo>
                    <a:pt x="2860508" y="3786080"/>
                  </a:lnTo>
                  <a:lnTo>
                    <a:pt x="2841816" y="3786080"/>
                  </a:lnTo>
                  <a:lnTo>
                    <a:pt x="2835371" y="3784147"/>
                  </a:lnTo>
                  <a:lnTo>
                    <a:pt x="2819257" y="3775123"/>
                  </a:lnTo>
                  <a:lnTo>
                    <a:pt x="2822480" y="3771256"/>
                  </a:lnTo>
                  <a:lnTo>
                    <a:pt x="2839238" y="3766099"/>
                  </a:lnTo>
                  <a:lnTo>
                    <a:pt x="2846328" y="3769966"/>
                  </a:lnTo>
                  <a:lnTo>
                    <a:pt x="2862442" y="3782857"/>
                  </a:lnTo>
                  <a:close/>
                  <a:moveTo>
                    <a:pt x="2649096" y="3766744"/>
                  </a:moveTo>
                  <a:lnTo>
                    <a:pt x="2650385" y="3771900"/>
                  </a:lnTo>
                  <a:lnTo>
                    <a:pt x="2638139" y="3768033"/>
                  </a:lnTo>
                  <a:lnTo>
                    <a:pt x="2633627" y="3757075"/>
                  </a:lnTo>
                  <a:lnTo>
                    <a:pt x="2634916" y="3751274"/>
                  </a:lnTo>
                  <a:lnTo>
                    <a:pt x="2639428" y="3748696"/>
                  </a:lnTo>
                  <a:lnTo>
                    <a:pt x="2649741" y="3754497"/>
                  </a:lnTo>
                  <a:lnTo>
                    <a:pt x="2654252" y="3760943"/>
                  </a:lnTo>
                  <a:lnTo>
                    <a:pt x="2649096" y="3766744"/>
                  </a:lnTo>
                  <a:close/>
                  <a:moveTo>
                    <a:pt x="2866309" y="3744829"/>
                  </a:moveTo>
                  <a:lnTo>
                    <a:pt x="2886935" y="3754497"/>
                  </a:lnTo>
                  <a:lnTo>
                    <a:pt x="2899181" y="3752564"/>
                  </a:lnTo>
                  <a:lnTo>
                    <a:pt x="2908849" y="3757075"/>
                  </a:lnTo>
                  <a:lnTo>
                    <a:pt x="2908849" y="3764165"/>
                  </a:lnTo>
                  <a:lnTo>
                    <a:pt x="2903048" y="3766744"/>
                  </a:lnTo>
                  <a:lnTo>
                    <a:pt x="2894025" y="3765455"/>
                  </a:lnTo>
                  <a:lnTo>
                    <a:pt x="2885001" y="3759654"/>
                  </a:lnTo>
                  <a:lnTo>
                    <a:pt x="2863086" y="3755786"/>
                  </a:lnTo>
                  <a:lnTo>
                    <a:pt x="2858574" y="3749341"/>
                  </a:lnTo>
                  <a:lnTo>
                    <a:pt x="2866309" y="3744829"/>
                  </a:lnTo>
                  <a:close/>
                  <a:moveTo>
                    <a:pt x="2835371" y="3690687"/>
                  </a:moveTo>
                  <a:lnTo>
                    <a:pt x="2842461" y="3715824"/>
                  </a:lnTo>
                  <a:lnTo>
                    <a:pt x="2846973" y="3722914"/>
                  </a:lnTo>
                  <a:lnTo>
                    <a:pt x="2854707" y="3725492"/>
                  </a:lnTo>
                  <a:lnTo>
                    <a:pt x="2858574" y="3737095"/>
                  </a:lnTo>
                  <a:lnTo>
                    <a:pt x="2852774" y="3748052"/>
                  </a:lnTo>
                  <a:lnTo>
                    <a:pt x="2841171" y="3754497"/>
                  </a:lnTo>
                  <a:lnTo>
                    <a:pt x="2823769" y="3751919"/>
                  </a:lnTo>
                  <a:lnTo>
                    <a:pt x="2817968" y="3745474"/>
                  </a:lnTo>
                  <a:lnTo>
                    <a:pt x="2820546" y="3739673"/>
                  </a:lnTo>
                  <a:lnTo>
                    <a:pt x="2819257" y="3733227"/>
                  </a:lnTo>
                  <a:lnTo>
                    <a:pt x="2811522" y="3719047"/>
                  </a:lnTo>
                  <a:lnTo>
                    <a:pt x="2810878" y="3700355"/>
                  </a:lnTo>
                  <a:lnTo>
                    <a:pt x="2819257" y="3710023"/>
                  </a:lnTo>
                  <a:lnTo>
                    <a:pt x="2822480" y="3700355"/>
                  </a:lnTo>
                  <a:lnTo>
                    <a:pt x="2819901" y="3696488"/>
                  </a:lnTo>
                  <a:lnTo>
                    <a:pt x="2819901" y="3688753"/>
                  </a:lnTo>
                  <a:lnTo>
                    <a:pt x="2826347" y="3681019"/>
                  </a:lnTo>
                  <a:lnTo>
                    <a:pt x="2830859" y="3682308"/>
                  </a:lnTo>
                  <a:lnTo>
                    <a:pt x="2831503" y="3690042"/>
                  </a:lnTo>
                  <a:lnTo>
                    <a:pt x="2835371" y="3690687"/>
                  </a:lnTo>
                  <a:close/>
                  <a:moveTo>
                    <a:pt x="2478935" y="3671995"/>
                  </a:moveTo>
                  <a:lnTo>
                    <a:pt x="2476357" y="3671995"/>
                  </a:lnTo>
                  <a:lnTo>
                    <a:pt x="2468622" y="3655237"/>
                  </a:lnTo>
                  <a:lnTo>
                    <a:pt x="2482802" y="3657815"/>
                  </a:lnTo>
                  <a:lnTo>
                    <a:pt x="2486025" y="3662327"/>
                  </a:lnTo>
                  <a:lnTo>
                    <a:pt x="2484736" y="3670706"/>
                  </a:lnTo>
                  <a:lnTo>
                    <a:pt x="2478935" y="3671995"/>
                  </a:lnTo>
                  <a:close/>
                  <a:moveTo>
                    <a:pt x="2540812" y="3659749"/>
                  </a:moveTo>
                  <a:lnTo>
                    <a:pt x="2529854" y="3669417"/>
                  </a:lnTo>
                  <a:lnTo>
                    <a:pt x="2512452" y="3642990"/>
                  </a:lnTo>
                  <a:lnTo>
                    <a:pt x="2516963" y="3633967"/>
                  </a:lnTo>
                  <a:lnTo>
                    <a:pt x="2527921" y="3630099"/>
                  </a:lnTo>
                  <a:lnTo>
                    <a:pt x="2571106" y="3640412"/>
                  </a:lnTo>
                  <a:lnTo>
                    <a:pt x="2570461" y="3646858"/>
                  </a:lnTo>
                  <a:lnTo>
                    <a:pt x="2556926" y="3649436"/>
                  </a:lnTo>
                  <a:lnTo>
                    <a:pt x="2540812" y="3659749"/>
                  </a:lnTo>
                  <a:close/>
                  <a:moveTo>
                    <a:pt x="2872755" y="3547597"/>
                  </a:moveTo>
                  <a:lnTo>
                    <a:pt x="2868887" y="3549531"/>
                  </a:lnTo>
                  <a:lnTo>
                    <a:pt x="2863731" y="3521815"/>
                  </a:lnTo>
                  <a:lnTo>
                    <a:pt x="2867598" y="3509569"/>
                  </a:lnTo>
                  <a:lnTo>
                    <a:pt x="2863731" y="3499256"/>
                  </a:lnTo>
                  <a:lnTo>
                    <a:pt x="2883712" y="3487009"/>
                  </a:lnTo>
                  <a:lnTo>
                    <a:pt x="2885001" y="3500545"/>
                  </a:lnTo>
                  <a:lnTo>
                    <a:pt x="2875977" y="3516014"/>
                  </a:lnTo>
                  <a:lnTo>
                    <a:pt x="2880489" y="3521171"/>
                  </a:lnTo>
                  <a:lnTo>
                    <a:pt x="2880489" y="3535350"/>
                  </a:lnTo>
                  <a:lnTo>
                    <a:pt x="2879200" y="3542441"/>
                  </a:lnTo>
                  <a:lnTo>
                    <a:pt x="2872755" y="3547597"/>
                  </a:lnTo>
                  <a:close/>
                  <a:moveTo>
                    <a:pt x="2999086" y="3477341"/>
                  </a:moveTo>
                  <a:lnTo>
                    <a:pt x="2984906" y="3488299"/>
                  </a:lnTo>
                  <a:lnTo>
                    <a:pt x="2982328" y="3482498"/>
                  </a:lnTo>
                  <a:lnTo>
                    <a:pt x="2977172" y="3477341"/>
                  </a:lnTo>
                  <a:lnTo>
                    <a:pt x="2972015" y="3479275"/>
                  </a:lnTo>
                  <a:lnTo>
                    <a:pt x="2966859" y="3484431"/>
                  </a:lnTo>
                  <a:lnTo>
                    <a:pt x="2963636" y="3480564"/>
                  </a:lnTo>
                  <a:lnTo>
                    <a:pt x="2964281" y="3472830"/>
                  </a:lnTo>
                  <a:lnTo>
                    <a:pt x="2973304" y="3468318"/>
                  </a:lnTo>
                  <a:lnTo>
                    <a:pt x="2974593" y="3462517"/>
                  </a:lnTo>
                  <a:lnTo>
                    <a:pt x="2970726" y="3456716"/>
                  </a:lnTo>
                  <a:lnTo>
                    <a:pt x="2979105" y="3452848"/>
                  </a:lnTo>
                  <a:lnTo>
                    <a:pt x="2984906" y="3447692"/>
                  </a:lnTo>
                  <a:lnTo>
                    <a:pt x="2984906" y="3439313"/>
                  </a:lnTo>
                  <a:lnTo>
                    <a:pt x="2995219" y="3434801"/>
                  </a:lnTo>
                  <a:lnTo>
                    <a:pt x="2999086" y="3428356"/>
                  </a:lnTo>
                  <a:lnTo>
                    <a:pt x="3004243" y="3427711"/>
                  </a:lnTo>
                  <a:lnTo>
                    <a:pt x="3004887" y="3441247"/>
                  </a:lnTo>
                  <a:lnTo>
                    <a:pt x="3001664" y="3452848"/>
                  </a:lnTo>
                  <a:lnTo>
                    <a:pt x="3001664" y="3463806"/>
                  </a:lnTo>
                  <a:lnTo>
                    <a:pt x="2999086" y="3477341"/>
                  </a:lnTo>
                  <a:close/>
                  <a:moveTo>
                    <a:pt x="2912072" y="3374858"/>
                  </a:moveTo>
                  <a:lnTo>
                    <a:pt x="2912717" y="3387104"/>
                  </a:lnTo>
                  <a:lnTo>
                    <a:pt x="2900470" y="3375502"/>
                  </a:lnTo>
                  <a:lnTo>
                    <a:pt x="2893380" y="3367123"/>
                  </a:lnTo>
                  <a:lnTo>
                    <a:pt x="2905626" y="3365834"/>
                  </a:lnTo>
                  <a:lnTo>
                    <a:pt x="2912072" y="3374858"/>
                  </a:lnTo>
                  <a:close/>
                  <a:moveTo>
                    <a:pt x="950710" y="2467333"/>
                  </a:moveTo>
                  <a:lnTo>
                    <a:pt x="938463" y="2477002"/>
                  </a:lnTo>
                  <a:lnTo>
                    <a:pt x="934596" y="2471845"/>
                  </a:lnTo>
                  <a:lnTo>
                    <a:pt x="936530" y="2458954"/>
                  </a:lnTo>
                  <a:lnTo>
                    <a:pt x="947487" y="2449930"/>
                  </a:lnTo>
                  <a:lnTo>
                    <a:pt x="954577" y="2460888"/>
                  </a:lnTo>
                  <a:lnTo>
                    <a:pt x="950710" y="2467333"/>
                  </a:lnTo>
                  <a:close/>
                  <a:moveTo>
                    <a:pt x="780549" y="2420281"/>
                  </a:moveTo>
                  <a:lnTo>
                    <a:pt x="787639" y="2426726"/>
                  </a:lnTo>
                  <a:lnTo>
                    <a:pt x="795373" y="2430594"/>
                  </a:lnTo>
                  <a:lnTo>
                    <a:pt x="788928" y="2435106"/>
                  </a:lnTo>
                  <a:lnTo>
                    <a:pt x="774103" y="2436395"/>
                  </a:lnTo>
                  <a:lnTo>
                    <a:pt x="768302" y="2429949"/>
                  </a:lnTo>
                  <a:lnTo>
                    <a:pt x="765080" y="2438329"/>
                  </a:lnTo>
                  <a:lnTo>
                    <a:pt x="761212" y="2442196"/>
                  </a:lnTo>
                  <a:lnTo>
                    <a:pt x="756700" y="2435750"/>
                  </a:lnTo>
                  <a:lnTo>
                    <a:pt x="756700" y="2426082"/>
                  </a:lnTo>
                  <a:lnTo>
                    <a:pt x="752189" y="2417058"/>
                  </a:lnTo>
                  <a:lnTo>
                    <a:pt x="751544" y="2409968"/>
                  </a:lnTo>
                  <a:lnTo>
                    <a:pt x="764435" y="2412547"/>
                  </a:lnTo>
                  <a:lnTo>
                    <a:pt x="770236" y="2418992"/>
                  </a:lnTo>
                  <a:lnTo>
                    <a:pt x="780549" y="2420281"/>
                  </a:lnTo>
                  <a:close/>
                  <a:moveTo>
                    <a:pt x="688378" y="2389987"/>
                  </a:moveTo>
                  <a:lnTo>
                    <a:pt x="678065" y="2394499"/>
                  </a:lnTo>
                  <a:lnTo>
                    <a:pt x="670331" y="2393855"/>
                  </a:lnTo>
                  <a:lnTo>
                    <a:pt x="672909" y="2384186"/>
                  </a:lnTo>
                  <a:lnTo>
                    <a:pt x="686445" y="2382253"/>
                  </a:lnTo>
                  <a:lnTo>
                    <a:pt x="688378" y="2389987"/>
                  </a:lnTo>
                  <a:close/>
                  <a:moveTo>
                    <a:pt x="291336" y="2043865"/>
                  </a:moveTo>
                  <a:lnTo>
                    <a:pt x="288758" y="2049665"/>
                  </a:lnTo>
                  <a:lnTo>
                    <a:pt x="283602" y="2050954"/>
                  </a:lnTo>
                  <a:lnTo>
                    <a:pt x="285535" y="2058689"/>
                  </a:lnTo>
                  <a:lnTo>
                    <a:pt x="279734" y="2062556"/>
                  </a:lnTo>
                  <a:lnTo>
                    <a:pt x="272644" y="2057400"/>
                  </a:lnTo>
                  <a:lnTo>
                    <a:pt x="269421" y="2048376"/>
                  </a:lnTo>
                  <a:lnTo>
                    <a:pt x="278445" y="2039353"/>
                  </a:lnTo>
                  <a:lnTo>
                    <a:pt x="291336" y="2043865"/>
                  </a:lnTo>
                  <a:close/>
                  <a:moveTo>
                    <a:pt x="397042" y="1914310"/>
                  </a:moveTo>
                  <a:lnTo>
                    <a:pt x="378350" y="1922045"/>
                  </a:lnTo>
                  <a:lnTo>
                    <a:pt x="366104" y="1919467"/>
                  </a:lnTo>
                  <a:lnTo>
                    <a:pt x="371905" y="1911087"/>
                  </a:lnTo>
                  <a:lnTo>
                    <a:pt x="379639" y="1902708"/>
                  </a:lnTo>
                  <a:lnTo>
                    <a:pt x="393175" y="1904642"/>
                  </a:lnTo>
                  <a:lnTo>
                    <a:pt x="397042" y="1914310"/>
                  </a:lnTo>
                  <a:close/>
                  <a:moveTo>
                    <a:pt x="670975" y="1778310"/>
                  </a:moveTo>
                  <a:lnTo>
                    <a:pt x="665174" y="1786045"/>
                  </a:lnTo>
                  <a:lnTo>
                    <a:pt x="655506" y="1780244"/>
                  </a:lnTo>
                  <a:lnTo>
                    <a:pt x="645838" y="1784111"/>
                  </a:lnTo>
                  <a:lnTo>
                    <a:pt x="645193" y="1780889"/>
                  </a:lnTo>
                  <a:lnTo>
                    <a:pt x="649705" y="1767353"/>
                  </a:lnTo>
                  <a:lnTo>
                    <a:pt x="656795" y="1760263"/>
                  </a:lnTo>
                  <a:lnTo>
                    <a:pt x="660663" y="1748016"/>
                  </a:lnTo>
                  <a:lnTo>
                    <a:pt x="665174" y="1750595"/>
                  </a:lnTo>
                  <a:lnTo>
                    <a:pt x="668397" y="1765419"/>
                  </a:lnTo>
                  <a:lnTo>
                    <a:pt x="675487" y="1773154"/>
                  </a:lnTo>
                  <a:lnTo>
                    <a:pt x="670975" y="1778310"/>
                  </a:lnTo>
                  <a:close/>
                  <a:moveTo>
                    <a:pt x="740587" y="1717078"/>
                  </a:moveTo>
                  <a:lnTo>
                    <a:pt x="745743" y="1731258"/>
                  </a:lnTo>
                  <a:lnTo>
                    <a:pt x="750255" y="1737059"/>
                  </a:lnTo>
                  <a:lnTo>
                    <a:pt x="767658" y="1740927"/>
                  </a:lnTo>
                  <a:lnTo>
                    <a:pt x="767658" y="1745438"/>
                  </a:lnTo>
                  <a:lnTo>
                    <a:pt x="759279" y="1749306"/>
                  </a:lnTo>
                  <a:lnTo>
                    <a:pt x="695468" y="1731903"/>
                  </a:lnTo>
                  <a:lnTo>
                    <a:pt x="690956" y="1724168"/>
                  </a:lnTo>
                  <a:lnTo>
                    <a:pt x="694179" y="1717078"/>
                  </a:lnTo>
                  <a:lnTo>
                    <a:pt x="700625" y="1717078"/>
                  </a:lnTo>
                  <a:lnTo>
                    <a:pt x="714160" y="1723524"/>
                  </a:lnTo>
                  <a:lnTo>
                    <a:pt x="719317" y="1720946"/>
                  </a:lnTo>
                  <a:lnTo>
                    <a:pt x="720606" y="1713855"/>
                  </a:lnTo>
                  <a:lnTo>
                    <a:pt x="731563" y="1710633"/>
                  </a:lnTo>
                  <a:lnTo>
                    <a:pt x="736719" y="1711277"/>
                  </a:lnTo>
                  <a:lnTo>
                    <a:pt x="740587" y="1717078"/>
                  </a:lnTo>
                  <a:close/>
                  <a:moveTo>
                    <a:pt x="384151" y="1340017"/>
                  </a:moveTo>
                  <a:lnTo>
                    <a:pt x="380928" y="1346463"/>
                  </a:lnTo>
                  <a:lnTo>
                    <a:pt x="375772" y="1349041"/>
                  </a:lnTo>
                  <a:lnTo>
                    <a:pt x="371260" y="1345818"/>
                  </a:lnTo>
                  <a:lnTo>
                    <a:pt x="355791" y="1353553"/>
                  </a:lnTo>
                  <a:lnTo>
                    <a:pt x="348701" y="1347107"/>
                  </a:lnTo>
                  <a:lnTo>
                    <a:pt x="353857" y="1343884"/>
                  </a:lnTo>
                  <a:lnTo>
                    <a:pt x="376417" y="1334216"/>
                  </a:lnTo>
                  <a:lnTo>
                    <a:pt x="382218" y="1322614"/>
                  </a:lnTo>
                  <a:lnTo>
                    <a:pt x="386729" y="1328415"/>
                  </a:lnTo>
                  <a:lnTo>
                    <a:pt x="384151" y="1340017"/>
                  </a:lnTo>
                  <a:close/>
                  <a:moveTo>
                    <a:pt x="299715" y="893989"/>
                  </a:moveTo>
                  <a:lnTo>
                    <a:pt x="305516" y="896568"/>
                  </a:lnTo>
                  <a:lnTo>
                    <a:pt x="308739" y="902368"/>
                  </a:lnTo>
                  <a:lnTo>
                    <a:pt x="291981" y="903657"/>
                  </a:lnTo>
                  <a:lnTo>
                    <a:pt x="284246" y="893989"/>
                  </a:lnTo>
                  <a:lnTo>
                    <a:pt x="278445" y="876586"/>
                  </a:lnTo>
                  <a:lnTo>
                    <a:pt x="286824" y="876586"/>
                  </a:lnTo>
                  <a:lnTo>
                    <a:pt x="292625" y="885610"/>
                  </a:lnTo>
                  <a:lnTo>
                    <a:pt x="290692" y="890766"/>
                  </a:lnTo>
                  <a:lnTo>
                    <a:pt x="299715" y="893989"/>
                  </a:lnTo>
                  <a:close/>
                  <a:moveTo>
                    <a:pt x="754767" y="871430"/>
                  </a:moveTo>
                  <a:lnTo>
                    <a:pt x="738008" y="875942"/>
                  </a:lnTo>
                  <a:lnTo>
                    <a:pt x="733497" y="872075"/>
                  </a:lnTo>
                  <a:lnTo>
                    <a:pt x="727051" y="855316"/>
                  </a:lnTo>
                  <a:lnTo>
                    <a:pt x="729629" y="848871"/>
                  </a:lnTo>
                  <a:lnTo>
                    <a:pt x="754122" y="855316"/>
                  </a:lnTo>
                  <a:lnTo>
                    <a:pt x="757345" y="865629"/>
                  </a:lnTo>
                  <a:lnTo>
                    <a:pt x="754767" y="871430"/>
                  </a:lnTo>
                  <a:close/>
                  <a:moveTo>
                    <a:pt x="264265" y="814710"/>
                  </a:moveTo>
                  <a:lnTo>
                    <a:pt x="264265" y="823733"/>
                  </a:lnTo>
                  <a:lnTo>
                    <a:pt x="252019" y="822444"/>
                  </a:lnTo>
                  <a:lnTo>
                    <a:pt x="252019" y="830823"/>
                  </a:lnTo>
                  <a:lnTo>
                    <a:pt x="250729" y="839203"/>
                  </a:lnTo>
                  <a:lnTo>
                    <a:pt x="244284" y="840492"/>
                  </a:lnTo>
                  <a:lnTo>
                    <a:pt x="244284" y="834691"/>
                  </a:lnTo>
                  <a:lnTo>
                    <a:pt x="239128" y="830823"/>
                  </a:lnTo>
                  <a:lnTo>
                    <a:pt x="239772" y="822444"/>
                  </a:lnTo>
                  <a:lnTo>
                    <a:pt x="244284" y="819222"/>
                  </a:lnTo>
                  <a:lnTo>
                    <a:pt x="244929" y="810842"/>
                  </a:lnTo>
                  <a:lnTo>
                    <a:pt x="250085" y="809553"/>
                  </a:lnTo>
                  <a:lnTo>
                    <a:pt x="264265" y="814710"/>
                  </a:lnTo>
                  <a:close/>
                  <a:moveTo>
                    <a:pt x="386729" y="792151"/>
                  </a:moveTo>
                  <a:lnTo>
                    <a:pt x="377061" y="822444"/>
                  </a:lnTo>
                  <a:lnTo>
                    <a:pt x="368682" y="822444"/>
                  </a:lnTo>
                  <a:lnTo>
                    <a:pt x="364815" y="817288"/>
                  </a:lnTo>
                  <a:lnTo>
                    <a:pt x="374483" y="808909"/>
                  </a:lnTo>
                  <a:lnTo>
                    <a:pt x="366748" y="805042"/>
                  </a:lnTo>
                  <a:lnTo>
                    <a:pt x="360947" y="805686"/>
                  </a:lnTo>
                  <a:lnTo>
                    <a:pt x="367393" y="796018"/>
                  </a:lnTo>
                  <a:lnTo>
                    <a:pt x="386729" y="792151"/>
                  </a:lnTo>
                  <a:close/>
                  <a:moveTo>
                    <a:pt x="696757" y="781193"/>
                  </a:moveTo>
                  <a:lnTo>
                    <a:pt x="700625" y="803752"/>
                  </a:lnTo>
                  <a:lnTo>
                    <a:pt x="694179" y="797307"/>
                  </a:lnTo>
                  <a:lnTo>
                    <a:pt x="689023" y="795373"/>
                  </a:lnTo>
                  <a:lnTo>
                    <a:pt x="689023" y="781838"/>
                  </a:lnTo>
                  <a:lnTo>
                    <a:pt x="696757" y="781193"/>
                  </a:lnTo>
                  <a:close/>
                  <a:moveTo>
                    <a:pt x="563980" y="694824"/>
                  </a:moveTo>
                  <a:lnTo>
                    <a:pt x="573648" y="702558"/>
                  </a:lnTo>
                  <a:lnTo>
                    <a:pt x="576227" y="713516"/>
                  </a:lnTo>
                  <a:lnTo>
                    <a:pt x="581383" y="718672"/>
                  </a:lnTo>
                  <a:lnTo>
                    <a:pt x="586539" y="727696"/>
                  </a:lnTo>
                  <a:lnTo>
                    <a:pt x="576871" y="723828"/>
                  </a:lnTo>
                  <a:lnTo>
                    <a:pt x="571715" y="714805"/>
                  </a:lnTo>
                  <a:lnTo>
                    <a:pt x="563980" y="714805"/>
                  </a:lnTo>
                  <a:lnTo>
                    <a:pt x="554957" y="711582"/>
                  </a:lnTo>
                  <a:lnTo>
                    <a:pt x="549800" y="701269"/>
                  </a:lnTo>
                  <a:lnTo>
                    <a:pt x="558824" y="701269"/>
                  </a:lnTo>
                  <a:lnTo>
                    <a:pt x="563980" y="694824"/>
                  </a:lnTo>
                  <a:close/>
                  <a:moveTo>
                    <a:pt x="402843" y="690312"/>
                  </a:moveTo>
                  <a:lnTo>
                    <a:pt x="409289" y="698691"/>
                  </a:lnTo>
                  <a:lnTo>
                    <a:pt x="411867" y="704492"/>
                  </a:lnTo>
                  <a:lnTo>
                    <a:pt x="411867" y="717383"/>
                  </a:lnTo>
                  <a:lnTo>
                    <a:pt x="397042" y="716738"/>
                  </a:lnTo>
                  <a:lnTo>
                    <a:pt x="391886" y="709004"/>
                  </a:lnTo>
                  <a:lnTo>
                    <a:pt x="389308" y="697402"/>
                  </a:lnTo>
                  <a:lnTo>
                    <a:pt x="391241" y="690956"/>
                  </a:lnTo>
                  <a:lnTo>
                    <a:pt x="402843" y="690312"/>
                  </a:lnTo>
                  <a:close/>
                  <a:moveTo>
                    <a:pt x="955866" y="634881"/>
                  </a:moveTo>
                  <a:lnTo>
                    <a:pt x="960378" y="657440"/>
                  </a:lnTo>
                  <a:lnTo>
                    <a:pt x="943620" y="650350"/>
                  </a:lnTo>
                  <a:lnTo>
                    <a:pt x="939108" y="639392"/>
                  </a:lnTo>
                  <a:lnTo>
                    <a:pt x="946198" y="630369"/>
                  </a:lnTo>
                  <a:lnTo>
                    <a:pt x="955866" y="634881"/>
                  </a:lnTo>
                  <a:close/>
                  <a:moveTo>
                    <a:pt x="593630" y="584606"/>
                  </a:moveTo>
                  <a:lnTo>
                    <a:pt x="631658" y="597497"/>
                  </a:lnTo>
                  <a:lnTo>
                    <a:pt x="644549" y="594919"/>
                  </a:lnTo>
                  <a:lnTo>
                    <a:pt x="647127" y="602009"/>
                  </a:lnTo>
                  <a:lnTo>
                    <a:pt x="640037" y="612966"/>
                  </a:lnTo>
                  <a:lnTo>
                    <a:pt x="628435" y="614900"/>
                  </a:lnTo>
                  <a:lnTo>
                    <a:pt x="618767" y="611677"/>
                  </a:lnTo>
                  <a:lnTo>
                    <a:pt x="609743" y="606521"/>
                  </a:lnTo>
                  <a:lnTo>
                    <a:pt x="602653" y="606521"/>
                  </a:lnTo>
                  <a:lnTo>
                    <a:pt x="587829" y="595563"/>
                  </a:lnTo>
                  <a:lnTo>
                    <a:pt x="589118" y="586540"/>
                  </a:lnTo>
                  <a:lnTo>
                    <a:pt x="593630" y="584606"/>
                  </a:lnTo>
                  <a:close/>
                  <a:moveTo>
                    <a:pt x="745099" y="451829"/>
                  </a:moveTo>
                  <a:lnTo>
                    <a:pt x="733497" y="458274"/>
                  </a:lnTo>
                  <a:lnTo>
                    <a:pt x="720606" y="457630"/>
                  </a:lnTo>
                  <a:lnTo>
                    <a:pt x="712871" y="431203"/>
                  </a:lnTo>
                  <a:lnTo>
                    <a:pt x="707715" y="426047"/>
                  </a:lnTo>
                  <a:lnTo>
                    <a:pt x="707070" y="417668"/>
                  </a:lnTo>
                  <a:lnTo>
                    <a:pt x="711582" y="406710"/>
                  </a:lnTo>
                  <a:lnTo>
                    <a:pt x="717383" y="405421"/>
                  </a:lnTo>
                  <a:lnTo>
                    <a:pt x="725762" y="411867"/>
                  </a:lnTo>
                  <a:lnTo>
                    <a:pt x="738008" y="427980"/>
                  </a:lnTo>
                  <a:lnTo>
                    <a:pt x="747677" y="437649"/>
                  </a:lnTo>
                  <a:lnTo>
                    <a:pt x="745099" y="451829"/>
                  </a:lnTo>
                  <a:close/>
                  <a:moveTo>
                    <a:pt x="777971" y="270066"/>
                  </a:moveTo>
                  <a:lnTo>
                    <a:pt x="774748" y="273289"/>
                  </a:lnTo>
                  <a:lnTo>
                    <a:pt x="744454" y="264910"/>
                  </a:lnTo>
                  <a:lnTo>
                    <a:pt x="740587" y="258464"/>
                  </a:lnTo>
                  <a:lnTo>
                    <a:pt x="749610" y="248796"/>
                  </a:lnTo>
                  <a:lnTo>
                    <a:pt x="757989" y="244284"/>
                  </a:lnTo>
                  <a:lnTo>
                    <a:pt x="761212" y="239772"/>
                  </a:lnTo>
                  <a:lnTo>
                    <a:pt x="768302" y="235905"/>
                  </a:lnTo>
                  <a:lnTo>
                    <a:pt x="777326" y="237839"/>
                  </a:lnTo>
                  <a:lnTo>
                    <a:pt x="781838" y="244284"/>
                  </a:lnTo>
                  <a:lnTo>
                    <a:pt x="780549" y="264910"/>
                  </a:lnTo>
                  <a:lnTo>
                    <a:pt x="777971" y="270066"/>
                  </a:lnTo>
                  <a:close/>
                  <a:moveTo>
                    <a:pt x="644549" y="252019"/>
                  </a:moveTo>
                  <a:lnTo>
                    <a:pt x="638103" y="254597"/>
                  </a:lnTo>
                  <a:lnTo>
                    <a:pt x="634881" y="250085"/>
                  </a:lnTo>
                  <a:lnTo>
                    <a:pt x="627791" y="231393"/>
                  </a:lnTo>
                  <a:lnTo>
                    <a:pt x="618122" y="218502"/>
                  </a:lnTo>
                  <a:lnTo>
                    <a:pt x="624568" y="214635"/>
                  </a:lnTo>
                  <a:lnTo>
                    <a:pt x="641326" y="223658"/>
                  </a:lnTo>
                  <a:lnTo>
                    <a:pt x="655506" y="239128"/>
                  </a:lnTo>
                  <a:lnTo>
                    <a:pt x="685800" y="240417"/>
                  </a:lnTo>
                  <a:lnTo>
                    <a:pt x="690312" y="246218"/>
                  </a:lnTo>
                  <a:lnTo>
                    <a:pt x="677421" y="251374"/>
                  </a:lnTo>
                  <a:lnTo>
                    <a:pt x="644549" y="252019"/>
                  </a:lnTo>
                  <a:close/>
                  <a:moveTo>
                    <a:pt x="7735" y="154047"/>
                  </a:moveTo>
                  <a:lnTo>
                    <a:pt x="0" y="156625"/>
                  </a:lnTo>
                  <a:lnTo>
                    <a:pt x="3223" y="144379"/>
                  </a:lnTo>
                  <a:lnTo>
                    <a:pt x="12891" y="140512"/>
                  </a:lnTo>
                  <a:lnTo>
                    <a:pt x="14825" y="146957"/>
                  </a:lnTo>
                  <a:lnTo>
                    <a:pt x="7735" y="154047"/>
                  </a:lnTo>
                  <a:close/>
                  <a:moveTo>
                    <a:pt x="565914" y="122464"/>
                  </a:moveTo>
                  <a:lnTo>
                    <a:pt x="560757" y="124398"/>
                  </a:lnTo>
                  <a:lnTo>
                    <a:pt x="543999" y="112151"/>
                  </a:lnTo>
                  <a:lnTo>
                    <a:pt x="531753" y="96682"/>
                  </a:lnTo>
                  <a:lnTo>
                    <a:pt x="531753" y="92815"/>
                  </a:lnTo>
                  <a:lnTo>
                    <a:pt x="558179" y="90237"/>
                  </a:lnTo>
                  <a:lnTo>
                    <a:pt x="560113" y="95393"/>
                  </a:lnTo>
                  <a:lnTo>
                    <a:pt x="558824" y="114085"/>
                  </a:lnTo>
                  <a:lnTo>
                    <a:pt x="565914" y="122464"/>
                  </a:lnTo>
                  <a:close/>
                  <a:moveTo>
                    <a:pt x="505326" y="62521"/>
                  </a:moveTo>
                  <a:lnTo>
                    <a:pt x="510483" y="79279"/>
                  </a:lnTo>
                  <a:lnTo>
                    <a:pt x="507905" y="87659"/>
                  </a:lnTo>
                  <a:lnTo>
                    <a:pt x="499525" y="86370"/>
                  </a:lnTo>
                  <a:lnTo>
                    <a:pt x="483412" y="71545"/>
                  </a:lnTo>
                  <a:lnTo>
                    <a:pt x="468587" y="70256"/>
                  </a:lnTo>
                  <a:lnTo>
                    <a:pt x="461497" y="63166"/>
                  </a:lnTo>
                  <a:lnTo>
                    <a:pt x="498881" y="50275"/>
                  </a:lnTo>
                  <a:lnTo>
                    <a:pt x="505326" y="62521"/>
                  </a:lnTo>
                  <a:close/>
                  <a:moveTo>
                    <a:pt x="444739" y="46408"/>
                  </a:moveTo>
                  <a:lnTo>
                    <a:pt x="441516" y="56076"/>
                  </a:lnTo>
                  <a:lnTo>
                    <a:pt x="437649" y="53497"/>
                  </a:lnTo>
                  <a:lnTo>
                    <a:pt x="427980" y="52208"/>
                  </a:lnTo>
                  <a:lnTo>
                    <a:pt x="426047" y="43829"/>
                  </a:lnTo>
                  <a:lnTo>
                    <a:pt x="433137" y="40607"/>
                  </a:lnTo>
                  <a:lnTo>
                    <a:pt x="444739" y="46408"/>
                  </a:lnTo>
                  <a:close/>
                  <a:moveTo>
                    <a:pt x="539487" y="8379"/>
                  </a:moveTo>
                  <a:lnTo>
                    <a:pt x="536909" y="10957"/>
                  </a:lnTo>
                  <a:lnTo>
                    <a:pt x="522729" y="3223"/>
                  </a:lnTo>
                  <a:lnTo>
                    <a:pt x="529175" y="0"/>
                  </a:lnTo>
                  <a:lnTo>
                    <a:pt x="541421" y="644"/>
                  </a:lnTo>
                  <a:lnTo>
                    <a:pt x="547866" y="7735"/>
                  </a:lnTo>
                  <a:lnTo>
                    <a:pt x="539487" y="8379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8671091" y="3009373"/>
              <a:ext cx="1033625" cy="1115586"/>
            </a:xfrm>
            <a:custGeom>
              <a:rect b="b" l="l" r="r" t="t"/>
              <a:pathLst>
                <a:path extrusionOk="0" h="1579144" w="1463126">
                  <a:moveTo>
                    <a:pt x="1466993" y="250730"/>
                  </a:moveTo>
                  <a:lnTo>
                    <a:pt x="1454747" y="264910"/>
                  </a:lnTo>
                  <a:lnTo>
                    <a:pt x="1441211" y="273289"/>
                  </a:lnTo>
                  <a:lnTo>
                    <a:pt x="1428965" y="268777"/>
                  </a:lnTo>
                  <a:lnTo>
                    <a:pt x="1419297" y="274578"/>
                  </a:lnTo>
                  <a:lnTo>
                    <a:pt x="1395448" y="299715"/>
                  </a:lnTo>
                  <a:lnTo>
                    <a:pt x="1369666" y="321630"/>
                  </a:lnTo>
                  <a:lnTo>
                    <a:pt x="1352264" y="337744"/>
                  </a:lnTo>
                  <a:lnTo>
                    <a:pt x="1331638" y="344834"/>
                  </a:lnTo>
                  <a:lnTo>
                    <a:pt x="1318747" y="355146"/>
                  </a:lnTo>
                  <a:lnTo>
                    <a:pt x="1309723" y="371260"/>
                  </a:lnTo>
                  <a:lnTo>
                    <a:pt x="1278141" y="393819"/>
                  </a:lnTo>
                  <a:lnTo>
                    <a:pt x="1256226" y="426047"/>
                  </a:lnTo>
                  <a:lnTo>
                    <a:pt x="1245268" y="449895"/>
                  </a:lnTo>
                  <a:lnTo>
                    <a:pt x="1232377" y="473743"/>
                  </a:lnTo>
                  <a:lnTo>
                    <a:pt x="1239468" y="486634"/>
                  </a:lnTo>
                  <a:lnTo>
                    <a:pt x="1253003" y="498881"/>
                  </a:lnTo>
                  <a:lnTo>
                    <a:pt x="1238179" y="549156"/>
                  </a:lnTo>
                  <a:lnTo>
                    <a:pt x="1152454" y="584606"/>
                  </a:lnTo>
                  <a:lnTo>
                    <a:pt x="1116359" y="573004"/>
                  </a:lnTo>
                  <a:lnTo>
                    <a:pt x="1100890" y="542066"/>
                  </a:lnTo>
                  <a:lnTo>
                    <a:pt x="1077041" y="521440"/>
                  </a:lnTo>
                  <a:lnTo>
                    <a:pt x="1059638" y="509194"/>
                  </a:lnTo>
                  <a:lnTo>
                    <a:pt x="1046747" y="494369"/>
                  </a:lnTo>
                  <a:lnTo>
                    <a:pt x="1033212" y="507260"/>
                  </a:lnTo>
                  <a:lnTo>
                    <a:pt x="1022899" y="524018"/>
                  </a:lnTo>
                  <a:lnTo>
                    <a:pt x="1017743" y="543999"/>
                  </a:lnTo>
                  <a:lnTo>
                    <a:pt x="1010653" y="565269"/>
                  </a:lnTo>
                  <a:lnTo>
                    <a:pt x="981003" y="562691"/>
                  </a:lnTo>
                  <a:lnTo>
                    <a:pt x="949421" y="551734"/>
                  </a:lnTo>
                  <a:lnTo>
                    <a:pt x="933307" y="540777"/>
                  </a:lnTo>
                  <a:lnTo>
                    <a:pt x="915904" y="552378"/>
                  </a:lnTo>
                  <a:lnTo>
                    <a:pt x="899146" y="574938"/>
                  </a:lnTo>
                  <a:lnTo>
                    <a:pt x="878520" y="576227"/>
                  </a:lnTo>
                  <a:lnTo>
                    <a:pt x="862407" y="565914"/>
                  </a:lnTo>
                  <a:lnTo>
                    <a:pt x="850160" y="586540"/>
                  </a:lnTo>
                  <a:lnTo>
                    <a:pt x="837269" y="614255"/>
                  </a:lnTo>
                  <a:lnTo>
                    <a:pt x="830179" y="640682"/>
                  </a:lnTo>
                  <a:lnTo>
                    <a:pt x="850160" y="665819"/>
                  </a:lnTo>
                  <a:lnTo>
                    <a:pt x="864985" y="694179"/>
                  </a:lnTo>
                  <a:lnTo>
                    <a:pt x="792151" y="683222"/>
                  </a:lnTo>
                  <a:lnTo>
                    <a:pt x="753478" y="665819"/>
                  </a:lnTo>
                  <a:lnTo>
                    <a:pt x="731563" y="699336"/>
                  </a:lnTo>
                  <a:lnTo>
                    <a:pt x="695468" y="716094"/>
                  </a:lnTo>
                  <a:lnTo>
                    <a:pt x="663885" y="737364"/>
                  </a:lnTo>
                  <a:lnTo>
                    <a:pt x="661307" y="752833"/>
                  </a:lnTo>
                  <a:lnTo>
                    <a:pt x="661952" y="764435"/>
                  </a:lnTo>
                  <a:lnTo>
                    <a:pt x="656151" y="777326"/>
                  </a:lnTo>
                  <a:lnTo>
                    <a:pt x="633592" y="808264"/>
                  </a:lnTo>
                  <a:lnTo>
                    <a:pt x="618767" y="824378"/>
                  </a:lnTo>
                  <a:lnTo>
                    <a:pt x="603942" y="826956"/>
                  </a:lnTo>
                  <a:lnTo>
                    <a:pt x="588473" y="834046"/>
                  </a:lnTo>
                  <a:lnTo>
                    <a:pt x="600075" y="863051"/>
                  </a:lnTo>
                  <a:lnTo>
                    <a:pt x="640037" y="870141"/>
                  </a:lnTo>
                  <a:lnTo>
                    <a:pt x="689667" y="942975"/>
                  </a:lnTo>
                  <a:lnTo>
                    <a:pt x="671620" y="961022"/>
                  </a:lnTo>
                  <a:lnTo>
                    <a:pt x="661307" y="990027"/>
                  </a:lnTo>
                  <a:lnTo>
                    <a:pt x="657440" y="1058994"/>
                  </a:lnTo>
                  <a:lnTo>
                    <a:pt x="650994" y="1089288"/>
                  </a:lnTo>
                  <a:lnTo>
                    <a:pt x="657440" y="1111202"/>
                  </a:lnTo>
                  <a:lnTo>
                    <a:pt x="669042" y="1131183"/>
                  </a:lnTo>
                  <a:lnTo>
                    <a:pt x="654217" y="1160188"/>
                  </a:lnTo>
                  <a:lnTo>
                    <a:pt x="631658" y="1180169"/>
                  </a:lnTo>
                  <a:lnTo>
                    <a:pt x="637459" y="1240112"/>
                  </a:lnTo>
                  <a:lnTo>
                    <a:pt x="678710" y="1230444"/>
                  </a:lnTo>
                  <a:lnTo>
                    <a:pt x="703203" y="1238823"/>
                  </a:lnTo>
                  <a:lnTo>
                    <a:pt x="732208" y="1262671"/>
                  </a:lnTo>
                  <a:lnTo>
                    <a:pt x="752188" y="1272340"/>
                  </a:lnTo>
                  <a:lnTo>
                    <a:pt x="804397" y="1259449"/>
                  </a:lnTo>
                  <a:lnTo>
                    <a:pt x="826956" y="1276851"/>
                  </a:lnTo>
                  <a:lnTo>
                    <a:pt x="838558" y="1342595"/>
                  </a:lnTo>
                  <a:lnTo>
                    <a:pt x="817288" y="1341306"/>
                  </a:lnTo>
                  <a:lnTo>
                    <a:pt x="792795" y="1336795"/>
                  </a:lnTo>
                  <a:lnTo>
                    <a:pt x="767658" y="1358065"/>
                  </a:lnTo>
                  <a:lnTo>
                    <a:pt x="773459" y="1392226"/>
                  </a:lnTo>
                  <a:lnTo>
                    <a:pt x="774103" y="1408984"/>
                  </a:lnTo>
                  <a:lnTo>
                    <a:pt x="771525" y="1430254"/>
                  </a:lnTo>
                  <a:lnTo>
                    <a:pt x="761857" y="1441856"/>
                  </a:lnTo>
                  <a:lnTo>
                    <a:pt x="754122" y="1456036"/>
                  </a:lnTo>
                  <a:lnTo>
                    <a:pt x="745099" y="1488264"/>
                  </a:lnTo>
                  <a:lnTo>
                    <a:pt x="729629" y="1519202"/>
                  </a:lnTo>
                  <a:lnTo>
                    <a:pt x="703847" y="1528226"/>
                  </a:lnTo>
                  <a:lnTo>
                    <a:pt x="679355" y="1539827"/>
                  </a:lnTo>
                  <a:lnTo>
                    <a:pt x="666464" y="1554008"/>
                  </a:lnTo>
                  <a:lnTo>
                    <a:pt x="652928" y="1565609"/>
                  </a:lnTo>
                  <a:lnTo>
                    <a:pt x="638103" y="1557875"/>
                  </a:lnTo>
                  <a:lnTo>
                    <a:pt x="623279" y="1543695"/>
                  </a:lnTo>
                  <a:lnTo>
                    <a:pt x="585895" y="1560453"/>
                  </a:lnTo>
                  <a:lnTo>
                    <a:pt x="553023" y="1580434"/>
                  </a:lnTo>
                  <a:lnTo>
                    <a:pt x="536265" y="1575922"/>
                  </a:lnTo>
                  <a:lnTo>
                    <a:pt x="527241" y="1564320"/>
                  </a:lnTo>
                  <a:lnTo>
                    <a:pt x="481478" y="1548851"/>
                  </a:lnTo>
                  <a:lnTo>
                    <a:pt x="466009" y="1530804"/>
                  </a:lnTo>
                  <a:lnTo>
                    <a:pt x="448606" y="1520491"/>
                  </a:lnTo>
                  <a:lnTo>
                    <a:pt x="442161" y="1529514"/>
                  </a:lnTo>
                  <a:lnTo>
                    <a:pt x="433781" y="1531448"/>
                  </a:lnTo>
                  <a:lnTo>
                    <a:pt x="424113" y="1522425"/>
                  </a:lnTo>
                  <a:lnTo>
                    <a:pt x="415734" y="1512112"/>
                  </a:lnTo>
                  <a:lnTo>
                    <a:pt x="392530" y="1476017"/>
                  </a:lnTo>
                  <a:lnTo>
                    <a:pt x="371260" y="1439278"/>
                  </a:lnTo>
                  <a:lnTo>
                    <a:pt x="362881" y="1395448"/>
                  </a:lnTo>
                  <a:lnTo>
                    <a:pt x="364170" y="1352264"/>
                  </a:lnTo>
                  <a:lnTo>
                    <a:pt x="353857" y="1314235"/>
                  </a:lnTo>
                  <a:lnTo>
                    <a:pt x="322274" y="1294899"/>
                  </a:lnTo>
                  <a:lnTo>
                    <a:pt x="291981" y="1285231"/>
                  </a:lnTo>
                  <a:lnTo>
                    <a:pt x="259109" y="1292321"/>
                  </a:lnTo>
                  <a:lnTo>
                    <a:pt x="256530" y="1256226"/>
                  </a:lnTo>
                  <a:lnTo>
                    <a:pt x="258464" y="1221420"/>
                  </a:lnTo>
                  <a:lnTo>
                    <a:pt x="270711" y="1172435"/>
                  </a:lnTo>
                  <a:lnTo>
                    <a:pt x="293270" y="1130539"/>
                  </a:lnTo>
                  <a:lnTo>
                    <a:pt x="302938" y="1109269"/>
                  </a:lnTo>
                  <a:lnTo>
                    <a:pt x="313251" y="1090577"/>
                  </a:lnTo>
                  <a:lnTo>
                    <a:pt x="330009" y="1077686"/>
                  </a:lnTo>
                  <a:lnTo>
                    <a:pt x="333876" y="1055771"/>
                  </a:lnTo>
                  <a:lnTo>
                    <a:pt x="320985" y="1051259"/>
                  </a:lnTo>
                  <a:lnTo>
                    <a:pt x="306805" y="1044814"/>
                  </a:lnTo>
                  <a:lnTo>
                    <a:pt x="289402" y="1057705"/>
                  </a:lnTo>
                  <a:lnTo>
                    <a:pt x="275867" y="1075752"/>
                  </a:lnTo>
                  <a:lnTo>
                    <a:pt x="265554" y="1042236"/>
                  </a:lnTo>
                  <a:lnTo>
                    <a:pt x="263620" y="1019676"/>
                  </a:lnTo>
                  <a:lnTo>
                    <a:pt x="251374" y="1012586"/>
                  </a:lnTo>
                  <a:lnTo>
                    <a:pt x="252663" y="998406"/>
                  </a:lnTo>
                  <a:lnTo>
                    <a:pt x="238483" y="995184"/>
                  </a:lnTo>
                  <a:lnTo>
                    <a:pt x="226881" y="1011942"/>
                  </a:lnTo>
                  <a:lnTo>
                    <a:pt x="194009" y="1019676"/>
                  </a:lnTo>
                  <a:lnTo>
                    <a:pt x="163071" y="1010653"/>
                  </a:lnTo>
                  <a:lnTo>
                    <a:pt x="166938" y="988738"/>
                  </a:lnTo>
                  <a:lnTo>
                    <a:pt x="161137" y="974558"/>
                  </a:lnTo>
                  <a:lnTo>
                    <a:pt x="152114" y="970046"/>
                  </a:lnTo>
                  <a:lnTo>
                    <a:pt x="145024" y="962312"/>
                  </a:lnTo>
                  <a:lnTo>
                    <a:pt x="141156" y="952643"/>
                  </a:lnTo>
                  <a:lnTo>
                    <a:pt x="143734" y="942975"/>
                  </a:lnTo>
                  <a:lnTo>
                    <a:pt x="148246" y="930729"/>
                  </a:lnTo>
                  <a:lnTo>
                    <a:pt x="150180" y="917193"/>
                  </a:lnTo>
                  <a:lnTo>
                    <a:pt x="148246" y="904302"/>
                  </a:lnTo>
                  <a:lnTo>
                    <a:pt x="145024" y="896568"/>
                  </a:lnTo>
                  <a:lnTo>
                    <a:pt x="146957" y="886899"/>
                  </a:lnTo>
                  <a:lnTo>
                    <a:pt x="152114" y="874653"/>
                  </a:lnTo>
                  <a:lnTo>
                    <a:pt x="152758" y="861117"/>
                  </a:lnTo>
                  <a:lnTo>
                    <a:pt x="75412" y="855961"/>
                  </a:lnTo>
                  <a:lnTo>
                    <a:pt x="0" y="871430"/>
                  </a:lnTo>
                  <a:lnTo>
                    <a:pt x="4512" y="832113"/>
                  </a:lnTo>
                  <a:lnTo>
                    <a:pt x="17403" y="795373"/>
                  </a:lnTo>
                  <a:lnTo>
                    <a:pt x="15469" y="774103"/>
                  </a:lnTo>
                  <a:lnTo>
                    <a:pt x="35450" y="730919"/>
                  </a:lnTo>
                  <a:lnTo>
                    <a:pt x="63810" y="689667"/>
                  </a:lnTo>
                  <a:lnTo>
                    <a:pt x="85080" y="652284"/>
                  </a:lnTo>
                  <a:lnTo>
                    <a:pt x="94104" y="643260"/>
                  </a:lnTo>
                  <a:lnTo>
                    <a:pt x="103772" y="644549"/>
                  </a:lnTo>
                  <a:lnTo>
                    <a:pt x="112796" y="641971"/>
                  </a:lnTo>
                  <a:lnTo>
                    <a:pt x="117952" y="632303"/>
                  </a:lnTo>
                  <a:lnTo>
                    <a:pt x="119886" y="621345"/>
                  </a:lnTo>
                  <a:lnTo>
                    <a:pt x="122464" y="607165"/>
                  </a:lnTo>
                  <a:lnTo>
                    <a:pt x="127621" y="594274"/>
                  </a:lnTo>
                  <a:lnTo>
                    <a:pt x="130199" y="579450"/>
                  </a:lnTo>
                  <a:lnTo>
                    <a:pt x="128265" y="565269"/>
                  </a:lnTo>
                  <a:lnTo>
                    <a:pt x="121175" y="552378"/>
                  </a:lnTo>
                  <a:lnTo>
                    <a:pt x="112796" y="544644"/>
                  </a:lnTo>
                  <a:lnTo>
                    <a:pt x="114085" y="518217"/>
                  </a:lnTo>
                  <a:lnTo>
                    <a:pt x="100550" y="509194"/>
                  </a:lnTo>
                  <a:lnTo>
                    <a:pt x="83147" y="473743"/>
                  </a:lnTo>
                  <a:lnTo>
                    <a:pt x="69611" y="465364"/>
                  </a:lnTo>
                  <a:lnTo>
                    <a:pt x="57365" y="453118"/>
                  </a:lnTo>
                  <a:lnTo>
                    <a:pt x="48986" y="433782"/>
                  </a:lnTo>
                  <a:lnTo>
                    <a:pt x="94749" y="420891"/>
                  </a:lnTo>
                  <a:lnTo>
                    <a:pt x="138578" y="399620"/>
                  </a:lnTo>
                  <a:lnTo>
                    <a:pt x="172094" y="388019"/>
                  </a:lnTo>
                  <a:lnTo>
                    <a:pt x="181763" y="350635"/>
                  </a:lnTo>
                  <a:lnTo>
                    <a:pt x="197876" y="332587"/>
                  </a:lnTo>
                  <a:lnTo>
                    <a:pt x="224303" y="321630"/>
                  </a:lnTo>
                  <a:lnTo>
                    <a:pt x="236549" y="305516"/>
                  </a:lnTo>
                  <a:lnTo>
                    <a:pt x="244929" y="284246"/>
                  </a:lnTo>
                  <a:lnTo>
                    <a:pt x="261042" y="267488"/>
                  </a:lnTo>
                  <a:lnTo>
                    <a:pt x="281023" y="271355"/>
                  </a:lnTo>
                  <a:lnTo>
                    <a:pt x="286824" y="279090"/>
                  </a:lnTo>
                  <a:lnTo>
                    <a:pt x="311962" y="261042"/>
                  </a:lnTo>
                  <a:lnTo>
                    <a:pt x="360947" y="170161"/>
                  </a:lnTo>
                  <a:lnTo>
                    <a:pt x="371905" y="149535"/>
                  </a:lnTo>
                  <a:lnTo>
                    <a:pt x="388018" y="137289"/>
                  </a:lnTo>
                  <a:lnTo>
                    <a:pt x="396398" y="125043"/>
                  </a:lnTo>
                  <a:lnTo>
                    <a:pt x="403488" y="111507"/>
                  </a:lnTo>
                  <a:lnTo>
                    <a:pt x="511127" y="81858"/>
                  </a:lnTo>
                  <a:lnTo>
                    <a:pt x="619412" y="67033"/>
                  </a:lnTo>
                  <a:lnTo>
                    <a:pt x="610388" y="128910"/>
                  </a:lnTo>
                  <a:lnTo>
                    <a:pt x="641971" y="121175"/>
                  </a:lnTo>
                  <a:lnTo>
                    <a:pt x="672909" y="123753"/>
                  </a:lnTo>
                  <a:lnTo>
                    <a:pt x="690312" y="133422"/>
                  </a:lnTo>
                  <a:lnTo>
                    <a:pt x="698047" y="126332"/>
                  </a:lnTo>
                  <a:lnTo>
                    <a:pt x="705136" y="117953"/>
                  </a:lnTo>
                  <a:lnTo>
                    <a:pt x="725762" y="103772"/>
                  </a:lnTo>
                  <a:lnTo>
                    <a:pt x="719961" y="41251"/>
                  </a:lnTo>
                  <a:lnTo>
                    <a:pt x="739298" y="17403"/>
                  </a:lnTo>
                  <a:lnTo>
                    <a:pt x="791506" y="0"/>
                  </a:lnTo>
                  <a:lnTo>
                    <a:pt x="830179" y="41251"/>
                  </a:lnTo>
                  <a:lnTo>
                    <a:pt x="830179" y="68967"/>
                  </a:lnTo>
                  <a:lnTo>
                    <a:pt x="843070" y="86370"/>
                  </a:lnTo>
                  <a:lnTo>
                    <a:pt x="876586" y="78635"/>
                  </a:lnTo>
                  <a:lnTo>
                    <a:pt x="910103" y="59299"/>
                  </a:lnTo>
                  <a:lnTo>
                    <a:pt x="930729" y="43829"/>
                  </a:lnTo>
                  <a:lnTo>
                    <a:pt x="955221" y="48986"/>
                  </a:lnTo>
                  <a:lnTo>
                    <a:pt x="975203" y="38029"/>
                  </a:lnTo>
                  <a:lnTo>
                    <a:pt x="999051" y="19981"/>
                  </a:lnTo>
                  <a:lnTo>
                    <a:pt x="1055771" y="39962"/>
                  </a:lnTo>
                  <a:lnTo>
                    <a:pt x="1113781" y="49630"/>
                  </a:lnTo>
                  <a:lnTo>
                    <a:pt x="1132472" y="54787"/>
                  </a:lnTo>
                  <a:lnTo>
                    <a:pt x="1120871" y="81858"/>
                  </a:lnTo>
                  <a:lnTo>
                    <a:pt x="1091221" y="103128"/>
                  </a:lnTo>
                  <a:lnTo>
                    <a:pt x="1073819" y="130199"/>
                  </a:lnTo>
                  <a:lnTo>
                    <a:pt x="1084776" y="142445"/>
                  </a:lnTo>
                  <a:lnTo>
                    <a:pt x="1098956" y="150825"/>
                  </a:lnTo>
                  <a:lnTo>
                    <a:pt x="1108624" y="150825"/>
                  </a:lnTo>
                  <a:lnTo>
                    <a:pt x="1117648" y="146313"/>
                  </a:lnTo>
                  <a:lnTo>
                    <a:pt x="1148586" y="136000"/>
                  </a:lnTo>
                  <a:lnTo>
                    <a:pt x="1196927" y="130844"/>
                  </a:lnTo>
                  <a:lnTo>
                    <a:pt x="1207240" y="141801"/>
                  </a:lnTo>
                  <a:lnTo>
                    <a:pt x="1205306" y="159848"/>
                  </a:lnTo>
                  <a:lnTo>
                    <a:pt x="1225932" y="181118"/>
                  </a:lnTo>
                  <a:lnTo>
                    <a:pt x="1233022" y="197877"/>
                  </a:lnTo>
                  <a:lnTo>
                    <a:pt x="1251714" y="196587"/>
                  </a:lnTo>
                  <a:lnTo>
                    <a:pt x="1273629" y="192720"/>
                  </a:lnTo>
                  <a:lnTo>
                    <a:pt x="1298122" y="184986"/>
                  </a:lnTo>
                  <a:lnTo>
                    <a:pt x="1322614" y="184341"/>
                  </a:lnTo>
                  <a:lnTo>
                    <a:pt x="1346463" y="203033"/>
                  </a:lnTo>
                  <a:lnTo>
                    <a:pt x="1373534" y="220436"/>
                  </a:lnTo>
                  <a:lnTo>
                    <a:pt x="1399960" y="225592"/>
                  </a:lnTo>
                  <a:lnTo>
                    <a:pt x="1426387" y="228815"/>
                  </a:lnTo>
                  <a:lnTo>
                    <a:pt x="1447012" y="237839"/>
                  </a:lnTo>
                  <a:lnTo>
                    <a:pt x="1466993" y="25073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8054104" y="2706571"/>
              <a:ext cx="314186" cy="168476"/>
            </a:xfrm>
            <a:custGeom>
              <a:rect b="b" l="l" r="r" t="t"/>
              <a:pathLst>
                <a:path extrusionOk="0" h="238483" w="444738">
                  <a:moveTo>
                    <a:pt x="225592" y="63810"/>
                  </a:moveTo>
                  <a:lnTo>
                    <a:pt x="232038" y="79280"/>
                  </a:lnTo>
                  <a:lnTo>
                    <a:pt x="226881" y="81858"/>
                  </a:lnTo>
                  <a:lnTo>
                    <a:pt x="217857" y="88303"/>
                  </a:lnTo>
                  <a:lnTo>
                    <a:pt x="214635" y="92815"/>
                  </a:lnTo>
                  <a:lnTo>
                    <a:pt x="196587" y="96682"/>
                  </a:lnTo>
                  <a:lnTo>
                    <a:pt x="188853" y="95393"/>
                  </a:lnTo>
                  <a:lnTo>
                    <a:pt x="154047" y="110862"/>
                  </a:lnTo>
                  <a:lnTo>
                    <a:pt x="141156" y="122464"/>
                  </a:lnTo>
                  <a:lnTo>
                    <a:pt x="134066" y="135355"/>
                  </a:lnTo>
                  <a:lnTo>
                    <a:pt x="89592" y="168872"/>
                  </a:lnTo>
                  <a:lnTo>
                    <a:pt x="79924" y="166938"/>
                  </a:lnTo>
                  <a:lnTo>
                    <a:pt x="66388" y="166938"/>
                  </a:lnTo>
                  <a:lnTo>
                    <a:pt x="61877" y="150824"/>
                  </a:lnTo>
                  <a:lnTo>
                    <a:pt x="54142" y="145668"/>
                  </a:lnTo>
                  <a:lnTo>
                    <a:pt x="50275" y="150180"/>
                  </a:lnTo>
                  <a:lnTo>
                    <a:pt x="45118" y="137933"/>
                  </a:lnTo>
                  <a:lnTo>
                    <a:pt x="38673" y="136644"/>
                  </a:lnTo>
                  <a:lnTo>
                    <a:pt x="28360" y="147602"/>
                  </a:lnTo>
                  <a:lnTo>
                    <a:pt x="20625" y="143734"/>
                  </a:lnTo>
                  <a:lnTo>
                    <a:pt x="9668" y="141156"/>
                  </a:lnTo>
                  <a:lnTo>
                    <a:pt x="16114" y="134711"/>
                  </a:lnTo>
                  <a:lnTo>
                    <a:pt x="14180" y="127621"/>
                  </a:lnTo>
                  <a:lnTo>
                    <a:pt x="3223" y="117308"/>
                  </a:lnTo>
                  <a:lnTo>
                    <a:pt x="0" y="110218"/>
                  </a:lnTo>
                  <a:lnTo>
                    <a:pt x="3867" y="100550"/>
                  </a:lnTo>
                  <a:lnTo>
                    <a:pt x="10313" y="99260"/>
                  </a:lnTo>
                  <a:lnTo>
                    <a:pt x="18692" y="103128"/>
                  </a:lnTo>
                  <a:lnTo>
                    <a:pt x="65099" y="70900"/>
                  </a:lnTo>
                  <a:lnTo>
                    <a:pt x="97971" y="67033"/>
                  </a:lnTo>
                  <a:lnTo>
                    <a:pt x="120531" y="67678"/>
                  </a:lnTo>
                  <a:lnTo>
                    <a:pt x="141156" y="56720"/>
                  </a:lnTo>
                  <a:lnTo>
                    <a:pt x="148246" y="27716"/>
                  </a:lnTo>
                  <a:lnTo>
                    <a:pt x="162426" y="22559"/>
                  </a:lnTo>
                  <a:lnTo>
                    <a:pt x="174673" y="34806"/>
                  </a:lnTo>
                  <a:lnTo>
                    <a:pt x="192076" y="42540"/>
                  </a:lnTo>
                  <a:lnTo>
                    <a:pt x="203677" y="43829"/>
                  </a:lnTo>
                  <a:lnTo>
                    <a:pt x="212057" y="48341"/>
                  </a:lnTo>
                  <a:lnTo>
                    <a:pt x="219791" y="58654"/>
                  </a:lnTo>
                  <a:lnTo>
                    <a:pt x="225592" y="63810"/>
                  </a:lnTo>
                  <a:close/>
                  <a:moveTo>
                    <a:pt x="371905" y="224948"/>
                  </a:moveTo>
                  <a:lnTo>
                    <a:pt x="369326" y="215924"/>
                  </a:lnTo>
                  <a:lnTo>
                    <a:pt x="315829" y="209478"/>
                  </a:lnTo>
                  <a:lnTo>
                    <a:pt x="290692" y="241061"/>
                  </a:lnTo>
                  <a:lnTo>
                    <a:pt x="264910" y="221725"/>
                  </a:lnTo>
                  <a:lnTo>
                    <a:pt x="275222" y="197876"/>
                  </a:lnTo>
                  <a:lnTo>
                    <a:pt x="288758" y="177895"/>
                  </a:lnTo>
                  <a:lnTo>
                    <a:pt x="280379" y="163071"/>
                  </a:lnTo>
                  <a:lnTo>
                    <a:pt x="245573" y="144379"/>
                  </a:lnTo>
                  <a:lnTo>
                    <a:pt x="247507" y="121175"/>
                  </a:lnTo>
                  <a:lnTo>
                    <a:pt x="244284" y="102483"/>
                  </a:lnTo>
                  <a:lnTo>
                    <a:pt x="254597" y="85080"/>
                  </a:lnTo>
                  <a:lnTo>
                    <a:pt x="283602" y="76701"/>
                  </a:lnTo>
                  <a:lnTo>
                    <a:pt x="292625" y="72189"/>
                  </a:lnTo>
                  <a:lnTo>
                    <a:pt x="294559" y="61232"/>
                  </a:lnTo>
                  <a:lnTo>
                    <a:pt x="281023" y="57365"/>
                  </a:lnTo>
                  <a:lnTo>
                    <a:pt x="277156" y="68967"/>
                  </a:lnTo>
                  <a:lnTo>
                    <a:pt x="255886" y="70900"/>
                  </a:lnTo>
                  <a:lnTo>
                    <a:pt x="250729" y="58009"/>
                  </a:lnTo>
                  <a:lnTo>
                    <a:pt x="248151" y="34806"/>
                  </a:lnTo>
                  <a:lnTo>
                    <a:pt x="253308" y="3223"/>
                  </a:lnTo>
                  <a:lnTo>
                    <a:pt x="351924" y="0"/>
                  </a:lnTo>
                  <a:lnTo>
                    <a:pt x="412511" y="58009"/>
                  </a:lnTo>
                  <a:lnTo>
                    <a:pt x="411867" y="88303"/>
                  </a:lnTo>
                  <a:lnTo>
                    <a:pt x="422824" y="113441"/>
                  </a:lnTo>
                  <a:lnTo>
                    <a:pt x="439582" y="124398"/>
                  </a:lnTo>
                  <a:lnTo>
                    <a:pt x="449250" y="139867"/>
                  </a:lnTo>
                  <a:lnTo>
                    <a:pt x="439582" y="172095"/>
                  </a:lnTo>
                  <a:lnTo>
                    <a:pt x="425402" y="199810"/>
                  </a:lnTo>
                  <a:lnTo>
                    <a:pt x="404132" y="215279"/>
                  </a:lnTo>
                  <a:lnTo>
                    <a:pt x="371905" y="224948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8493964" y="1723944"/>
              <a:ext cx="1803152" cy="1830472"/>
            </a:xfrm>
            <a:custGeom>
              <a:rect b="b" l="l" r="r" t="t"/>
              <a:pathLst>
                <a:path extrusionOk="0" h="2591086" w="2552413">
                  <a:moveTo>
                    <a:pt x="2506006" y="2587864"/>
                  </a:moveTo>
                  <a:lnTo>
                    <a:pt x="2495694" y="2587219"/>
                  </a:lnTo>
                  <a:lnTo>
                    <a:pt x="2461532" y="2579485"/>
                  </a:lnTo>
                  <a:lnTo>
                    <a:pt x="2428660" y="2594309"/>
                  </a:lnTo>
                  <a:lnTo>
                    <a:pt x="2358404" y="2567883"/>
                  </a:lnTo>
                  <a:lnTo>
                    <a:pt x="2369362" y="2537589"/>
                  </a:lnTo>
                  <a:lnTo>
                    <a:pt x="2366139" y="2509229"/>
                  </a:lnTo>
                  <a:lnTo>
                    <a:pt x="2357116" y="2477646"/>
                  </a:lnTo>
                  <a:lnTo>
                    <a:pt x="2354537" y="2442196"/>
                  </a:lnTo>
                  <a:lnTo>
                    <a:pt x="2368073" y="2408035"/>
                  </a:lnTo>
                  <a:lnTo>
                    <a:pt x="2379030" y="2376452"/>
                  </a:lnTo>
                  <a:lnTo>
                    <a:pt x="2371295" y="2366784"/>
                  </a:lnTo>
                  <a:lnTo>
                    <a:pt x="2362272" y="2358404"/>
                  </a:lnTo>
                  <a:lnTo>
                    <a:pt x="2366784" y="2329400"/>
                  </a:lnTo>
                  <a:lnTo>
                    <a:pt x="2292016" y="2323599"/>
                  </a:lnTo>
                  <a:lnTo>
                    <a:pt x="2270101" y="2311352"/>
                  </a:lnTo>
                  <a:lnTo>
                    <a:pt x="2246253" y="2301040"/>
                  </a:lnTo>
                  <a:lnTo>
                    <a:pt x="2236585" y="2277836"/>
                  </a:lnTo>
                  <a:lnTo>
                    <a:pt x="2229495" y="2250765"/>
                  </a:lnTo>
                  <a:lnTo>
                    <a:pt x="2195978" y="2234651"/>
                  </a:lnTo>
                  <a:lnTo>
                    <a:pt x="2174708" y="2203068"/>
                  </a:lnTo>
                  <a:lnTo>
                    <a:pt x="2170196" y="2161172"/>
                  </a:lnTo>
                  <a:lnTo>
                    <a:pt x="2177286" y="2129590"/>
                  </a:lnTo>
                  <a:lnTo>
                    <a:pt x="2194689" y="2116699"/>
                  </a:lnTo>
                  <a:lnTo>
                    <a:pt x="2214026" y="2109609"/>
                  </a:lnTo>
                  <a:lnTo>
                    <a:pt x="2243675" y="2121211"/>
                  </a:lnTo>
                  <a:lnTo>
                    <a:pt x="2268167" y="2103163"/>
                  </a:lnTo>
                  <a:lnTo>
                    <a:pt x="2257855" y="2073514"/>
                  </a:lnTo>
                  <a:lnTo>
                    <a:pt x="2226272" y="2054177"/>
                  </a:lnTo>
                  <a:lnTo>
                    <a:pt x="2191466" y="2046443"/>
                  </a:lnTo>
                  <a:lnTo>
                    <a:pt x="2163751" y="2060623"/>
                  </a:lnTo>
                  <a:lnTo>
                    <a:pt x="2136680" y="2067713"/>
                  </a:lnTo>
                  <a:lnTo>
                    <a:pt x="2099296" y="2050310"/>
                  </a:lnTo>
                  <a:lnTo>
                    <a:pt x="2059334" y="2043865"/>
                  </a:lnTo>
                  <a:lnTo>
                    <a:pt x="2045798" y="2049021"/>
                  </a:lnTo>
                  <a:lnTo>
                    <a:pt x="2034841" y="2047732"/>
                  </a:lnTo>
                  <a:lnTo>
                    <a:pt x="2025817" y="2036130"/>
                  </a:lnTo>
                  <a:lnTo>
                    <a:pt x="2013571" y="2030974"/>
                  </a:lnTo>
                  <a:lnTo>
                    <a:pt x="1984566" y="2053533"/>
                  </a:lnTo>
                  <a:lnTo>
                    <a:pt x="1954272" y="2065779"/>
                  </a:lnTo>
                  <a:lnTo>
                    <a:pt x="1951694" y="2043220"/>
                  </a:lnTo>
                  <a:lnTo>
                    <a:pt x="1954272" y="2021305"/>
                  </a:lnTo>
                  <a:lnTo>
                    <a:pt x="1936225" y="2012282"/>
                  </a:lnTo>
                  <a:lnTo>
                    <a:pt x="1916888" y="2007770"/>
                  </a:lnTo>
                  <a:lnTo>
                    <a:pt x="1902708" y="1982632"/>
                  </a:lnTo>
                  <a:lnTo>
                    <a:pt x="1874348" y="1980054"/>
                  </a:lnTo>
                  <a:lnTo>
                    <a:pt x="1846633" y="1993590"/>
                  </a:lnTo>
                  <a:lnTo>
                    <a:pt x="1828585" y="2016149"/>
                  </a:lnTo>
                  <a:lnTo>
                    <a:pt x="1835031" y="2047732"/>
                  </a:lnTo>
                  <a:lnTo>
                    <a:pt x="1831808" y="2076737"/>
                  </a:lnTo>
                  <a:lnTo>
                    <a:pt x="1826007" y="2103808"/>
                  </a:lnTo>
                  <a:lnTo>
                    <a:pt x="1799581" y="2101874"/>
                  </a:lnTo>
                  <a:lnTo>
                    <a:pt x="1769287" y="2094784"/>
                  </a:lnTo>
                  <a:lnTo>
                    <a:pt x="1744149" y="2084471"/>
                  </a:lnTo>
                  <a:lnTo>
                    <a:pt x="1717723" y="2070291"/>
                  </a:lnTo>
                  <a:lnTo>
                    <a:pt x="1697742" y="2057400"/>
                  </a:lnTo>
                  <a:lnTo>
                    <a:pt x="1677116" y="2048376"/>
                  </a:lnTo>
                  <a:lnTo>
                    <a:pt x="1650690" y="2045154"/>
                  </a:lnTo>
                  <a:lnTo>
                    <a:pt x="1624263" y="2039997"/>
                  </a:lnTo>
                  <a:lnTo>
                    <a:pt x="1597192" y="2022594"/>
                  </a:lnTo>
                  <a:lnTo>
                    <a:pt x="1573344" y="2003902"/>
                  </a:lnTo>
                  <a:lnTo>
                    <a:pt x="1548851" y="2004547"/>
                  </a:lnTo>
                  <a:lnTo>
                    <a:pt x="1524358" y="2012282"/>
                  </a:lnTo>
                  <a:lnTo>
                    <a:pt x="1502443" y="2016149"/>
                  </a:lnTo>
                  <a:lnTo>
                    <a:pt x="1483752" y="2017438"/>
                  </a:lnTo>
                  <a:lnTo>
                    <a:pt x="1476661" y="2000680"/>
                  </a:lnTo>
                  <a:lnTo>
                    <a:pt x="1456036" y="1979410"/>
                  </a:lnTo>
                  <a:lnTo>
                    <a:pt x="1457970" y="1961362"/>
                  </a:lnTo>
                  <a:lnTo>
                    <a:pt x="1447657" y="1950405"/>
                  </a:lnTo>
                  <a:lnTo>
                    <a:pt x="1399316" y="1955561"/>
                  </a:lnTo>
                  <a:lnTo>
                    <a:pt x="1368377" y="1965874"/>
                  </a:lnTo>
                  <a:lnTo>
                    <a:pt x="1359353" y="1970386"/>
                  </a:lnTo>
                  <a:lnTo>
                    <a:pt x="1349685" y="1970386"/>
                  </a:lnTo>
                  <a:lnTo>
                    <a:pt x="1335505" y="1962007"/>
                  </a:lnTo>
                  <a:lnTo>
                    <a:pt x="1324548" y="1949760"/>
                  </a:lnTo>
                  <a:lnTo>
                    <a:pt x="1341951" y="1922689"/>
                  </a:lnTo>
                  <a:lnTo>
                    <a:pt x="1371600" y="1901419"/>
                  </a:lnTo>
                  <a:lnTo>
                    <a:pt x="1383202" y="1874348"/>
                  </a:lnTo>
                  <a:lnTo>
                    <a:pt x="1364510" y="1869192"/>
                  </a:lnTo>
                  <a:lnTo>
                    <a:pt x="1306501" y="1859524"/>
                  </a:lnTo>
                  <a:lnTo>
                    <a:pt x="1249780" y="1839543"/>
                  </a:lnTo>
                  <a:lnTo>
                    <a:pt x="1225932" y="1857590"/>
                  </a:lnTo>
                  <a:lnTo>
                    <a:pt x="1205951" y="1868547"/>
                  </a:lnTo>
                  <a:lnTo>
                    <a:pt x="1181458" y="1863391"/>
                  </a:lnTo>
                  <a:lnTo>
                    <a:pt x="1160832" y="1878860"/>
                  </a:lnTo>
                  <a:lnTo>
                    <a:pt x="1127316" y="1898196"/>
                  </a:lnTo>
                  <a:lnTo>
                    <a:pt x="1093800" y="1905931"/>
                  </a:lnTo>
                  <a:lnTo>
                    <a:pt x="1080909" y="1888528"/>
                  </a:lnTo>
                  <a:lnTo>
                    <a:pt x="1080909" y="1860813"/>
                  </a:lnTo>
                  <a:lnTo>
                    <a:pt x="1042236" y="1819561"/>
                  </a:lnTo>
                  <a:lnTo>
                    <a:pt x="990027" y="1836964"/>
                  </a:lnTo>
                  <a:lnTo>
                    <a:pt x="970691" y="1860813"/>
                  </a:lnTo>
                  <a:lnTo>
                    <a:pt x="976492" y="1923334"/>
                  </a:lnTo>
                  <a:lnTo>
                    <a:pt x="955866" y="1937514"/>
                  </a:lnTo>
                  <a:lnTo>
                    <a:pt x="948776" y="1945893"/>
                  </a:lnTo>
                  <a:lnTo>
                    <a:pt x="941041" y="1952983"/>
                  </a:lnTo>
                  <a:lnTo>
                    <a:pt x="923639" y="1943315"/>
                  </a:lnTo>
                  <a:lnTo>
                    <a:pt x="892700" y="1940737"/>
                  </a:lnTo>
                  <a:lnTo>
                    <a:pt x="861117" y="1948471"/>
                  </a:lnTo>
                  <a:lnTo>
                    <a:pt x="870141" y="1886595"/>
                  </a:lnTo>
                  <a:lnTo>
                    <a:pt x="761857" y="1901419"/>
                  </a:lnTo>
                  <a:lnTo>
                    <a:pt x="654217" y="1931069"/>
                  </a:lnTo>
                  <a:lnTo>
                    <a:pt x="709004" y="1828585"/>
                  </a:lnTo>
                  <a:lnTo>
                    <a:pt x="754767" y="1716434"/>
                  </a:lnTo>
                  <a:lnTo>
                    <a:pt x="817288" y="1582368"/>
                  </a:lnTo>
                  <a:lnTo>
                    <a:pt x="825023" y="1553363"/>
                  </a:lnTo>
                  <a:lnTo>
                    <a:pt x="819222" y="1524358"/>
                  </a:lnTo>
                  <a:lnTo>
                    <a:pt x="832757" y="1501154"/>
                  </a:lnTo>
                  <a:lnTo>
                    <a:pt x="851449" y="1477951"/>
                  </a:lnTo>
                  <a:lnTo>
                    <a:pt x="872075" y="1469571"/>
                  </a:lnTo>
                  <a:lnTo>
                    <a:pt x="882387" y="1447012"/>
                  </a:lnTo>
                  <a:lnTo>
                    <a:pt x="870785" y="1427031"/>
                  </a:lnTo>
                  <a:lnTo>
                    <a:pt x="855961" y="1414140"/>
                  </a:lnTo>
                  <a:lnTo>
                    <a:pt x="831468" y="1411562"/>
                  </a:lnTo>
                  <a:lnTo>
                    <a:pt x="806331" y="1401894"/>
                  </a:lnTo>
                  <a:lnTo>
                    <a:pt x="772170" y="1397382"/>
                  </a:lnTo>
                  <a:lnTo>
                    <a:pt x="714805" y="1365799"/>
                  </a:lnTo>
                  <a:lnTo>
                    <a:pt x="689023" y="1354842"/>
                  </a:lnTo>
                  <a:lnTo>
                    <a:pt x="663241" y="1338084"/>
                  </a:lnTo>
                  <a:lnTo>
                    <a:pt x="635525" y="1333572"/>
                  </a:lnTo>
                  <a:lnTo>
                    <a:pt x="607810" y="1342595"/>
                  </a:lnTo>
                  <a:lnTo>
                    <a:pt x="585250" y="1323259"/>
                  </a:lnTo>
                  <a:lnTo>
                    <a:pt x="587184" y="1301989"/>
                  </a:lnTo>
                  <a:lnTo>
                    <a:pt x="598141" y="1280074"/>
                  </a:lnTo>
                  <a:lnTo>
                    <a:pt x="602009" y="1254937"/>
                  </a:lnTo>
                  <a:lnTo>
                    <a:pt x="602653" y="1228510"/>
                  </a:lnTo>
                  <a:lnTo>
                    <a:pt x="575582" y="1237534"/>
                  </a:lnTo>
                  <a:lnTo>
                    <a:pt x="563336" y="1222065"/>
                  </a:lnTo>
                  <a:lnTo>
                    <a:pt x="592985" y="1186615"/>
                  </a:lnTo>
                  <a:lnTo>
                    <a:pt x="587829" y="1163411"/>
                  </a:lnTo>
                  <a:lnTo>
                    <a:pt x="580094" y="1140207"/>
                  </a:lnTo>
                  <a:lnTo>
                    <a:pt x="585895" y="1122804"/>
                  </a:lnTo>
                  <a:lnTo>
                    <a:pt x="585250" y="1101534"/>
                  </a:lnTo>
                  <a:lnTo>
                    <a:pt x="583317" y="1081553"/>
                  </a:lnTo>
                  <a:lnTo>
                    <a:pt x="635525" y="1043525"/>
                  </a:lnTo>
                  <a:lnTo>
                    <a:pt x="656151" y="1036435"/>
                  </a:lnTo>
                  <a:lnTo>
                    <a:pt x="667753" y="1018387"/>
                  </a:lnTo>
                  <a:lnTo>
                    <a:pt x="672909" y="966179"/>
                  </a:lnTo>
                  <a:lnTo>
                    <a:pt x="649061" y="928795"/>
                  </a:lnTo>
                  <a:lnTo>
                    <a:pt x="629080" y="924928"/>
                  </a:lnTo>
                  <a:lnTo>
                    <a:pt x="610388" y="916549"/>
                  </a:lnTo>
                  <a:lnTo>
                    <a:pt x="596208" y="877876"/>
                  </a:lnTo>
                  <a:lnTo>
                    <a:pt x="573649" y="877231"/>
                  </a:lnTo>
                  <a:lnTo>
                    <a:pt x="549156" y="878520"/>
                  </a:lnTo>
                  <a:lnTo>
                    <a:pt x="523374" y="859184"/>
                  </a:lnTo>
                  <a:lnTo>
                    <a:pt x="510483" y="825023"/>
                  </a:lnTo>
                  <a:lnTo>
                    <a:pt x="505326" y="763790"/>
                  </a:lnTo>
                  <a:lnTo>
                    <a:pt x="495658" y="733497"/>
                  </a:lnTo>
                  <a:lnTo>
                    <a:pt x="488568" y="727051"/>
                  </a:lnTo>
                  <a:lnTo>
                    <a:pt x="480833" y="728985"/>
                  </a:lnTo>
                  <a:lnTo>
                    <a:pt x="475032" y="734141"/>
                  </a:lnTo>
                  <a:lnTo>
                    <a:pt x="468587" y="734786"/>
                  </a:lnTo>
                  <a:lnTo>
                    <a:pt x="451184" y="722539"/>
                  </a:lnTo>
                  <a:lnTo>
                    <a:pt x="408644" y="737364"/>
                  </a:lnTo>
                  <a:lnTo>
                    <a:pt x="369326" y="728340"/>
                  </a:lnTo>
                  <a:lnTo>
                    <a:pt x="353857" y="718672"/>
                  </a:lnTo>
                  <a:lnTo>
                    <a:pt x="337744" y="703847"/>
                  </a:lnTo>
                  <a:lnTo>
                    <a:pt x="337099" y="679355"/>
                  </a:lnTo>
                  <a:lnTo>
                    <a:pt x="344834" y="656151"/>
                  </a:lnTo>
                  <a:lnTo>
                    <a:pt x="355146" y="639392"/>
                  </a:lnTo>
                  <a:lnTo>
                    <a:pt x="348056" y="633592"/>
                  </a:lnTo>
                  <a:lnTo>
                    <a:pt x="339677" y="631658"/>
                  </a:lnTo>
                  <a:lnTo>
                    <a:pt x="331298" y="632947"/>
                  </a:lnTo>
                  <a:lnTo>
                    <a:pt x="324208" y="638748"/>
                  </a:lnTo>
                  <a:lnTo>
                    <a:pt x="310672" y="656151"/>
                  </a:lnTo>
                  <a:lnTo>
                    <a:pt x="295203" y="671620"/>
                  </a:lnTo>
                  <a:lnTo>
                    <a:pt x="272000" y="675487"/>
                  </a:lnTo>
                  <a:lnTo>
                    <a:pt x="252018" y="661952"/>
                  </a:lnTo>
                  <a:lnTo>
                    <a:pt x="248151" y="649061"/>
                  </a:lnTo>
                  <a:lnTo>
                    <a:pt x="246218" y="636170"/>
                  </a:lnTo>
                  <a:lnTo>
                    <a:pt x="239127" y="631658"/>
                  </a:lnTo>
                  <a:lnTo>
                    <a:pt x="231393" y="640037"/>
                  </a:lnTo>
                  <a:lnTo>
                    <a:pt x="228815" y="652928"/>
                  </a:lnTo>
                  <a:lnTo>
                    <a:pt x="228170" y="695468"/>
                  </a:lnTo>
                  <a:lnTo>
                    <a:pt x="215279" y="716738"/>
                  </a:lnTo>
                  <a:lnTo>
                    <a:pt x="177895" y="698691"/>
                  </a:lnTo>
                  <a:lnTo>
                    <a:pt x="143734" y="667753"/>
                  </a:lnTo>
                  <a:lnTo>
                    <a:pt x="131488" y="654862"/>
                  </a:lnTo>
                  <a:lnTo>
                    <a:pt x="118597" y="656795"/>
                  </a:lnTo>
                  <a:lnTo>
                    <a:pt x="107640" y="640037"/>
                  </a:lnTo>
                  <a:lnTo>
                    <a:pt x="100549" y="618767"/>
                  </a:lnTo>
                  <a:lnTo>
                    <a:pt x="90881" y="607810"/>
                  </a:lnTo>
                  <a:lnTo>
                    <a:pt x="79924" y="598786"/>
                  </a:lnTo>
                  <a:lnTo>
                    <a:pt x="71545" y="578160"/>
                  </a:lnTo>
                  <a:lnTo>
                    <a:pt x="20625" y="545933"/>
                  </a:lnTo>
                  <a:lnTo>
                    <a:pt x="0" y="535620"/>
                  </a:lnTo>
                  <a:lnTo>
                    <a:pt x="6445" y="528530"/>
                  </a:lnTo>
                  <a:lnTo>
                    <a:pt x="61877" y="482123"/>
                  </a:lnTo>
                  <a:lnTo>
                    <a:pt x="126976" y="441516"/>
                  </a:lnTo>
                  <a:lnTo>
                    <a:pt x="195298" y="413156"/>
                  </a:lnTo>
                  <a:lnTo>
                    <a:pt x="261042" y="406066"/>
                  </a:lnTo>
                  <a:lnTo>
                    <a:pt x="293914" y="409933"/>
                  </a:lnTo>
                  <a:lnTo>
                    <a:pt x="419601" y="398976"/>
                  </a:lnTo>
                  <a:lnTo>
                    <a:pt x="516284" y="427980"/>
                  </a:lnTo>
                  <a:lnTo>
                    <a:pt x="547222" y="425402"/>
                  </a:lnTo>
                  <a:lnTo>
                    <a:pt x="607165" y="407355"/>
                  </a:lnTo>
                  <a:lnTo>
                    <a:pt x="803752" y="389952"/>
                  </a:lnTo>
                  <a:lnTo>
                    <a:pt x="812132" y="395753"/>
                  </a:lnTo>
                  <a:lnTo>
                    <a:pt x="825023" y="414445"/>
                  </a:lnTo>
                  <a:lnTo>
                    <a:pt x="837269" y="427336"/>
                  </a:lnTo>
                  <a:lnTo>
                    <a:pt x="851449" y="430559"/>
                  </a:lnTo>
                  <a:lnTo>
                    <a:pt x="919127" y="416379"/>
                  </a:lnTo>
                  <a:lnTo>
                    <a:pt x="1026122" y="422824"/>
                  </a:lnTo>
                  <a:lnTo>
                    <a:pt x="1095733" y="417023"/>
                  </a:lnTo>
                  <a:lnTo>
                    <a:pt x="1165344" y="392530"/>
                  </a:lnTo>
                  <a:lnTo>
                    <a:pt x="1230444" y="349990"/>
                  </a:lnTo>
                  <a:lnTo>
                    <a:pt x="1284586" y="293270"/>
                  </a:lnTo>
                  <a:lnTo>
                    <a:pt x="1308434" y="259109"/>
                  </a:lnTo>
                  <a:lnTo>
                    <a:pt x="1328415" y="223014"/>
                  </a:lnTo>
                  <a:lnTo>
                    <a:pt x="1341306" y="182407"/>
                  </a:lnTo>
                  <a:lnTo>
                    <a:pt x="1345818" y="136644"/>
                  </a:lnTo>
                  <a:lnTo>
                    <a:pt x="1337439" y="91526"/>
                  </a:lnTo>
                  <a:lnTo>
                    <a:pt x="1334861" y="68967"/>
                  </a:lnTo>
                  <a:lnTo>
                    <a:pt x="1341306" y="52208"/>
                  </a:lnTo>
                  <a:lnTo>
                    <a:pt x="1369022" y="30294"/>
                  </a:lnTo>
                  <a:lnTo>
                    <a:pt x="1427031" y="0"/>
                  </a:lnTo>
                  <a:lnTo>
                    <a:pt x="1505022" y="154692"/>
                  </a:lnTo>
                  <a:lnTo>
                    <a:pt x="1514690" y="195943"/>
                  </a:lnTo>
                  <a:lnTo>
                    <a:pt x="1538538" y="258464"/>
                  </a:lnTo>
                  <a:lnTo>
                    <a:pt x="1628775" y="437004"/>
                  </a:lnTo>
                  <a:lnTo>
                    <a:pt x="1699031" y="624568"/>
                  </a:lnTo>
                  <a:lnTo>
                    <a:pt x="1710633" y="644549"/>
                  </a:lnTo>
                  <a:lnTo>
                    <a:pt x="1746728" y="690312"/>
                  </a:lnTo>
                  <a:lnTo>
                    <a:pt x="1760908" y="728340"/>
                  </a:lnTo>
                  <a:lnTo>
                    <a:pt x="1931068" y="971980"/>
                  </a:lnTo>
                  <a:lnTo>
                    <a:pt x="1996812" y="1068018"/>
                  </a:lnTo>
                  <a:lnTo>
                    <a:pt x="2076092" y="1155676"/>
                  </a:lnTo>
                  <a:lnTo>
                    <a:pt x="2087049" y="1164700"/>
                  </a:lnTo>
                  <a:lnTo>
                    <a:pt x="2139902" y="1227221"/>
                  </a:lnTo>
                  <a:lnTo>
                    <a:pt x="2143125" y="1253648"/>
                  </a:lnTo>
                  <a:lnTo>
                    <a:pt x="2143125" y="1285230"/>
                  </a:lnTo>
                  <a:lnTo>
                    <a:pt x="2149571" y="1312302"/>
                  </a:lnTo>
                  <a:lnTo>
                    <a:pt x="2185665" y="1332283"/>
                  </a:lnTo>
                  <a:lnTo>
                    <a:pt x="2195978" y="1354197"/>
                  </a:lnTo>
                  <a:lnTo>
                    <a:pt x="2225627" y="1451524"/>
                  </a:lnTo>
                  <a:lnTo>
                    <a:pt x="2239163" y="1473439"/>
                  </a:lnTo>
                  <a:lnTo>
                    <a:pt x="2255276" y="1483107"/>
                  </a:lnTo>
                  <a:lnTo>
                    <a:pt x="2268167" y="1497287"/>
                  </a:lnTo>
                  <a:lnTo>
                    <a:pt x="2314575" y="1588813"/>
                  </a:lnTo>
                  <a:lnTo>
                    <a:pt x="2342935" y="1623619"/>
                  </a:lnTo>
                  <a:lnTo>
                    <a:pt x="2352604" y="1642955"/>
                  </a:lnTo>
                  <a:lnTo>
                    <a:pt x="2355826" y="1663581"/>
                  </a:lnTo>
                  <a:lnTo>
                    <a:pt x="2362916" y="1683562"/>
                  </a:lnTo>
                  <a:lnTo>
                    <a:pt x="2412547" y="1737704"/>
                  </a:lnTo>
                  <a:lnTo>
                    <a:pt x="2428016" y="1782178"/>
                  </a:lnTo>
                  <a:lnTo>
                    <a:pt x="2442196" y="1879505"/>
                  </a:lnTo>
                  <a:lnTo>
                    <a:pt x="2460888" y="1932358"/>
                  </a:lnTo>
                  <a:lnTo>
                    <a:pt x="2513741" y="2005836"/>
                  </a:lnTo>
                  <a:lnTo>
                    <a:pt x="2517608" y="2020661"/>
                  </a:lnTo>
                  <a:lnTo>
                    <a:pt x="2511162" y="2035485"/>
                  </a:lnTo>
                  <a:lnTo>
                    <a:pt x="2502139" y="2049665"/>
                  </a:lnTo>
                  <a:lnTo>
                    <a:pt x="2495694" y="2063846"/>
                  </a:lnTo>
                  <a:lnTo>
                    <a:pt x="2495694" y="2076092"/>
                  </a:lnTo>
                  <a:lnTo>
                    <a:pt x="2502783" y="2116054"/>
                  </a:lnTo>
                  <a:lnTo>
                    <a:pt x="2511807" y="2230139"/>
                  </a:lnTo>
                  <a:lnTo>
                    <a:pt x="2521476" y="2282992"/>
                  </a:lnTo>
                  <a:lnTo>
                    <a:pt x="2554992" y="2389987"/>
                  </a:lnTo>
                  <a:lnTo>
                    <a:pt x="2558214" y="2442840"/>
                  </a:lnTo>
                  <a:lnTo>
                    <a:pt x="2547257" y="2491182"/>
                  </a:lnTo>
                  <a:lnTo>
                    <a:pt x="2524698" y="2535655"/>
                  </a:lnTo>
                  <a:lnTo>
                    <a:pt x="2506006" y="2587864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8370111" y="2587271"/>
              <a:ext cx="286865" cy="227670"/>
            </a:xfrm>
            <a:custGeom>
              <a:rect b="b" l="l" r="r" t="t"/>
              <a:pathLst>
                <a:path extrusionOk="0" h="322274" w="406065">
                  <a:moveTo>
                    <a:pt x="337744" y="134066"/>
                  </a:moveTo>
                  <a:lnTo>
                    <a:pt x="328075" y="170805"/>
                  </a:lnTo>
                  <a:lnTo>
                    <a:pt x="356435" y="170161"/>
                  </a:lnTo>
                  <a:lnTo>
                    <a:pt x="380284" y="161782"/>
                  </a:lnTo>
                  <a:lnTo>
                    <a:pt x="400910" y="161137"/>
                  </a:lnTo>
                  <a:lnTo>
                    <a:pt x="408644" y="179829"/>
                  </a:lnTo>
                  <a:lnTo>
                    <a:pt x="406066" y="199166"/>
                  </a:lnTo>
                  <a:lnTo>
                    <a:pt x="391886" y="206256"/>
                  </a:lnTo>
                  <a:lnTo>
                    <a:pt x="376417" y="216568"/>
                  </a:lnTo>
                  <a:lnTo>
                    <a:pt x="376417" y="239772"/>
                  </a:lnTo>
                  <a:lnTo>
                    <a:pt x="384796" y="249440"/>
                  </a:lnTo>
                  <a:lnTo>
                    <a:pt x="367393" y="273289"/>
                  </a:lnTo>
                  <a:lnTo>
                    <a:pt x="357725" y="290047"/>
                  </a:lnTo>
                  <a:lnTo>
                    <a:pt x="331298" y="305516"/>
                  </a:lnTo>
                  <a:lnTo>
                    <a:pt x="302293" y="312606"/>
                  </a:lnTo>
                  <a:lnTo>
                    <a:pt x="272000" y="327431"/>
                  </a:lnTo>
                  <a:lnTo>
                    <a:pt x="260398" y="301004"/>
                  </a:lnTo>
                  <a:lnTo>
                    <a:pt x="235260" y="306805"/>
                  </a:lnTo>
                  <a:lnTo>
                    <a:pt x="209478" y="314540"/>
                  </a:lnTo>
                  <a:lnTo>
                    <a:pt x="192076" y="324853"/>
                  </a:lnTo>
                  <a:lnTo>
                    <a:pt x="173384" y="328075"/>
                  </a:lnTo>
                  <a:lnTo>
                    <a:pt x="129554" y="326142"/>
                  </a:lnTo>
                  <a:lnTo>
                    <a:pt x="99260" y="286824"/>
                  </a:lnTo>
                  <a:lnTo>
                    <a:pt x="69611" y="277801"/>
                  </a:lnTo>
                  <a:lnTo>
                    <a:pt x="49630" y="264910"/>
                  </a:lnTo>
                  <a:lnTo>
                    <a:pt x="44474" y="227526"/>
                  </a:lnTo>
                  <a:lnTo>
                    <a:pt x="23848" y="199166"/>
                  </a:lnTo>
                  <a:lnTo>
                    <a:pt x="0" y="169516"/>
                  </a:lnTo>
                  <a:lnTo>
                    <a:pt x="14825" y="136644"/>
                  </a:lnTo>
                  <a:lnTo>
                    <a:pt x="43829" y="137933"/>
                  </a:lnTo>
                  <a:lnTo>
                    <a:pt x="76057" y="157914"/>
                  </a:lnTo>
                  <a:lnTo>
                    <a:pt x="100550" y="150180"/>
                  </a:lnTo>
                  <a:lnTo>
                    <a:pt x="122464" y="136644"/>
                  </a:lnTo>
                  <a:lnTo>
                    <a:pt x="123753" y="114730"/>
                  </a:lnTo>
                  <a:lnTo>
                    <a:pt x="129554" y="94104"/>
                  </a:lnTo>
                  <a:lnTo>
                    <a:pt x="175317" y="89592"/>
                  </a:lnTo>
                  <a:lnTo>
                    <a:pt x="199166" y="59943"/>
                  </a:lnTo>
                  <a:lnTo>
                    <a:pt x="213346" y="29005"/>
                  </a:lnTo>
                  <a:lnTo>
                    <a:pt x="233971" y="7735"/>
                  </a:lnTo>
                  <a:lnTo>
                    <a:pt x="265554" y="0"/>
                  </a:lnTo>
                  <a:lnTo>
                    <a:pt x="302293" y="2578"/>
                  </a:lnTo>
                  <a:lnTo>
                    <a:pt x="319696" y="32872"/>
                  </a:lnTo>
                  <a:lnTo>
                    <a:pt x="326786" y="74123"/>
                  </a:lnTo>
                  <a:lnTo>
                    <a:pt x="337099" y="102483"/>
                  </a:lnTo>
                  <a:lnTo>
                    <a:pt x="337744" y="134066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17"/>
            <p:cNvSpPr/>
            <p:nvPr/>
          </p:nvSpPr>
          <p:spPr>
            <a:xfrm>
              <a:off x="6799183" y="2102333"/>
              <a:ext cx="2317687" cy="1211208"/>
            </a:xfrm>
            <a:custGeom>
              <a:rect b="b" l="l" r="r" t="t"/>
              <a:pathLst>
                <a:path extrusionOk="0" h="1714500" w="3280753">
                  <a:moveTo>
                    <a:pt x="1576567" y="1266539"/>
                  </a:moveTo>
                  <a:lnTo>
                    <a:pt x="1572055" y="1274273"/>
                  </a:lnTo>
                  <a:lnTo>
                    <a:pt x="1559164" y="1287809"/>
                  </a:lnTo>
                  <a:lnTo>
                    <a:pt x="1550140" y="1291676"/>
                  </a:lnTo>
                  <a:lnTo>
                    <a:pt x="1537894" y="1293610"/>
                  </a:lnTo>
                  <a:lnTo>
                    <a:pt x="1527581" y="1289098"/>
                  </a:lnTo>
                  <a:lnTo>
                    <a:pt x="1518557" y="1270406"/>
                  </a:lnTo>
                  <a:lnTo>
                    <a:pt x="1508889" y="1275562"/>
                  </a:lnTo>
                  <a:lnTo>
                    <a:pt x="1504377" y="1274273"/>
                  </a:lnTo>
                  <a:lnTo>
                    <a:pt x="1507600" y="1248491"/>
                  </a:lnTo>
                  <a:lnTo>
                    <a:pt x="1513401" y="1231088"/>
                  </a:lnTo>
                  <a:lnTo>
                    <a:pt x="1520491" y="1220776"/>
                  </a:lnTo>
                  <a:lnTo>
                    <a:pt x="1528870" y="1226577"/>
                  </a:lnTo>
                  <a:lnTo>
                    <a:pt x="1535960" y="1238823"/>
                  </a:lnTo>
                  <a:lnTo>
                    <a:pt x="1543695" y="1244624"/>
                  </a:lnTo>
                  <a:lnTo>
                    <a:pt x="1568832" y="1258159"/>
                  </a:lnTo>
                  <a:lnTo>
                    <a:pt x="1576567" y="1266539"/>
                  </a:lnTo>
                  <a:close/>
                  <a:moveTo>
                    <a:pt x="1901419" y="1254292"/>
                  </a:moveTo>
                  <a:lnTo>
                    <a:pt x="1893040" y="1264605"/>
                  </a:lnTo>
                  <a:lnTo>
                    <a:pt x="1881438" y="1267183"/>
                  </a:lnTo>
                  <a:lnTo>
                    <a:pt x="1873704" y="1261382"/>
                  </a:lnTo>
                  <a:lnTo>
                    <a:pt x="1865325" y="1262027"/>
                  </a:lnTo>
                  <a:lnTo>
                    <a:pt x="1858234" y="1258159"/>
                  </a:lnTo>
                  <a:lnTo>
                    <a:pt x="1856301" y="1242046"/>
                  </a:lnTo>
                  <a:lnTo>
                    <a:pt x="1858234" y="1225288"/>
                  </a:lnTo>
                  <a:lnTo>
                    <a:pt x="1866614" y="1213686"/>
                  </a:lnTo>
                  <a:lnTo>
                    <a:pt x="1884661" y="1204017"/>
                  </a:lnTo>
                  <a:lnTo>
                    <a:pt x="1907865" y="1205951"/>
                  </a:lnTo>
                  <a:lnTo>
                    <a:pt x="1918178" y="1213041"/>
                  </a:lnTo>
                  <a:lnTo>
                    <a:pt x="1922045" y="1228510"/>
                  </a:lnTo>
                  <a:lnTo>
                    <a:pt x="1917533" y="1234311"/>
                  </a:lnTo>
                  <a:lnTo>
                    <a:pt x="1906576" y="1237534"/>
                  </a:lnTo>
                  <a:lnTo>
                    <a:pt x="1902708" y="1245913"/>
                  </a:lnTo>
                  <a:lnTo>
                    <a:pt x="1901419" y="1254292"/>
                  </a:lnTo>
                  <a:close/>
                  <a:moveTo>
                    <a:pt x="1999391" y="1205951"/>
                  </a:moveTo>
                  <a:lnTo>
                    <a:pt x="2003258" y="1216264"/>
                  </a:lnTo>
                  <a:lnTo>
                    <a:pt x="2015505" y="1223354"/>
                  </a:lnTo>
                  <a:lnTo>
                    <a:pt x="2034841" y="1231088"/>
                  </a:lnTo>
                  <a:lnTo>
                    <a:pt x="2039997" y="1236889"/>
                  </a:lnTo>
                  <a:lnTo>
                    <a:pt x="2045154" y="1253648"/>
                  </a:lnTo>
                  <a:lnTo>
                    <a:pt x="2039997" y="1265249"/>
                  </a:lnTo>
                  <a:lnTo>
                    <a:pt x="1987789" y="1307145"/>
                  </a:lnTo>
                  <a:lnTo>
                    <a:pt x="1963941" y="1309723"/>
                  </a:lnTo>
                  <a:lnTo>
                    <a:pt x="1964585" y="1303278"/>
                  </a:lnTo>
                  <a:lnTo>
                    <a:pt x="1975542" y="1288453"/>
                  </a:lnTo>
                  <a:lnTo>
                    <a:pt x="1976832" y="1279430"/>
                  </a:lnTo>
                  <a:lnTo>
                    <a:pt x="1972320" y="1272340"/>
                  </a:lnTo>
                  <a:lnTo>
                    <a:pt x="1985211" y="1256870"/>
                  </a:lnTo>
                  <a:lnTo>
                    <a:pt x="1985855" y="1241401"/>
                  </a:lnTo>
                  <a:lnTo>
                    <a:pt x="1980699" y="1222709"/>
                  </a:lnTo>
                  <a:lnTo>
                    <a:pt x="1972964" y="1209818"/>
                  </a:lnTo>
                  <a:lnTo>
                    <a:pt x="1965230" y="1200795"/>
                  </a:lnTo>
                  <a:lnTo>
                    <a:pt x="1967808" y="1198216"/>
                  </a:lnTo>
                  <a:lnTo>
                    <a:pt x="1984566" y="1206595"/>
                  </a:lnTo>
                  <a:lnTo>
                    <a:pt x="1998746" y="1193705"/>
                  </a:lnTo>
                  <a:lnTo>
                    <a:pt x="2001969" y="1194994"/>
                  </a:lnTo>
                  <a:lnTo>
                    <a:pt x="1999391" y="1205951"/>
                  </a:lnTo>
                  <a:close/>
                  <a:moveTo>
                    <a:pt x="1101534" y="723828"/>
                  </a:moveTo>
                  <a:lnTo>
                    <a:pt x="1095733" y="726407"/>
                  </a:lnTo>
                  <a:lnTo>
                    <a:pt x="1086710" y="703847"/>
                  </a:lnTo>
                  <a:lnTo>
                    <a:pt x="1087999" y="692246"/>
                  </a:lnTo>
                  <a:lnTo>
                    <a:pt x="1095733" y="690956"/>
                  </a:lnTo>
                  <a:lnTo>
                    <a:pt x="1107335" y="692890"/>
                  </a:lnTo>
                  <a:lnTo>
                    <a:pt x="1114425" y="699980"/>
                  </a:lnTo>
                  <a:lnTo>
                    <a:pt x="1111202" y="714160"/>
                  </a:lnTo>
                  <a:lnTo>
                    <a:pt x="1101534" y="723828"/>
                  </a:lnTo>
                  <a:close/>
                  <a:moveTo>
                    <a:pt x="1791201" y="718027"/>
                  </a:moveTo>
                  <a:lnTo>
                    <a:pt x="1770576" y="719317"/>
                  </a:lnTo>
                  <a:lnTo>
                    <a:pt x="1701609" y="665174"/>
                  </a:lnTo>
                  <a:lnTo>
                    <a:pt x="1710633" y="657440"/>
                  </a:lnTo>
                  <a:lnTo>
                    <a:pt x="1714500" y="647127"/>
                  </a:lnTo>
                  <a:lnTo>
                    <a:pt x="1720301" y="622634"/>
                  </a:lnTo>
                  <a:lnTo>
                    <a:pt x="1728680" y="609743"/>
                  </a:lnTo>
                  <a:lnTo>
                    <a:pt x="1734481" y="605231"/>
                  </a:lnTo>
                  <a:lnTo>
                    <a:pt x="1740282" y="603298"/>
                  </a:lnTo>
                  <a:lnTo>
                    <a:pt x="1744149" y="605876"/>
                  </a:lnTo>
                  <a:lnTo>
                    <a:pt x="1748017" y="614900"/>
                  </a:lnTo>
                  <a:lnTo>
                    <a:pt x="1751240" y="638748"/>
                  </a:lnTo>
                  <a:lnTo>
                    <a:pt x="1757685" y="651639"/>
                  </a:lnTo>
                  <a:lnTo>
                    <a:pt x="1764130" y="658729"/>
                  </a:lnTo>
                  <a:lnTo>
                    <a:pt x="1790557" y="680644"/>
                  </a:lnTo>
                  <a:lnTo>
                    <a:pt x="1800225" y="692246"/>
                  </a:lnTo>
                  <a:lnTo>
                    <a:pt x="1802159" y="704492"/>
                  </a:lnTo>
                  <a:lnTo>
                    <a:pt x="1791201" y="718027"/>
                  </a:lnTo>
                  <a:close/>
                  <a:moveTo>
                    <a:pt x="154692" y="563336"/>
                  </a:moveTo>
                  <a:lnTo>
                    <a:pt x="159848" y="567848"/>
                  </a:lnTo>
                  <a:lnTo>
                    <a:pt x="157914" y="574293"/>
                  </a:lnTo>
                  <a:lnTo>
                    <a:pt x="150824" y="576227"/>
                  </a:lnTo>
                  <a:lnTo>
                    <a:pt x="141156" y="573649"/>
                  </a:lnTo>
                  <a:lnTo>
                    <a:pt x="134066" y="576871"/>
                  </a:lnTo>
                  <a:lnTo>
                    <a:pt x="127621" y="584606"/>
                  </a:lnTo>
                  <a:lnTo>
                    <a:pt x="118597" y="589118"/>
                  </a:lnTo>
                  <a:lnTo>
                    <a:pt x="123109" y="575582"/>
                  </a:lnTo>
                  <a:lnTo>
                    <a:pt x="130199" y="570426"/>
                  </a:lnTo>
                  <a:lnTo>
                    <a:pt x="132133" y="563336"/>
                  </a:lnTo>
                  <a:lnTo>
                    <a:pt x="145668" y="563980"/>
                  </a:lnTo>
                  <a:lnTo>
                    <a:pt x="154692" y="563336"/>
                  </a:lnTo>
                  <a:close/>
                  <a:moveTo>
                    <a:pt x="1695808" y="520795"/>
                  </a:moveTo>
                  <a:lnTo>
                    <a:pt x="1715145" y="532397"/>
                  </a:lnTo>
                  <a:lnTo>
                    <a:pt x="1735126" y="531753"/>
                  </a:lnTo>
                  <a:lnTo>
                    <a:pt x="1753818" y="534976"/>
                  </a:lnTo>
                  <a:lnTo>
                    <a:pt x="1763486" y="545288"/>
                  </a:lnTo>
                  <a:lnTo>
                    <a:pt x="1756396" y="568492"/>
                  </a:lnTo>
                  <a:lnTo>
                    <a:pt x="1738349" y="583961"/>
                  </a:lnTo>
                  <a:lnTo>
                    <a:pt x="1716434" y="585895"/>
                  </a:lnTo>
                  <a:lnTo>
                    <a:pt x="1673894" y="576227"/>
                  </a:lnTo>
                  <a:lnTo>
                    <a:pt x="1652623" y="586540"/>
                  </a:lnTo>
                  <a:lnTo>
                    <a:pt x="1642955" y="586540"/>
                  </a:lnTo>
                  <a:lnTo>
                    <a:pt x="1639088" y="572359"/>
                  </a:lnTo>
                  <a:lnTo>
                    <a:pt x="1641022" y="567848"/>
                  </a:lnTo>
                  <a:lnTo>
                    <a:pt x="1652623" y="532397"/>
                  </a:lnTo>
                  <a:lnTo>
                    <a:pt x="1665514" y="520151"/>
                  </a:lnTo>
                  <a:lnTo>
                    <a:pt x="1679695" y="516284"/>
                  </a:lnTo>
                  <a:lnTo>
                    <a:pt x="1695808" y="520795"/>
                  </a:lnTo>
                  <a:close/>
                  <a:moveTo>
                    <a:pt x="1953628" y="761212"/>
                  </a:moveTo>
                  <a:lnTo>
                    <a:pt x="1942026" y="788283"/>
                  </a:lnTo>
                  <a:lnTo>
                    <a:pt x="1931713" y="797307"/>
                  </a:lnTo>
                  <a:lnTo>
                    <a:pt x="1923979" y="798596"/>
                  </a:lnTo>
                  <a:lnTo>
                    <a:pt x="1918178" y="795373"/>
                  </a:lnTo>
                  <a:lnTo>
                    <a:pt x="1907220" y="783771"/>
                  </a:lnTo>
                  <a:lnTo>
                    <a:pt x="1899486" y="779260"/>
                  </a:lnTo>
                  <a:lnTo>
                    <a:pt x="1894329" y="781193"/>
                  </a:lnTo>
                  <a:lnTo>
                    <a:pt x="1885950" y="787639"/>
                  </a:lnTo>
                  <a:lnTo>
                    <a:pt x="1832453" y="790862"/>
                  </a:lnTo>
                  <a:lnTo>
                    <a:pt x="1812472" y="781193"/>
                  </a:lnTo>
                  <a:lnTo>
                    <a:pt x="1791201" y="753478"/>
                  </a:lnTo>
                  <a:lnTo>
                    <a:pt x="1822784" y="745099"/>
                  </a:lnTo>
                  <a:lnTo>
                    <a:pt x="1830519" y="739942"/>
                  </a:lnTo>
                  <a:lnTo>
                    <a:pt x="1838898" y="726407"/>
                  </a:lnTo>
                  <a:lnTo>
                    <a:pt x="1837609" y="720606"/>
                  </a:lnTo>
                  <a:lnTo>
                    <a:pt x="1831808" y="716738"/>
                  </a:lnTo>
                  <a:lnTo>
                    <a:pt x="1826652" y="709648"/>
                  </a:lnTo>
                  <a:lnTo>
                    <a:pt x="1790557" y="640037"/>
                  </a:lnTo>
                  <a:lnTo>
                    <a:pt x="1787979" y="629080"/>
                  </a:lnTo>
                  <a:lnTo>
                    <a:pt x="1791846" y="615544"/>
                  </a:lnTo>
                  <a:lnTo>
                    <a:pt x="1791201" y="554312"/>
                  </a:lnTo>
                  <a:lnTo>
                    <a:pt x="1795069" y="540132"/>
                  </a:lnTo>
                  <a:lnTo>
                    <a:pt x="1805382" y="536909"/>
                  </a:lnTo>
                  <a:lnTo>
                    <a:pt x="1829230" y="508549"/>
                  </a:lnTo>
                  <a:lnTo>
                    <a:pt x="1847922" y="504037"/>
                  </a:lnTo>
                  <a:lnTo>
                    <a:pt x="1864036" y="515639"/>
                  </a:lnTo>
                  <a:lnTo>
                    <a:pt x="1879505" y="533686"/>
                  </a:lnTo>
                  <a:lnTo>
                    <a:pt x="1894974" y="547867"/>
                  </a:lnTo>
                  <a:lnTo>
                    <a:pt x="1927846" y="564625"/>
                  </a:lnTo>
                  <a:lnTo>
                    <a:pt x="1940737" y="577516"/>
                  </a:lnTo>
                  <a:lnTo>
                    <a:pt x="1945893" y="598141"/>
                  </a:lnTo>
                  <a:lnTo>
                    <a:pt x="1944604" y="609099"/>
                  </a:lnTo>
                  <a:lnTo>
                    <a:pt x="1939448" y="626502"/>
                  </a:lnTo>
                  <a:lnTo>
                    <a:pt x="1938159" y="634236"/>
                  </a:lnTo>
                  <a:lnTo>
                    <a:pt x="1940737" y="642615"/>
                  </a:lnTo>
                  <a:lnTo>
                    <a:pt x="1949760" y="660018"/>
                  </a:lnTo>
                  <a:lnTo>
                    <a:pt x="1952339" y="669686"/>
                  </a:lnTo>
                  <a:lnTo>
                    <a:pt x="1955561" y="716094"/>
                  </a:lnTo>
                  <a:lnTo>
                    <a:pt x="1952339" y="727051"/>
                  </a:lnTo>
                  <a:lnTo>
                    <a:pt x="1957495" y="734141"/>
                  </a:lnTo>
                  <a:lnTo>
                    <a:pt x="1966519" y="753478"/>
                  </a:lnTo>
                  <a:lnTo>
                    <a:pt x="1953628" y="761212"/>
                  </a:lnTo>
                  <a:close/>
                  <a:moveTo>
                    <a:pt x="102483" y="522729"/>
                  </a:moveTo>
                  <a:lnTo>
                    <a:pt x="94749" y="527241"/>
                  </a:lnTo>
                  <a:lnTo>
                    <a:pt x="87014" y="526596"/>
                  </a:lnTo>
                  <a:lnTo>
                    <a:pt x="80569" y="529175"/>
                  </a:lnTo>
                  <a:lnTo>
                    <a:pt x="75412" y="534331"/>
                  </a:lnTo>
                  <a:lnTo>
                    <a:pt x="68967" y="524018"/>
                  </a:lnTo>
                  <a:lnTo>
                    <a:pt x="61232" y="513061"/>
                  </a:lnTo>
                  <a:lnTo>
                    <a:pt x="64455" y="503393"/>
                  </a:lnTo>
                  <a:lnTo>
                    <a:pt x="81213" y="489213"/>
                  </a:lnTo>
                  <a:lnTo>
                    <a:pt x="97327" y="473743"/>
                  </a:lnTo>
                  <a:lnTo>
                    <a:pt x="105061" y="475033"/>
                  </a:lnTo>
                  <a:lnTo>
                    <a:pt x="112796" y="478900"/>
                  </a:lnTo>
                  <a:lnTo>
                    <a:pt x="114730" y="487279"/>
                  </a:lnTo>
                  <a:lnTo>
                    <a:pt x="109573" y="498881"/>
                  </a:lnTo>
                  <a:lnTo>
                    <a:pt x="106995" y="511772"/>
                  </a:lnTo>
                  <a:lnTo>
                    <a:pt x="102483" y="522729"/>
                  </a:lnTo>
                  <a:close/>
                  <a:moveTo>
                    <a:pt x="121175" y="302293"/>
                  </a:moveTo>
                  <a:lnTo>
                    <a:pt x="132777" y="315829"/>
                  </a:lnTo>
                  <a:lnTo>
                    <a:pt x="130843" y="335165"/>
                  </a:lnTo>
                  <a:lnTo>
                    <a:pt x="116663" y="345478"/>
                  </a:lnTo>
                  <a:lnTo>
                    <a:pt x="97327" y="333232"/>
                  </a:lnTo>
                  <a:lnTo>
                    <a:pt x="70900" y="335810"/>
                  </a:lnTo>
                  <a:lnTo>
                    <a:pt x="65744" y="338388"/>
                  </a:lnTo>
                  <a:lnTo>
                    <a:pt x="66389" y="351924"/>
                  </a:lnTo>
                  <a:lnTo>
                    <a:pt x="76057" y="356436"/>
                  </a:lnTo>
                  <a:lnTo>
                    <a:pt x="87659" y="359014"/>
                  </a:lnTo>
                  <a:lnTo>
                    <a:pt x="93460" y="363526"/>
                  </a:lnTo>
                  <a:lnTo>
                    <a:pt x="72834" y="380284"/>
                  </a:lnTo>
                  <a:lnTo>
                    <a:pt x="30938" y="374483"/>
                  </a:lnTo>
                  <a:lnTo>
                    <a:pt x="0" y="348056"/>
                  </a:lnTo>
                  <a:lnTo>
                    <a:pt x="10313" y="302293"/>
                  </a:lnTo>
                  <a:lnTo>
                    <a:pt x="36739" y="311317"/>
                  </a:lnTo>
                  <a:lnTo>
                    <a:pt x="92815" y="291336"/>
                  </a:lnTo>
                  <a:lnTo>
                    <a:pt x="121175" y="302293"/>
                  </a:lnTo>
                  <a:close/>
                  <a:moveTo>
                    <a:pt x="3053228" y="1395448"/>
                  </a:moveTo>
                  <a:lnTo>
                    <a:pt x="3046138" y="1408984"/>
                  </a:lnTo>
                  <a:lnTo>
                    <a:pt x="3037759" y="1421230"/>
                  </a:lnTo>
                  <a:lnTo>
                    <a:pt x="3021645" y="1433477"/>
                  </a:lnTo>
                  <a:lnTo>
                    <a:pt x="3010688" y="1454102"/>
                  </a:lnTo>
                  <a:lnTo>
                    <a:pt x="2961702" y="1544984"/>
                  </a:lnTo>
                  <a:lnTo>
                    <a:pt x="2936565" y="1563031"/>
                  </a:lnTo>
                  <a:lnTo>
                    <a:pt x="2930764" y="1555296"/>
                  </a:lnTo>
                  <a:lnTo>
                    <a:pt x="2910783" y="1551429"/>
                  </a:lnTo>
                  <a:lnTo>
                    <a:pt x="2894669" y="1568187"/>
                  </a:lnTo>
                  <a:lnTo>
                    <a:pt x="2886290" y="1589458"/>
                  </a:lnTo>
                  <a:lnTo>
                    <a:pt x="2874044" y="1605571"/>
                  </a:lnTo>
                  <a:lnTo>
                    <a:pt x="2847617" y="1616529"/>
                  </a:lnTo>
                  <a:lnTo>
                    <a:pt x="2831503" y="1634576"/>
                  </a:lnTo>
                  <a:lnTo>
                    <a:pt x="2821835" y="1671960"/>
                  </a:lnTo>
                  <a:lnTo>
                    <a:pt x="2788319" y="1683562"/>
                  </a:lnTo>
                  <a:lnTo>
                    <a:pt x="2744489" y="1704832"/>
                  </a:lnTo>
                  <a:lnTo>
                    <a:pt x="2698726" y="1717723"/>
                  </a:lnTo>
                  <a:lnTo>
                    <a:pt x="2651030" y="1711277"/>
                  </a:lnTo>
                  <a:lnTo>
                    <a:pt x="2611712" y="1678405"/>
                  </a:lnTo>
                  <a:lnTo>
                    <a:pt x="2567238" y="1658424"/>
                  </a:lnTo>
                  <a:lnTo>
                    <a:pt x="2482803" y="1694519"/>
                  </a:lnTo>
                  <a:lnTo>
                    <a:pt x="2442840" y="1694519"/>
                  </a:lnTo>
                  <a:lnTo>
                    <a:pt x="2394499" y="1684851"/>
                  </a:lnTo>
                  <a:lnTo>
                    <a:pt x="2408035" y="1674538"/>
                  </a:lnTo>
                  <a:lnTo>
                    <a:pt x="2423504" y="1667448"/>
                  </a:lnTo>
                  <a:lnTo>
                    <a:pt x="2434461" y="1655202"/>
                  </a:lnTo>
                  <a:lnTo>
                    <a:pt x="2440907" y="1624263"/>
                  </a:lnTo>
                  <a:lnTo>
                    <a:pt x="2438973" y="1618462"/>
                  </a:lnTo>
                  <a:lnTo>
                    <a:pt x="2428016" y="1605571"/>
                  </a:lnTo>
                  <a:lnTo>
                    <a:pt x="2433172" y="1600415"/>
                  </a:lnTo>
                  <a:lnTo>
                    <a:pt x="2444130" y="1600415"/>
                  </a:lnTo>
                  <a:lnTo>
                    <a:pt x="2458310" y="1592036"/>
                  </a:lnTo>
                  <a:lnTo>
                    <a:pt x="2467333" y="1590747"/>
                  </a:lnTo>
                  <a:lnTo>
                    <a:pt x="2473779" y="1586235"/>
                  </a:lnTo>
                  <a:lnTo>
                    <a:pt x="2477001" y="1571410"/>
                  </a:lnTo>
                  <a:lnTo>
                    <a:pt x="2415769" y="1588813"/>
                  </a:lnTo>
                  <a:lnTo>
                    <a:pt x="2406746" y="1601704"/>
                  </a:lnTo>
                  <a:lnTo>
                    <a:pt x="2409968" y="1641022"/>
                  </a:lnTo>
                  <a:lnTo>
                    <a:pt x="2402234" y="1650045"/>
                  </a:lnTo>
                  <a:lnTo>
                    <a:pt x="2378386" y="1657780"/>
                  </a:lnTo>
                  <a:lnTo>
                    <a:pt x="2344869" y="1653268"/>
                  </a:lnTo>
                  <a:lnTo>
                    <a:pt x="2304907" y="1630064"/>
                  </a:lnTo>
                  <a:lnTo>
                    <a:pt x="2268812" y="1593969"/>
                  </a:lnTo>
                  <a:lnTo>
                    <a:pt x="2254632" y="1559808"/>
                  </a:lnTo>
                  <a:lnTo>
                    <a:pt x="2315864" y="1553363"/>
                  </a:lnTo>
                  <a:lnTo>
                    <a:pt x="2315864" y="1545628"/>
                  </a:lnTo>
                  <a:lnTo>
                    <a:pt x="2302329" y="1535960"/>
                  </a:lnTo>
                  <a:lnTo>
                    <a:pt x="2313286" y="1534671"/>
                  </a:lnTo>
                  <a:lnTo>
                    <a:pt x="2324243" y="1535315"/>
                  </a:lnTo>
                  <a:lnTo>
                    <a:pt x="2334556" y="1538538"/>
                  </a:lnTo>
                  <a:lnTo>
                    <a:pt x="2342935" y="1545628"/>
                  </a:lnTo>
                  <a:lnTo>
                    <a:pt x="2339068" y="1521135"/>
                  </a:lnTo>
                  <a:lnTo>
                    <a:pt x="2324888" y="1499221"/>
                  </a:lnTo>
                  <a:lnTo>
                    <a:pt x="2314575" y="1474728"/>
                  </a:lnTo>
                  <a:lnTo>
                    <a:pt x="2322310" y="1440567"/>
                  </a:lnTo>
                  <a:lnTo>
                    <a:pt x="2310708" y="1435410"/>
                  </a:lnTo>
                  <a:lnTo>
                    <a:pt x="2301684" y="1447012"/>
                  </a:lnTo>
                  <a:lnTo>
                    <a:pt x="2296528" y="1467638"/>
                  </a:lnTo>
                  <a:lnTo>
                    <a:pt x="2294594" y="1488263"/>
                  </a:lnTo>
                  <a:lnTo>
                    <a:pt x="2289438" y="1510823"/>
                  </a:lnTo>
                  <a:lnTo>
                    <a:pt x="2279770" y="1515979"/>
                  </a:lnTo>
                  <a:lnTo>
                    <a:pt x="2270101" y="1506311"/>
                  </a:lnTo>
                  <a:lnTo>
                    <a:pt x="2250765" y="1510178"/>
                  </a:lnTo>
                  <a:lnTo>
                    <a:pt x="2231428" y="1515335"/>
                  </a:lnTo>
                  <a:lnTo>
                    <a:pt x="2184376" y="1501154"/>
                  </a:lnTo>
                  <a:lnTo>
                    <a:pt x="2184376" y="1486330"/>
                  </a:lnTo>
                  <a:lnTo>
                    <a:pt x="2179865" y="1474083"/>
                  </a:lnTo>
                  <a:lnTo>
                    <a:pt x="2183732" y="1456681"/>
                  </a:lnTo>
                  <a:lnTo>
                    <a:pt x="2181798" y="1434766"/>
                  </a:lnTo>
                  <a:lnTo>
                    <a:pt x="2193400" y="1412851"/>
                  </a:lnTo>
                  <a:lnTo>
                    <a:pt x="2207580" y="1393515"/>
                  </a:lnTo>
                  <a:lnTo>
                    <a:pt x="2223694" y="1385780"/>
                  </a:lnTo>
                  <a:lnTo>
                    <a:pt x="2241097" y="1379335"/>
                  </a:lnTo>
                  <a:lnTo>
                    <a:pt x="2266879" y="1378690"/>
                  </a:lnTo>
                  <a:lnTo>
                    <a:pt x="2294594" y="1370955"/>
                  </a:lnTo>
                  <a:lnTo>
                    <a:pt x="2300395" y="1362576"/>
                  </a:lnTo>
                  <a:lnTo>
                    <a:pt x="2302329" y="1338728"/>
                  </a:lnTo>
                  <a:lnTo>
                    <a:pt x="2295883" y="1334216"/>
                  </a:lnTo>
                  <a:lnTo>
                    <a:pt x="2281703" y="1341951"/>
                  </a:lnTo>
                  <a:lnTo>
                    <a:pt x="2260433" y="1360643"/>
                  </a:lnTo>
                  <a:lnTo>
                    <a:pt x="2246898" y="1357420"/>
                  </a:lnTo>
                  <a:lnTo>
                    <a:pt x="2237229" y="1351619"/>
                  </a:lnTo>
                  <a:lnTo>
                    <a:pt x="2232073" y="1341951"/>
                  </a:lnTo>
                  <a:lnTo>
                    <a:pt x="2232073" y="1326482"/>
                  </a:lnTo>
                  <a:lnTo>
                    <a:pt x="2208225" y="1338728"/>
                  </a:lnTo>
                  <a:lnTo>
                    <a:pt x="2188244" y="1352908"/>
                  </a:lnTo>
                  <a:lnTo>
                    <a:pt x="2152149" y="1392226"/>
                  </a:lnTo>
                  <a:lnTo>
                    <a:pt x="2142481" y="1399960"/>
                  </a:lnTo>
                  <a:lnTo>
                    <a:pt x="2130879" y="1403827"/>
                  </a:lnTo>
                  <a:lnTo>
                    <a:pt x="2119921" y="1403827"/>
                  </a:lnTo>
                  <a:lnTo>
                    <a:pt x="2113476" y="1396737"/>
                  </a:lnTo>
                  <a:lnTo>
                    <a:pt x="2113476" y="1385136"/>
                  </a:lnTo>
                  <a:lnTo>
                    <a:pt x="2119921" y="1373534"/>
                  </a:lnTo>
                  <a:lnTo>
                    <a:pt x="2134746" y="1352264"/>
                  </a:lnTo>
                  <a:lnTo>
                    <a:pt x="2105097" y="1359354"/>
                  </a:lnTo>
                  <a:lnTo>
                    <a:pt x="2096073" y="1356131"/>
                  </a:lnTo>
                  <a:lnTo>
                    <a:pt x="2092206" y="1338728"/>
                  </a:lnTo>
                  <a:lnTo>
                    <a:pt x="2098007" y="1325837"/>
                  </a:lnTo>
                  <a:lnTo>
                    <a:pt x="2110253" y="1318747"/>
                  </a:lnTo>
                  <a:lnTo>
                    <a:pt x="2124433" y="1313591"/>
                  </a:lnTo>
                  <a:lnTo>
                    <a:pt x="2134746" y="1307790"/>
                  </a:lnTo>
                  <a:lnTo>
                    <a:pt x="2146993" y="1291031"/>
                  </a:lnTo>
                  <a:lnTo>
                    <a:pt x="2143770" y="1286520"/>
                  </a:lnTo>
                  <a:lnTo>
                    <a:pt x="2116699" y="1290387"/>
                  </a:lnTo>
                  <a:lnTo>
                    <a:pt x="2107675" y="1284586"/>
                  </a:lnTo>
                  <a:lnTo>
                    <a:pt x="2100585" y="1271050"/>
                  </a:lnTo>
                  <a:lnTo>
                    <a:pt x="2093495" y="1253648"/>
                  </a:lnTo>
                  <a:lnTo>
                    <a:pt x="2085760" y="1237534"/>
                  </a:lnTo>
                  <a:lnTo>
                    <a:pt x="2090272" y="1236245"/>
                  </a:lnTo>
                  <a:lnTo>
                    <a:pt x="2099296" y="1228510"/>
                  </a:lnTo>
                  <a:lnTo>
                    <a:pt x="2107030" y="1234311"/>
                  </a:lnTo>
                  <a:lnTo>
                    <a:pt x="2117988" y="1233667"/>
                  </a:lnTo>
                  <a:lnTo>
                    <a:pt x="2137969" y="1228510"/>
                  </a:lnTo>
                  <a:lnTo>
                    <a:pt x="2154083" y="1233022"/>
                  </a:lnTo>
                  <a:lnTo>
                    <a:pt x="2167618" y="1241401"/>
                  </a:lnTo>
                  <a:lnTo>
                    <a:pt x="2181154" y="1245268"/>
                  </a:lnTo>
                  <a:lnTo>
                    <a:pt x="2196623" y="1237534"/>
                  </a:lnTo>
                  <a:lnTo>
                    <a:pt x="2195334" y="1252358"/>
                  </a:lnTo>
                  <a:lnTo>
                    <a:pt x="2196623" y="1265894"/>
                  </a:lnTo>
                  <a:lnTo>
                    <a:pt x="2201779" y="1276851"/>
                  </a:lnTo>
                  <a:lnTo>
                    <a:pt x="2211447" y="1281363"/>
                  </a:lnTo>
                  <a:lnTo>
                    <a:pt x="2222405" y="1277496"/>
                  </a:lnTo>
                  <a:lnTo>
                    <a:pt x="2226917" y="1265249"/>
                  </a:lnTo>
                  <a:lnTo>
                    <a:pt x="2232073" y="1237534"/>
                  </a:lnTo>
                  <a:lnTo>
                    <a:pt x="2249476" y="1211752"/>
                  </a:lnTo>
                  <a:lnTo>
                    <a:pt x="2263656" y="1214330"/>
                  </a:lnTo>
                  <a:lnTo>
                    <a:pt x="2279770" y="1223998"/>
                  </a:lnTo>
                  <a:lnTo>
                    <a:pt x="2302329" y="1220131"/>
                  </a:lnTo>
                  <a:lnTo>
                    <a:pt x="2297172" y="1209818"/>
                  </a:lnTo>
                  <a:lnTo>
                    <a:pt x="2290727" y="1202084"/>
                  </a:lnTo>
                  <a:lnTo>
                    <a:pt x="2282992" y="1196927"/>
                  </a:lnTo>
                  <a:lnTo>
                    <a:pt x="2273324" y="1194349"/>
                  </a:lnTo>
                  <a:lnTo>
                    <a:pt x="2259144" y="1194349"/>
                  </a:lnTo>
                  <a:lnTo>
                    <a:pt x="2252699" y="1184681"/>
                  </a:lnTo>
                  <a:lnTo>
                    <a:pt x="2237874" y="1182103"/>
                  </a:lnTo>
                  <a:lnTo>
                    <a:pt x="2225627" y="1185970"/>
                  </a:lnTo>
                  <a:lnTo>
                    <a:pt x="2213381" y="1185325"/>
                  </a:lnTo>
                  <a:lnTo>
                    <a:pt x="2194045" y="1181458"/>
                  </a:lnTo>
                  <a:lnTo>
                    <a:pt x="2161817" y="1171145"/>
                  </a:lnTo>
                  <a:lnTo>
                    <a:pt x="2117343" y="1137629"/>
                  </a:lnTo>
                  <a:lnTo>
                    <a:pt x="2115410" y="1122804"/>
                  </a:lnTo>
                  <a:lnTo>
                    <a:pt x="2134746" y="1093800"/>
                  </a:lnTo>
                  <a:lnTo>
                    <a:pt x="2148282" y="1080264"/>
                  </a:lnTo>
                  <a:lnTo>
                    <a:pt x="2180509" y="1070596"/>
                  </a:lnTo>
                  <a:lnTo>
                    <a:pt x="2201779" y="1055127"/>
                  </a:lnTo>
                  <a:lnTo>
                    <a:pt x="2215959" y="1027411"/>
                  </a:lnTo>
                  <a:lnTo>
                    <a:pt x="2225627" y="995183"/>
                  </a:lnTo>
                  <a:lnTo>
                    <a:pt x="2215959" y="979714"/>
                  </a:lnTo>
                  <a:lnTo>
                    <a:pt x="2199201" y="968757"/>
                  </a:lnTo>
                  <a:lnTo>
                    <a:pt x="2188244" y="943620"/>
                  </a:lnTo>
                  <a:lnTo>
                    <a:pt x="2188888" y="913326"/>
                  </a:lnTo>
                  <a:lnTo>
                    <a:pt x="2128301" y="855316"/>
                  </a:lnTo>
                  <a:lnTo>
                    <a:pt x="2029685" y="858539"/>
                  </a:lnTo>
                  <a:lnTo>
                    <a:pt x="2016794" y="828245"/>
                  </a:lnTo>
                  <a:lnTo>
                    <a:pt x="1997457" y="795373"/>
                  </a:lnTo>
                  <a:lnTo>
                    <a:pt x="1985855" y="783771"/>
                  </a:lnTo>
                  <a:lnTo>
                    <a:pt x="1985211" y="766369"/>
                  </a:lnTo>
                  <a:lnTo>
                    <a:pt x="1981343" y="740587"/>
                  </a:lnTo>
                  <a:lnTo>
                    <a:pt x="1970386" y="699980"/>
                  </a:lnTo>
                  <a:lnTo>
                    <a:pt x="1955561" y="593630"/>
                  </a:lnTo>
                  <a:lnTo>
                    <a:pt x="1959429" y="576227"/>
                  </a:lnTo>
                  <a:lnTo>
                    <a:pt x="1972964" y="573649"/>
                  </a:lnTo>
                  <a:lnTo>
                    <a:pt x="2029040" y="594274"/>
                  </a:lnTo>
                  <a:lnTo>
                    <a:pt x="2047087" y="590407"/>
                  </a:lnTo>
                  <a:lnTo>
                    <a:pt x="2061912" y="583317"/>
                  </a:lnTo>
                  <a:lnTo>
                    <a:pt x="2075448" y="580739"/>
                  </a:lnTo>
                  <a:lnTo>
                    <a:pt x="2088983" y="589762"/>
                  </a:lnTo>
                  <a:lnTo>
                    <a:pt x="2094139" y="605231"/>
                  </a:lnTo>
                  <a:lnTo>
                    <a:pt x="2096073" y="628435"/>
                  </a:lnTo>
                  <a:lnTo>
                    <a:pt x="2094784" y="652928"/>
                  </a:lnTo>
                  <a:lnTo>
                    <a:pt x="2088983" y="669686"/>
                  </a:lnTo>
                  <a:lnTo>
                    <a:pt x="2088338" y="699980"/>
                  </a:lnTo>
                  <a:lnTo>
                    <a:pt x="2119921" y="726407"/>
                  </a:lnTo>
                  <a:lnTo>
                    <a:pt x="2159884" y="743165"/>
                  </a:lnTo>
                  <a:lnTo>
                    <a:pt x="2184376" y="744454"/>
                  </a:lnTo>
                  <a:lnTo>
                    <a:pt x="2165040" y="724473"/>
                  </a:lnTo>
                  <a:lnTo>
                    <a:pt x="2106386" y="681933"/>
                  </a:lnTo>
                  <a:lnTo>
                    <a:pt x="2123144" y="636170"/>
                  </a:lnTo>
                  <a:lnTo>
                    <a:pt x="2128301" y="609099"/>
                  </a:lnTo>
                  <a:lnTo>
                    <a:pt x="2124433" y="589762"/>
                  </a:lnTo>
                  <a:lnTo>
                    <a:pt x="2114765" y="569781"/>
                  </a:lnTo>
                  <a:lnTo>
                    <a:pt x="2112831" y="543355"/>
                  </a:lnTo>
                  <a:lnTo>
                    <a:pt x="2117343" y="517573"/>
                  </a:lnTo>
                  <a:lnTo>
                    <a:pt x="2127656" y="496947"/>
                  </a:lnTo>
                  <a:lnTo>
                    <a:pt x="2119921" y="487279"/>
                  </a:lnTo>
                  <a:lnTo>
                    <a:pt x="2110253" y="488568"/>
                  </a:lnTo>
                  <a:lnTo>
                    <a:pt x="2094784" y="499525"/>
                  </a:lnTo>
                  <a:lnTo>
                    <a:pt x="2087694" y="388018"/>
                  </a:lnTo>
                  <a:lnTo>
                    <a:pt x="2092850" y="357725"/>
                  </a:lnTo>
                  <a:lnTo>
                    <a:pt x="2105097" y="348701"/>
                  </a:lnTo>
                  <a:lnTo>
                    <a:pt x="2124433" y="346123"/>
                  </a:lnTo>
                  <a:lnTo>
                    <a:pt x="2150215" y="336455"/>
                  </a:lnTo>
                  <a:lnTo>
                    <a:pt x="2190822" y="303583"/>
                  </a:lnTo>
                  <a:lnTo>
                    <a:pt x="2278480" y="170161"/>
                  </a:lnTo>
                  <a:lnTo>
                    <a:pt x="2295883" y="152114"/>
                  </a:lnTo>
                  <a:lnTo>
                    <a:pt x="2335201" y="121820"/>
                  </a:lnTo>
                  <a:lnTo>
                    <a:pt x="2351959" y="101839"/>
                  </a:lnTo>
                  <a:lnTo>
                    <a:pt x="2386765" y="16114"/>
                  </a:lnTo>
                  <a:lnTo>
                    <a:pt x="2399011" y="0"/>
                  </a:lnTo>
                  <a:lnTo>
                    <a:pt x="2419637" y="10313"/>
                  </a:lnTo>
                  <a:lnTo>
                    <a:pt x="2470556" y="42540"/>
                  </a:lnTo>
                  <a:lnTo>
                    <a:pt x="2478935" y="63166"/>
                  </a:lnTo>
                  <a:lnTo>
                    <a:pt x="2489892" y="72190"/>
                  </a:lnTo>
                  <a:lnTo>
                    <a:pt x="2499561" y="83147"/>
                  </a:lnTo>
                  <a:lnTo>
                    <a:pt x="2506651" y="104417"/>
                  </a:lnTo>
                  <a:lnTo>
                    <a:pt x="2517608" y="121175"/>
                  </a:lnTo>
                  <a:lnTo>
                    <a:pt x="2530499" y="119242"/>
                  </a:lnTo>
                  <a:lnTo>
                    <a:pt x="2542746" y="132133"/>
                  </a:lnTo>
                  <a:lnTo>
                    <a:pt x="2576907" y="163071"/>
                  </a:lnTo>
                  <a:lnTo>
                    <a:pt x="2614291" y="181118"/>
                  </a:lnTo>
                  <a:lnTo>
                    <a:pt x="2627181" y="159848"/>
                  </a:lnTo>
                  <a:lnTo>
                    <a:pt x="2627826" y="117308"/>
                  </a:lnTo>
                  <a:lnTo>
                    <a:pt x="2630404" y="104417"/>
                  </a:lnTo>
                  <a:lnTo>
                    <a:pt x="2638139" y="96038"/>
                  </a:lnTo>
                  <a:lnTo>
                    <a:pt x="2645229" y="100550"/>
                  </a:lnTo>
                  <a:lnTo>
                    <a:pt x="2647163" y="113441"/>
                  </a:lnTo>
                  <a:lnTo>
                    <a:pt x="2651030" y="126332"/>
                  </a:lnTo>
                  <a:lnTo>
                    <a:pt x="2671011" y="139867"/>
                  </a:lnTo>
                  <a:lnTo>
                    <a:pt x="2694215" y="136000"/>
                  </a:lnTo>
                  <a:lnTo>
                    <a:pt x="2709684" y="120531"/>
                  </a:lnTo>
                  <a:lnTo>
                    <a:pt x="2723219" y="103128"/>
                  </a:lnTo>
                  <a:lnTo>
                    <a:pt x="2730309" y="97327"/>
                  </a:lnTo>
                  <a:lnTo>
                    <a:pt x="2738688" y="96038"/>
                  </a:lnTo>
                  <a:lnTo>
                    <a:pt x="2747068" y="97971"/>
                  </a:lnTo>
                  <a:lnTo>
                    <a:pt x="2754157" y="103772"/>
                  </a:lnTo>
                  <a:lnTo>
                    <a:pt x="2743845" y="120531"/>
                  </a:lnTo>
                  <a:lnTo>
                    <a:pt x="2736110" y="143734"/>
                  </a:lnTo>
                  <a:lnTo>
                    <a:pt x="2736755" y="168227"/>
                  </a:lnTo>
                  <a:lnTo>
                    <a:pt x="2752869" y="183052"/>
                  </a:lnTo>
                  <a:lnTo>
                    <a:pt x="2768338" y="192720"/>
                  </a:lnTo>
                  <a:lnTo>
                    <a:pt x="2807655" y="201744"/>
                  </a:lnTo>
                  <a:lnTo>
                    <a:pt x="2850195" y="186919"/>
                  </a:lnTo>
                  <a:lnTo>
                    <a:pt x="2867598" y="199166"/>
                  </a:lnTo>
                  <a:lnTo>
                    <a:pt x="2874044" y="198521"/>
                  </a:lnTo>
                  <a:lnTo>
                    <a:pt x="2879845" y="193365"/>
                  </a:lnTo>
                  <a:lnTo>
                    <a:pt x="2887579" y="191431"/>
                  </a:lnTo>
                  <a:lnTo>
                    <a:pt x="2894669" y="197877"/>
                  </a:lnTo>
                  <a:lnTo>
                    <a:pt x="2904338" y="228170"/>
                  </a:lnTo>
                  <a:lnTo>
                    <a:pt x="2909494" y="289402"/>
                  </a:lnTo>
                  <a:lnTo>
                    <a:pt x="2922385" y="323564"/>
                  </a:lnTo>
                  <a:lnTo>
                    <a:pt x="2948167" y="342900"/>
                  </a:lnTo>
                  <a:lnTo>
                    <a:pt x="2972660" y="341611"/>
                  </a:lnTo>
                  <a:lnTo>
                    <a:pt x="2995219" y="342255"/>
                  </a:lnTo>
                  <a:lnTo>
                    <a:pt x="3009399" y="380928"/>
                  </a:lnTo>
                  <a:lnTo>
                    <a:pt x="3028091" y="389308"/>
                  </a:lnTo>
                  <a:lnTo>
                    <a:pt x="3048072" y="393175"/>
                  </a:lnTo>
                  <a:lnTo>
                    <a:pt x="3071920" y="430559"/>
                  </a:lnTo>
                  <a:lnTo>
                    <a:pt x="3066764" y="482767"/>
                  </a:lnTo>
                  <a:lnTo>
                    <a:pt x="3055162" y="500815"/>
                  </a:lnTo>
                  <a:lnTo>
                    <a:pt x="3034536" y="507904"/>
                  </a:lnTo>
                  <a:lnTo>
                    <a:pt x="2982328" y="545933"/>
                  </a:lnTo>
                  <a:lnTo>
                    <a:pt x="2984262" y="565914"/>
                  </a:lnTo>
                  <a:lnTo>
                    <a:pt x="2984906" y="587184"/>
                  </a:lnTo>
                  <a:lnTo>
                    <a:pt x="2979105" y="604587"/>
                  </a:lnTo>
                  <a:lnTo>
                    <a:pt x="2986840" y="627791"/>
                  </a:lnTo>
                  <a:lnTo>
                    <a:pt x="2991996" y="650994"/>
                  </a:lnTo>
                  <a:lnTo>
                    <a:pt x="2962347" y="686445"/>
                  </a:lnTo>
                  <a:lnTo>
                    <a:pt x="2974593" y="701914"/>
                  </a:lnTo>
                  <a:lnTo>
                    <a:pt x="3001664" y="692890"/>
                  </a:lnTo>
                  <a:lnTo>
                    <a:pt x="3001020" y="719317"/>
                  </a:lnTo>
                  <a:lnTo>
                    <a:pt x="2997153" y="744454"/>
                  </a:lnTo>
                  <a:lnTo>
                    <a:pt x="2986195" y="766369"/>
                  </a:lnTo>
                  <a:lnTo>
                    <a:pt x="2984262" y="787639"/>
                  </a:lnTo>
                  <a:lnTo>
                    <a:pt x="3006821" y="806975"/>
                  </a:lnTo>
                  <a:lnTo>
                    <a:pt x="3034536" y="797952"/>
                  </a:lnTo>
                  <a:lnTo>
                    <a:pt x="3062252" y="802463"/>
                  </a:lnTo>
                  <a:lnTo>
                    <a:pt x="3088034" y="819222"/>
                  </a:lnTo>
                  <a:lnTo>
                    <a:pt x="3113816" y="830179"/>
                  </a:lnTo>
                  <a:lnTo>
                    <a:pt x="3171181" y="861762"/>
                  </a:lnTo>
                  <a:lnTo>
                    <a:pt x="3205342" y="866274"/>
                  </a:lnTo>
                  <a:lnTo>
                    <a:pt x="3230479" y="875942"/>
                  </a:lnTo>
                  <a:lnTo>
                    <a:pt x="3254972" y="878520"/>
                  </a:lnTo>
                  <a:lnTo>
                    <a:pt x="3269797" y="891411"/>
                  </a:lnTo>
                  <a:lnTo>
                    <a:pt x="3281399" y="911392"/>
                  </a:lnTo>
                  <a:lnTo>
                    <a:pt x="3271086" y="933951"/>
                  </a:lnTo>
                  <a:lnTo>
                    <a:pt x="3250460" y="942331"/>
                  </a:lnTo>
                  <a:lnTo>
                    <a:pt x="3231768" y="965534"/>
                  </a:lnTo>
                  <a:lnTo>
                    <a:pt x="3218233" y="988738"/>
                  </a:lnTo>
                  <a:lnTo>
                    <a:pt x="3224034" y="1017743"/>
                  </a:lnTo>
                  <a:lnTo>
                    <a:pt x="3216299" y="1046747"/>
                  </a:lnTo>
                  <a:lnTo>
                    <a:pt x="3153778" y="1180814"/>
                  </a:lnTo>
                  <a:lnTo>
                    <a:pt x="3108015" y="1292965"/>
                  </a:lnTo>
                  <a:lnTo>
                    <a:pt x="3053228" y="1395448"/>
                  </a:lnTo>
                  <a:close/>
                  <a:moveTo>
                    <a:pt x="2561437" y="820511"/>
                  </a:moveTo>
                  <a:lnTo>
                    <a:pt x="2560793" y="788928"/>
                  </a:lnTo>
                  <a:lnTo>
                    <a:pt x="2550480" y="760568"/>
                  </a:lnTo>
                  <a:lnTo>
                    <a:pt x="2543390" y="719317"/>
                  </a:lnTo>
                  <a:lnTo>
                    <a:pt x="2525987" y="689023"/>
                  </a:lnTo>
                  <a:lnTo>
                    <a:pt x="2489248" y="686445"/>
                  </a:lnTo>
                  <a:lnTo>
                    <a:pt x="2457665" y="694179"/>
                  </a:lnTo>
                  <a:lnTo>
                    <a:pt x="2437040" y="715449"/>
                  </a:lnTo>
                  <a:lnTo>
                    <a:pt x="2422859" y="746388"/>
                  </a:lnTo>
                  <a:lnTo>
                    <a:pt x="2399011" y="776037"/>
                  </a:lnTo>
                  <a:lnTo>
                    <a:pt x="2353248" y="780549"/>
                  </a:lnTo>
                  <a:lnTo>
                    <a:pt x="2347447" y="801174"/>
                  </a:lnTo>
                  <a:lnTo>
                    <a:pt x="2346158" y="823089"/>
                  </a:lnTo>
                  <a:lnTo>
                    <a:pt x="2324243" y="836624"/>
                  </a:lnTo>
                  <a:lnTo>
                    <a:pt x="2299751" y="844359"/>
                  </a:lnTo>
                  <a:lnTo>
                    <a:pt x="2267523" y="824378"/>
                  </a:lnTo>
                  <a:lnTo>
                    <a:pt x="2238518" y="823089"/>
                  </a:lnTo>
                  <a:lnTo>
                    <a:pt x="2223694" y="855961"/>
                  </a:lnTo>
                  <a:lnTo>
                    <a:pt x="2247542" y="885610"/>
                  </a:lnTo>
                  <a:lnTo>
                    <a:pt x="2268168" y="913970"/>
                  </a:lnTo>
                  <a:lnTo>
                    <a:pt x="2273324" y="951354"/>
                  </a:lnTo>
                  <a:lnTo>
                    <a:pt x="2293305" y="964245"/>
                  </a:lnTo>
                  <a:lnTo>
                    <a:pt x="2322954" y="973269"/>
                  </a:lnTo>
                  <a:lnTo>
                    <a:pt x="2353248" y="1012586"/>
                  </a:lnTo>
                  <a:lnTo>
                    <a:pt x="2397077" y="1014520"/>
                  </a:lnTo>
                  <a:lnTo>
                    <a:pt x="2415769" y="1011297"/>
                  </a:lnTo>
                  <a:lnTo>
                    <a:pt x="2433172" y="1000984"/>
                  </a:lnTo>
                  <a:lnTo>
                    <a:pt x="2458954" y="993250"/>
                  </a:lnTo>
                  <a:lnTo>
                    <a:pt x="2484092" y="987449"/>
                  </a:lnTo>
                  <a:lnTo>
                    <a:pt x="2495694" y="1013875"/>
                  </a:lnTo>
                  <a:lnTo>
                    <a:pt x="2525987" y="999051"/>
                  </a:lnTo>
                  <a:lnTo>
                    <a:pt x="2554992" y="991961"/>
                  </a:lnTo>
                  <a:lnTo>
                    <a:pt x="2581418" y="976492"/>
                  </a:lnTo>
                  <a:lnTo>
                    <a:pt x="2591087" y="959733"/>
                  </a:lnTo>
                  <a:lnTo>
                    <a:pt x="2608490" y="935885"/>
                  </a:lnTo>
                  <a:lnTo>
                    <a:pt x="2600110" y="926217"/>
                  </a:lnTo>
                  <a:lnTo>
                    <a:pt x="2600110" y="903013"/>
                  </a:lnTo>
                  <a:lnTo>
                    <a:pt x="2615579" y="892700"/>
                  </a:lnTo>
                  <a:lnTo>
                    <a:pt x="2629760" y="885610"/>
                  </a:lnTo>
                  <a:lnTo>
                    <a:pt x="2632338" y="866274"/>
                  </a:lnTo>
                  <a:lnTo>
                    <a:pt x="2624603" y="847582"/>
                  </a:lnTo>
                  <a:lnTo>
                    <a:pt x="2603978" y="848226"/>
                  </a:lnTo>
                  <a:lnTo>
                    <a:pt x="2580129" y="856605"/>
                  </a:lnTo>
                  <a:lnTo>
                    <a:pt x="2551769" y="857250"/>
                  </a:lnTo>
                  <a:lnTo>
                    <a:pt x="2561437" y="82051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17"/>
            <p:cNvSpPr/>
            <p:nvPr/>
          </p:nvSpPr>
          <p:spPr>
            <a:xfrm>
              <a:off x="7978517" y="3985625"/>
              <a:ext cx="1202101" cy="760420"/>
            </a:xfrm>
            <a:custGeom>
              <a:rect b="b" l="l" r="r" t="t"/>
              <a:pathLst>
                <a:path extrusionOk="0" h="1076396" w="1701609">
                  <a:moveTo>
                    <a:pt x="58009" y="650350"/>
                  </a:moveTo>
                  <a:lnTo>
                    <a:pt x="59943" y="657440"/>
                  </a:lnTo>
                  <a:lnTo>
                    <a:pt x="56076" y="667108"/>
                  </a:lnTo>
                  <a:lnTo>
                    <a:pt x="37384" y="683222"/>
                  </a:lnTo>
                  <a:lnTo>
                    <a:pt x="25137" y="697402"/>
                  </a:lnTo>
                  <a:lnTo>
                    <a:pt x="13536" y="706425"/>
                  </a:lnTo>
                  <a:lnTo>
                    <a:pt x="7735" y="707715"/>
                  </a:lnTo>
                  <a:lnTo>
                    <a:pt x="3223" y="703203"/>
                  </a:lnTo>
                  <a:lnTo>
                    <a:pt x="0" y="694824"/>
                  </a:lnTo>
                  <a:lnTo>
                    <a:pt x="1934" y="687089"/>
                  </a:lnTo>
                  <a:lnTo>
                    <a:pt x="12891" y="681288"/>
                  </a:lnTo>
                  <a:lnTo>
                    <a:pt x="6445" y="676132"/>
                  </a:lnTo>
                  <a:lnTo>
                    <a:pt x="14180" y="669686"/>
                  </a:lnTo>
                  <a:lnTo>
                    <a:pt x="18047" y="664530"/>
                  </a:lnTo>
                  <a:lnTo>
                    <a:pt x="27716" y="661952"/>
                  </a:lnTo>
                  <a:lnTo>
                    <a:pt x="26427" y="654862"/>
                  </a:lnTo>
                  <a:lnTo>
                    <a:pt x="41896" y="657440"/>
                  </a:lnTo>
                  <a:lnTo>
                    <a:pt x="53497" y="646482"/>
                  </a:lnTo>
                  <a:lnTo>
                    <a:pt x="58009" y="650350"/>
                  </a:lnTo>
                  <a:close/>
                  <a:moveTo>
                    <a:pt x="1396093" y="130199"/>
                  </a:moveTo>
                  <a:lnTo>
                    <a:pt x="1404472" y="140512"/>
                  </a:lnTo>
                  <a:lnTo>
                    <a:pt x="1414140" y="149535"/>
                  </a:lnTo>
                  <a:lnTo>
                    <a:pt x="1422520" y="147601"/>
                  </a:lnTo>
                  <a:lnTo>
                    <a:pt x="1428965" y="138578"/>
                  </a:lnTo>
                  <a:lnTo>
                    <a:pt x="1446368" y="148891"/>
                  </a:lnTo>
                  <a:lnTo>
                    <a:pt x="1461837" y="166938"/>
                  </a:lnTo>
                  <a:lnTo>
                    <a:pt x="1507600" y="182407"/>
                  </a:lnTo>
                  <a:lnTo>
                    <a:pt x="1516624" y="194009"/>
                  </a:lnTo>
                  <a:lnTo>
                    <a:pt x="1533382" y="198521"/>
                  </a:lnTo>
                  <a:lnTo>
                    <a:pt x="1566254" y="178540"/>
                  </a:lnTo>
                  <a:lnTo>
                    <a:pt x="1603638" y="161782"/>
                  </a:lnTo>
                  <a:lnTo>
                    <a:pt x="1618462" y="175962"/>
                  </a:lnTo>
                  <a:lnTo>
                    <a:pt x="1633287" y="183696"/>
                  </a:lnTo>
                  <a:lnTo>
                    <a:pt x="1646823" y="172095"/>
                  </a:lnTo>
                  <a:lnTo>
                    <a:pt x="1659713" y="157914"/>
                  </a:lnTo>
                  <a:lnTo>
                    <a:pt x="1701609" y="229459"/>
                  </a:lnTo>
                  <a:lnTo>
                    <a:pt x="1696453" y="310028"/>
                  </a:lnTo>
                  <a:lnTo>
                    <a:pt x="1659069" y="349990"/>
                  </a:lnTo>
                  <a:lnTo>
                    <a:pt x="1649401" y="376416"/>
                  </a:lnTo>
                  <a:lnTo>
                    <a:pt x="1598481" y="403487"/>
                  </a:lnTo>
                  <a:lnTo>
                    <a:pt x="1573344" y="411222"/>
                  </a:lnTo>
                  <a:lnTo>
                    <a:pt x="1559808" y="409933"/>
                  </a:lnTo>
                  <a:lnTo>
                    <a:pt x="1549496" y="416378"/>
                  </a:lnTo>
                  <a:lnTo>
                    <a:pt x="1530159" y="457630"/>
                  </a:lnTo>
                  <a:lnTo>
                    <a:pt x="1508244" y="480833"/>
                  </a:lnTo>
                  <a:lnTo>
                    <a:pt x="1485041" y="501459"/>
                  </a:lnTo>
                  <a:lnTo>
                    <a:pt x="1473439" y="534331"/>
                  </a:lnTo>
                  <a:lnTo>
                    <a:pt x="1470861" y="573004"/>
                  </a:lnTo>
                  <a:lnTo>
                    <a:pt x="1457970" y="601364"/>
                  </a:lnTo>
                  <a:lnTo>
                    <a:pt x="1441856" y="631013"/>
                  </a:lnTo>
                  <a:lnTo>
                    <a:pt x="1430254" y="669042"/>
                  </a:lnTo>
                  <a:lnTo>
                    <a:pt x="1421230" y="707715"/>
                  </a:lnTo>
                  <a:lnTo>
                    <a:pt x="1407050" y="737364"/>
                  </a:lnTo>
                  <a:lnTo>
                    <a:pt x="1406406" y="768947"/>
                  </a:lnTo>
                  <a:lnTo>
                    <a:pt x="1432188" y="779904"/>
                  </a:lnTo>
                  <a:lnTo>
                    <a:pt x="1436055" y="793440"/>
                  </a:lnTo>
                  <a:lnTo>
                    <a:pt x="1437989" y="809553"/>
                  </a:lnTo>
                  <a:lnTo>
                    <a:pt x="1449590" y="839203"/>
                  </a:lnTo>
                  <a:lnTo>
                    <a:pt x="1447657" y="870785"/>
                  </a:lnTo>
                  <a:lnTo>
                    <a:pt x="1457970" y="894634"/>
                  </a:lnTo>
                  <a:lnTo>
                    <a:pt x="1472794" y="904302"/>
                  </a:lnTo>
                  <a:lnTo>
                    <a:pt x="1466349" y="939108"/>
                  </a:lnTo>
                  <a:lnTo>
                    <a:pt x="1423809" y="990027"/>
                  </a:lnTo>
                  <a:lnTo>
                    <a:pt x="1417363" y="1023544"/>
                  </a:lnTo>
                  <a:lnTo>
                    <a:pt x="1415429" y="1054482"/>
                  </a:lnTo>
                  <a:lnTo>
                    <a:pt x="1394159" y="1076397"/>
                  </a:lnTo>
                  <a:lnTo>
                    <a:pt x="1336150" y="1029345"/>
                  </a:lnTo>
                  <a:lnTo>
                    <a:pt x="1271051" y="1005496"/>
                  </a:lnTo>
                  <a:lnTo>
                    <a:pt x="1233667" y="1026122"/>
                  </a:lnTo>
                  <a:lnTo>
                    <a:pt x="1204017" y="1058349"/>
                  </a:lnTo>
                  <a:lnTo>
                    <a:pt x="1172434" y="1062861"/>
                  </a:lnTo>
                  <a:lnTo>
                    <a:pt x="1138273" y="1062861"/>
                  </a:lnTo>
                  <a:lnTo>
                    <a:pt x="1101534" y="1068018"/>
                  </a:lnTo>
                  <a:lnTo>
                    <a:pt x="1063506" y="1067373"/>
                  </a:lnTo>
                  <a:lnTo>
                    <a:pt x="1046103" y="1057060"/>
                  </a:lnTo>
                  <a:lnTo>
                    <a:pt x="1030634" y="1044814"/>
                  </a:lnTo>
                  <a:lnTo>
                    <a:pt x="1013231" y="1049326"/>
                  </a:lnTo>
                  <a:lnTo>
                    <a:pt x="991961" y="1049326"/>
                  </a:lnTo>
                  <a:lnTo>
                    <a:pt x="961022" y="1054482"/>
                  </a:lnTo>
                  <a:lnTo>
                    <a:pt x="932018" y="1071885"/>
                  </a:lnTo>
                  <a:lnTo>
                    <a:pt x="893989" y="1066084"/>
                  </a:lnTo>
                  <a:lnTo>
                    <a:pt x="869496" y="1040302"/>
                  </a:lnTo>
                  <a:lnTo>
                    <a:pt x="870786" y="999051"/>
                  </a:lnTo>
                  <a:lnTo>
                    <a:pt x="849515" y="975202"/>
                  </a:lnTo>
                  <a:lnTo>
                    <a:pt x="843715" y="951999"/>
                  </a:lnTo>
                  <a:lnTo>
                    <a:pt x="852738" y="915904"/>
                  </a:lnTo>
                  <a:lnTo>
                    <a:pt x="832113" y="884321"/>
                  </a:lnTo>
                  <a:lnTo>
                    <a:pt x="801819" y="886255"/>
                  </a:lnTo>
                  <a:lnTo>
                    <a:pt x="794729" y="899146"/>
                  </a:lnTo>
                  <a:lnTo>
                    <a:pt x="784416" y="908814"/>
                  </a:lnTo>
                  <a:lnTo>
                    <a:pt x="777971" y="925572"/>
                  </a:lnTo>
                  <a:lnTo>
                    <a:pt x="775392" y="942975"/>
                  </a:lnTo>
                  <a:lnTo>
                    <a:pt x="744454" y="943619"/>
                  </a:lnTo>
                  <a:lnTo>
                    <a:pt x="696113" y="878520"/>
                  </a:lnTo>
                  <a:lnTo>
                    <a:pt x="665175" y="852738"/>
                  </a:lnTo>
                  <a:lnTo>
                    <a:pt x="647127" y="845648"/>
                  </a:lnTo>
                  <a:lnTo>
                    <a:pt x="629080" y="844359"/>
                  </a:lnTo>
                  <a:lnTo>
                    <a:pt x="611677" y="864340"/>
                  </a:lnTo>
                  <a:lnTo>
                    <a:pt x="577516" y="861117"/>
                  </a:lnTo>
                  <a:lnTo>
                    <a:pt x="551734" y="883676"/>
                  </a:lnTo>
                  <a:lnTo>
                    <a:pt x="551734" y="901079"/>
                  </a:lnTo>
                  <a:lnTo>
                    <a:pt x="552379" y="917837"/>
                  </a:lnTo>
                  <a:lnTo>
                    <a:pt x="543355" y="932018"/>
                  </a:lnTo>
                  <a:lnTo>
                    <a:pt x="530464" y="941686"/>
                  </a:lnTo>
                  <a:lnTo>
                    <a:pt x="531108" y="954577"/>
                  </a:lnTo>
                  <a:lnTo>
                    <a:pt x="533042" y="967468"/>
                  </a:lnTo>
                  <a:lnTo>
                    <a:pt x="524663" y="985515"/>
                  </a:lnTo>
                  <a:lnTo>
                    <a:pt x="511127" y="997117"/>
                  </a:lnTo>
                  <a:lnTo>
                    <a:pt x="494369" y="1005496"/>
                  </a:lnTo>
                  <a:lnTo>
                    <a:pt x="476966" y="1010008"/>
                  </a:lnTo>
                  <a:lnTo>
                    <a:pt x="462142" y="1019032"/>
                  </a:lnTo>
                  <a:lnTo>
                    <a:pt x="448606" y="1029345"/>
                  </a:lnTo>
                  <a:lnTo>
                    <a:pt x="414445" y="1034501"/>
                  </a:lnTo>
                  <a:lnTo>
                    <a:pt x="381573" y="1046103"/>
                  </a:lnTo>
                  <a:lnTo>
                    <a:pt x="351279" y="1053837"/>
                  </a:lnTo>
                  <a:lnTo>
                    <a:pt x="326142" y="1045458"/>
                  </a:lnTo>
                  <a:lnTo>
                    <a:pt x="327431" y="1011297"/>
                  </a:lnTo>
                  <a:lnTo>
                    <a:pt x="333876" y="977781"/>
                  </a:lnTo>
                  <a:lnTo>
                    <a:pt x="339677" y="932018"/>
                  </a:lnTo>
                  <a:lnTo>
                    <a:pt x="310673" y="924283"/>
                  </a:lnTo>
                  <a:lnTo>
                    <a:pt x="211412" y="951999"/>
                  </a:lnTo>
                  <a:lnTo>
                    <a:pt x="190142" y="958444"/>
                  </a:lnTo>
                  <a:lnTo>
                    <a:pt x="175962" y="942331"/>
                  </a:lnTo>
                  <a:lnTo>
                    <a:pt x="171450" y="929440"/>
                  </a:lnTo>
                  <a:lnTo>
                    <a:pt x="178540" y="899790"/>
                  </a:lnTo>
                  <a:lnTo>
                    <a:pt x="195943" y="863051"/>
                  </a:lnTo>
                  <a:lnTo>
                    <a:pt x="223659" y="798596"/>
                  </a:lnTo>
                  <a:lnTo>
                    <a:pt x="246862" y="764435"/>
                  </a:lnTo>
                  <a:lnTo>
                    <a:pt x="280379" y="752833"/>
                  </a:lnTo>
                  <a:lnTo>
                    <a:pt x="318407" y="745098"/>
                  </a:lnTo>
                  <a:lnTo>
                    <a:pt x="350635" y="743165"/>
                  </a:lnTo>
                  <a:lnTo>
                    <a:pt x="365459" y="730918"/>
                  </a:lnTo>
                  <a:lnTo>
                    <a:pt x="380284" y="710293"/>
                  </a:lnTo>
                  <a:lnTo>
                    <a:pt x="400265" y="705136"/>
                  </a:lnTo>
                  <a:lnTo>
                    <a:pt x="418312" y="725762"/>
                  </a:lnTo>
                  <a:lnTo>
                    <a:pt x="437004" y="748966"/>
                  </a:lnTo>
                  <a:lnTo>
                    <a:pt x="450540" y="753477"/>
                  </a:lnTo>
                  <a:lnTo>
                    <a:pt x="437649" y="706425"/>
                  </a:lnTo>
                  <a:lnTo>
                    <a:pt x="427980" y="685155"/>
                  </a:lnTo>
                  <a:lnTo>
                    <a:pt x="412511" y="676132"/>
                  </a:lnTo>
                  <a:lnTo>
                    <a:pt x="268132" y="699980"/>
                  </a:lnTo>
                  <a:lnTo>
                    <a:pt x="217857" y="668397"/>
                  </a:lnTo>
                  <a:lnTo>
                    <a:pt x="221725" y="621345"/>
                  </a:lnTo>
                  <a:lnTo>
                    <a:pt x="245573" y="609099"/>
                  </a:lnTo>
                  <a:lnTo>
                    <a:pt x="266199" y="588473"/>
                  </a:lnTo>
                  <a:lnTo>
                    <a:pt x="285535" y="566558"/>
                  </a:lnTo>
                  <a:lnTo>
                    <a:pt x="315829" y="548511"/>
                  </a:lnTo>
                  <a:lnTo>
                    <a:pt x="353857" y="527885"/>
                  </a:lnTo>
                  <a:lnTo>
                    <a:pt x="382217" y="487924"/>
                  </a:lnTo>
                  <a:lnTo>
                    <a:pt x="386729" y="450539"/>
                  </a:lnTo>
                  <a:lnTo>
                    <a:pt x="413800" y="433781"/>
                  </a:lnTo>
                  <a:lnTo>
                    <a:pt x="420246" y="428625"/>
                  </a:lnTo>
                  <a:lnTo>
                    <a:pt x="456341" y="424757"/>
                  </a:lnTo>
                  <a:lnTo>
                    <a:pt x="492435" y="429269"/>
                  </a:lnTo>
                  <a:lnTo>
                    <a:pt x="514995" y="446672"/>
                  </a:lnTo>
                  <a:lnTo>
                    <a:pt x="531108" y="450539"/>
                  </a:lnTo>
                  <a:lnTo>
                    <a:pt x="542066" y="469876"/>
                  </a:lnTo>
                  <a:lnTo>
                    <a:pt x="546577" y="459563"/>
                  </a:lnTo>
                  <a:lnTo>
                    <a:pt x="549800" y="445383"/>
                  </a:lnTo>
                  <a:lnTo>
                    <a:pt x="551089" y="430559"/>
                  </a:lnTo>
                  <a:lnTo>
                    <a:pt x="528530" y="412511"/>
                  </a:lnTo>
                  <a:lnTo>
                    <a:pt x="508549" y="402843"/>
                  </a:lnTo>
                  <a:lnTo>
                    <a:pt x="486634" y="388019"/>
                  </a:lnTo>
                  <a:lnTo>
                    <a:pt x="468587" y="374483"/>
                  </a:lnTo>
                  <a:lnTo>
                    <a:pt x="459563" y="369326"/>
                  </a:lnTo>
                  <a:lnTo>
                    <a:pt x="462142" y="358369"/>
                  </a:lnTo>
                  <a:lnTo>
                    <a:pt x="470521" y="346767"/>
                  </a:lnTo>
                  <a:lnTo>
                    <a:pt x="478900" y="339677"/>
                  </a:lnTo>
                  <a:lnTo>
                    <a:pt x="487924" y="337743"/>
                  </a:lnTo>
                  <a:lnTo>
                    <a:pt x="545288" y="341611"/>
                  </a:lnTo>
                  <a:lnTo>
                    <a:pt x="557535" y="340322"/>
                  </a:lnTo>
                  <a:lnTo>
                    <a:pt x="566558" y="335810"/>
                  </a:lnTo>
                  <a:lnTo>
                    <a:pt x="573004" y="324208"/>
                  </a:lnTo>
                  <a:lnTo>
                    <a:pt x="575582" y="315184"/>
                  </a:lnTo>
                  <a:lnTo>
                    <a:pt x="580094" y="308739"/>
                  </a:lnTo>
                  <a:lnTo>
                    <a:pt x="594274" y="306161"/>
                  </a:lnTo>
                  <a:lnTo>
                    <a:pt x="598786" y="302293"/>
                  </a:lnTo>
                  <a:lnTo>
                    <a:pt x="593630" y="292625"/>
                  </a:lnTo>
                  <a:lnTo>
                    <a:pt x="582672" y="283602"/>
                  </a:lnTo>
                  <a:lnTo>
                    <a:pt x="570426" y="279090"/>
                  </a:lnTo>
                  <a:lnTo>
                    <a:pt x="567203" y="281668"/>
                  </a:lnTo>
                  <a:lnTo>
                    <a:pt x="492435" y="311961"/>
                  </a:lnTo>
                  <a:lnTo>
                    <a:pt x="467298" y="313251"/>
                  </a:lnTo>
                  <a:lnTo>
                    <a:pt x="417668" y="310028"/>
                  </a:lnTo>
                  <a:lnTo>
                    <a:pt x="369326" y="306161"/>
                  </a:lnTo>
                  <a:lnTo>
                    <a:pt x="368682" y="284246"/>
                  </a:lnTo>
                  <a:lnTo>
                    <a:pt x="365459" y="254597"/>
                  </a:lnTo>
                  <a:lnTo>
                    <a:pt x="355791" y="246218"/>
                  </a:lnTo>
                  <a:lnTo>
                    <a:pt x="325497" y="235905"/>
                  </a:lnTo>
                  <a:lnTo>
                    <a:pt x="281023" y="242995"/>
                  </a:lnTo>
                  <a:lnTo>
                    <a:pt x="276511" y="204966"/>
                  </a:lnTo>
                  <a:lnTo>
                    <a:pt x="368682" y="194654"/>
                  </a:lnTo>
                  <a:lnTo>
                    <a:pt x="418957" y="188208"/>
                  </a:lnTo>
                  <a:lnTo>
                    <a:pt x="469876" y="185630"/>
                  </a:lnTo>
                  <a:lnTo>
                    <a:pt x="486634" y="175317"/>
                  </a:lnTo>
                  <a:lnTo>
                    <a:pt x="504037" y="180474"/>
                  </a:lnTo>
                  <a:lnTo>
                    <a:pt x="525307" y="169516"/>
                  </a:lnTo>
                  <a:lnTo>
                    <a:pt x="562691" y="141156"/>
                  </a:lnTo>
                  <a:lnTo>
                    <a:pt x="610388" y="121820"/>
                  </a:lnTo>
                  <a:lnTo>
                    <a:pt x="631013" y="107640"/>
                  </a:lnTo>
                  <a:lnTo>
                    <a:pt x="632947" y="89592"/>
                  </a:lnTo>
                  <a:lnTo>
                    <a:pt x="573004" y="107640"/>
                  </a:lnTo>
                  <a:lnTo>
                    <a:pt x="618767" y="50919"/>
                  </a:lnTo>
                  <a:lnTo>
                    <a:pt x="667753" y="45763"/>
                  </a:lnTo>
                  <a:lnTo>
                    <a:pt x="725118" y="33516"/>
                  </a:lnTo>
                  <a:lnTo>
                    <a:pt x="830824" y="0"/>
                  </a:lnTo>
                  <a:lnTo>
                    <a:pt x="868207" y="7734"/>
                  </a:lnTo>
                  <a:lnTo>
                    <a:pt x="859184" y="63166"/>
                  </a:lnTo>
                  <a:lnTo>
                    <a:pt x="881098" y="97327"/>
                  </a:lnTo>
                  <a:lnTo>
                    <a:pt x="910748" y="91526"/>
                  </a:lnTo>
                  <a:lnTo>
                    <a:pt x="939752" y="80569"/>
                  </a:lnTo>
                  <a:lnTo>
                    <a:pt x="995828" y="69611"/>
                  </a:lnTo>
                  <a:lnTo>
                    <a:pt x="1010653" y="64455"/>
                  </a:lnTo>
                  <a:lnTo>
                    <a:pt x="1024833" y="58009"/>
                  </a:lnTo>
                  <a:lnTo>
                    <a:pt x="1046103" y="53497"/>
                  </a:lnTo>
                  <a:lnTo>
                    <a:pt x="1060283" y="32227"/>
                  </a:lnTo>
                  <a:lnTo>
                    <a:pt x="1077041" y="14825"/>
                  </a:lnTo>
                  <a:lnTo>
                    <a:pt x="1109913" y="43829"/>
                  </a:lnTo>
                  <a:lnTo>
                    <a:pt x="1155676" y="126331"/>
                  </a:lnTo>
                  <a:lnTo>
                    <a:pt x="1189193" y="143090"/>
                  </a:lnTo>
                  <a:lnTo>
                    <a:pt x="1202728" y="146957"/>
                  </a:lnTo>
                  <a:lnTo>
                    <a:pt x="1208529" y="159204"/>
                  </a:lnTo>
                  <a:lnTo>
                    <a:pt x="1201439" y="173383"/>
                  </a:lnTo>
                  <a:lnTo>
                    <a:pt x="1205307" y="183696"/>
                  </a:lnTo>
                  <a:lnTo>
                    <a:pt x="1264605" y="191431"/>
                  </a:lnTo>
                  <a:lnTo>
                    <a:pt x="1286520" y="186274"/>
                  </a:lnTo>
                  <a:lnTo>
                    <a:pt x="1316813" y="184986"/>
                  </a:lnTo>
                  <a:lnTo>
                    <a:pt x="1347107" y="176606"/>
                  </a:lnTo>
                  <a:lnTo>
                    <a:pt x="1371600" y="154692"/>
                  </a:lnTo>
                  <a:lnTo>
                    <a:pt x="1396093" y="130199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17"/>
            <p:cNvSpPr/>
            <p:nvPr/>
          </p:nvSpPr>
          <p:spPr>
            <a:xfrm>
              <a:off x="8391056" y="4765169"/>
              <a:ext cx="127496" cy="91068"/>
            </a:xfrm>
            <a:custGeom>
              <a:rect b="b" l="l" r="r" t="t"/>
              <a:pathLst>
                <a:path extrusionOk="0" h="128909" w="180473">
                  <a:moveTo>
                    <a:pt x="113441" y="0"/>
                  </a:moveTo>
                  <a:lnTo>
                    <a:pt x="165649" y="19981"/>
                  </a:lnTo>
                  <a:lnTo>
                    <a:pt x="186275" y="77346"/>
                  </a:lnTo>
                  <a:lnTo>
                    <a:pt x="146312" y="130843"/>
                  </a:lnTo>
                  <a:lnTo>
                    <a:pt x="83147" y="120530"/>
                  </a:lnTo>
                  <a:lnTo>
                    <a:pt x="27716" y="87014"/>
                  </a:lnTo>
                  <a:lnTo>
                    <a:pt x="0" y="25782"/>
                  </a:lnTo>
                  <a:lnTo>
                    <a:pt x="21915" y="5156"/>
                  </a:lnTo>
                  <a:lnTo>
                    <a:pt x="58654" y="14825"/>
                  </a:lnTo>
                  <a:lnTo>
                    <a:pt x="85080" y="8379"/>
                  </a:lnTo>
                  <a:lnTo>
                    <a:pt x="113441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17"/>
            <p:cNvSpPr/>
            <p:nvPr/>
          </p:nvSpPr>
          <p:spPr>
            <a:xfrm>
              <a:off x="7890636" y="3156904"/>
              <a:ext cx="1070052" cy="960770"/>
            </a:xfrm>
            <a:custGeom>
              <a:rect b="b" l="l" r="r" t="t"/>
              <a:pathLst>
                <a:path extrusionOk="0" h="1359998" w="1514689">
                  <a:moveTo>
                    <a:pt x="281668" y="733497"/>
                  </a:moveTo>
                  <a:lnTo>
                    <a:pt x="279734" y="747677"/>
                  </a:lnTo>
                  <a:lnTo>
                    <a:pt x="282312" y="759923"/>
                  </a:lnTo>
                  <a:lnTo>
                    <a:pt x="290047" y="783127"/>
                  </a:lnTo>
                  <a:lnTo>
                    <a:pt x="304227" y="804397"/>
                  </a:lnTo>
                  <a:lnTo>
                    <a:pt x="310028" y="824378"/>
                  </a:lnTo>
                  <a:lnTo>
                    <a:pt x="299715" y="819866"/>
                  </a:lnTo>
                  <a:lnTo>
                    <a:pt x="254597" y="822444"/>
                  </a:lnTo>
                  <a:lnTo>
                    <a:pt x="239772" y="819866"/>
                  </a:lnTo>
                  <a:lnTo>
                    <a:pt x="237194" y="801174"/>
                  </a:lnTo>
                  <a:lnTo>
                    <a:pt x="242350" y="794729"/>
                  </a:lnTo>
                  <a:lnTo>
                    <a:pt x="250085" y="786994"/>
                  </a:lnTo>
                  <a:lnTo>
                    <a:pt x="253952" y="776037"/>
                  </a:lnTo>
                  <a:lnTo>
                    <a:pt x="230104" y="791506"/>
                  </a:lnTo>
                  <a:lnTo>
                    <a:pt x="218502" y="785705"/>
                  </a:lnTo>
                  <a:lnTo>
                    <a:pt x="221725" y="767013"/>
                  </a:lnTo>
                  <a:lnTo>
                    <a:pt x="239772" y="741231"/>
                  </a:lnTo>
                  <a:lnTo>
                    <a:pt x="233327" y="733497"/>
                  </a:lnTo>
                  <a:lnTo>
                    <a:pt x="219147" y="750255"/>
                  </a:lnTo>
                  <a:lnTo>
                    <a:pt x="214635" y="738653"/>
                  </a:lnTo>
                  <a:lnTo>
                    <a:pt x="203677" y="744454"/>
                  </a:lnTo>
                  <a:lnTo>
                    <a:pt x="209478" y="714160"/>
                  </a:lnTo>
                  <a:lnTo>
                    <a:pt x="205611" y="667108"/>
                  </a:lnTo>
                  <a:lnTo>
                    <a:pt x="200455" y="639392"/>
                  </a:lnTo>
                  <a:lnTo>
                    <a:pt x="190142" y="603942"/>
                  </a:lnTo>
                  <a:lnTo>
                    <a:pt x="199166" y="592340"/>
                  </a:lnTo>
                  <a:lnTo>
                    <a:pt x="217213" y="575582"/>
                  </a:lnTo>
                  <a:lnTo>
                    <a:pt x="236549" y="568492"/>
                  </a:lnTo>
                  <a:lnTo>
                    <a:pt x="250085" y="590407"/>
                  </a:lnTo>
                  <a:lnTo>
                    <a:pt x="252019" y="598141"/>
                  </a:lnTo>
                  <a:lnTo>
                    <a:pt x="247507" y="607810"/>
                  </a:lnTo>
                  <a:lnTo>
                    <a:pt x="239772" y="613610"/>
                  </a:lnTo>
                  <a:lnTo>
                    <a:pt x="240417" y="622634"/>
                  </a:lnTo>
                  <a:lnTo>
                    <a:pt x="257820" y="661307"/>
                  </a:lnTo>
                  <a:lnTo>
                    <a:pt x="260398" y="674198"/>
                  </a:lnTo>
                  <a:lnTo>
                    <a:pt x="255886" y="684511"/>
                  </a:lnTo>
                  <a:lnTo>
                    <a:pt x="261042" y="693534"/>
                  </a:lnTo>
                  <a:lnTo>
                    <a:pt x="272644" y="700625"/>
                  </a:lnTo>
                  <a:lnTo>
                    <a:pt x="281668" y="716094"/>
                  </a:lnTo>
                  <a:lnTo>
                    <a:pt x="260398" y="716094"/>
                  </a:lnTo>
                  <a:lnTo>
                    <a:pt x="260398" y="723828"/>
                  </a:lnTo>
                  <a:lnTo>
                    <a:pt x="267488" y="725118"/>
                  </a:lnTo>
                  <a:lnTo>
                    <a:pt x="281668" y="733497"/>
                  </a:lnTo>
                  <a:close/>
                  <a:moveTo>
                    <a:pt x="849516" y="192075"/>
                  </a:moveTo>
                  <a:lnTo>
                    <a:pt x="897857" y="201744"/>
                  </a:lnTo>
                  <a:lnTo>
                    <a:pt x="937819" y="201744"/>
                  </a:lnTo>
                  <a:lnTo>
                    <a:pt x="1022255" y="165649"/>
                  </a:lnTo>
                  <a:lnTo>
                    <a:pt x="1066729" y="185630"/>
                  </a:lnTo>
                  <a:lnTo>
                    <a:pt x="1106046" y="218502"/>
                  </a:lnTo>
                  <a:lnTo>
                    <a:pt x="1153743" y="224948"/>
                  </a:lnTo>
                  <a:lnTo>
                    <a:pt x="1162122" y="244284"/>
                  </a:lnTo>
                  <a:lnTo>
                    <a:pt x="1174368" y="256530"/>
                  </a:lnTo>
                  <a:lnTo>
                    <a:pt x="1187904" y="264909"/>
                  </a:lnTo>
                  <a:lnTo>
                    <a:pt x="1205307" y="300360"/>
                  </a:lnTo>
                  <a:lnTo>
                    <a:pt x="1218842" y="309383"/>
                  </a:lnTo>
                  <a:lnTo>
                    <a:pt x="1217553" y="335810"/>
                  </a:lnTo>
                  <a:lnTo>
                    <a:pt x="1225932" y="343544"/>
                  </a:lnTo>
                  <a:lnTo>
                    <a:pt x="1233022" y="356435"/>
                  </a:lnTo>
                  <a:lnTo>
                    <a:pt x="1234956" y="370616"/>
                  </a:lnTo>
                  <a:lnTo>
                    <a:pt x="1232378" y="385440"/>
                  </a:lnTo>
                  <a:lnTo>
                    <a:pt x="1227221" y="398331"/>
                  </a:lnTo>
                  <a:lnTo>
                    <a:pt x="1224643" y="412511"/>
                  </a:lnTo>
                  <a:lnTo>
                    <a:pt x="1222709" y="423469"/>
                  </a:lnTo>
                  <a:lnTo>
                    <a:pt x="1217553" y="433137"/>
                  </a:lnTo>
                  <a:lnTo>
                    <a:pt x="1208529" y="435715"/>
                  </a:lnTo>
                  <a:lnTo>
                    <a:pt x="1198861" y="434426"/>
                  </a:lnTo>
                  <a:lnTo>
                    <a:pt x="1189837" y="443450"/>
                  </a:lnTo>
                  <a:lnTo>
                    <a:pt x="1168567" y="480833"/>
                  </a:lnTo>
                  <a:lnTo>
                    <a:pt x="1140207" y="522085"/>
                  </a:lnTo>
                  <a:lnTo>
                    <a:pt x="995184" y="464075"/>
                  </a:lnTo>
                  <a:lnTo>
                    <a:pt x="971335" y="529819"/>
                  </a:lnTo>
                  <a:lnTo>
                    <a:pt x="974558" y="722539"/>
                  </a:lnTo>
                  <a:lnTo>
                    <a:pt x="959089" y="737364"/>
                  </a:lnTo>
                  <a:lnTo>
                    <a:pt x="950065" y="763790"/>
                  </a:lnTo>
                  <a:lnTo>
                    <a:pt x="1042880" y="782482"/>
                  </a:lnTo>
                  <a:lnTo>
                    <a:pt x="1112491" y="763146"/>
                  </a:lnTo>
                  <a:lnTo>
                    <a:pt x="1166634" y="848871"/>
                  </a:lnTo>
                  <a:lnTo>
                    <a:pt x="1185326" y="884966"/>
                  </a:lnTo>
                  <a:lnTo>
                    <a:pt x="1190482" y="977136"/>
                  </a:lnTo>
                  <a:lnTo>
                    <a:pt x="1211752" y="1046103"/>
                  </a:lnTo>
                  <a:lnTo>
                    <a:pt x="1262027" y="1032567"/>
                  </a:lnTo>
                  <a:lnTo>
                    <a:pt x="1306501" y="999695"/>
                  </a:lnTo>
                  <a:lnTo>
                    <a:pt x="1321325" y="994539"/>
                  </a:lnTo>
                  <a:lnTo>
                    <a:pt x="1347752" y="973269"/>
                  </a:lnTo>
                  <a:lnTo>
                    <a:pt x="1362576" y="918482"/>
                  </a:lnTo>
                  <a:lnTo>
                    <a:pt x="1376112" y="896567"/>
                  </a:lnTo>
                  <a:lnTo>
                    <a:pt x="1380624" y="866918"/>
                  </a:lnTo>
                  <a:lnTo>
                    <a:pt x="1394159" y="848871"/>
                  </a:lnTo>
                  <a:lnTo>
                    <a:pt x="1411562" y="835980"/>
                  </a:lnTo>
                  <a:lnTo>
                    <a:pt x="1425742" y="842425"/>
                  </a:lnTo>
                  <a:lnTo>
                    <a:pt x="1438633" y="846937"/>
                  </a:lnTo>
                  <a:lnTo>
                    <a:pt x="1434766" y="868852"/>
                  </a:lnTo>
                  <a:lnTo>
                    <a:pt x="1418008" y="881743"/>
                  </a:lnTo>
                  <a:lnTo>
                    <a:pt x="1407695" y="900435"/>
                  </a:lnTo>
                  <a:lnTo>
                    <a:pt x="1398027" y="921705"/>
                  </a:lnTo>
                  <a:lnTo>
                    <a:pt x="1375467" y="963601"/>
                  </a:lnTo>
                  <a:lnTo>
                    <a:pt x="1363221" y="1012586"/>
                  </a:lnTo>
                  <a:lnTo>
                    <a:pt x="1361287" y="1047392"/>
                  </a:lnTo>
                  <a:lnTo>
                    <a:pt x="1363865" y="1083487"/>
                  </a:lnTo>
                  <a:lnTo>
                    <a:pt x="1396738" y="1076397"/>
                  </a:lnTo>
                  <a:lnTo>
                    <a:pt x="1427031" y="1086065"/>
                  </a:lnTo>
                  <a:lnTo>
                    <a:pt x="1458614" y="1105401"/>
                  </a:lnTo>
                  <a:lnTo>
                    <a:pt x="1468927" y="1143430"/>
                  </a:lnTo>
                  <a:lnTo>
                    <a:pt x="1467638" y="1186614"/>
                  </a:lnTo>
                  <a:lnTo>
                    <a:pt x="1476017" y="1230444"/>
                  </a:lnTo>
                  <a:lnTo>
                    <a:pt x="1497287" y="1267183"/>
                  </a:lnTo>
                  <a:lnTo>
                    <a:pt x="1520491" y="1303278"/>
                  </a:lnTo>
                  <a:lnTo>
                    <a:pt x="1495998" y="1327771"/>
                  </a:lnTo>
                  <a:lnTo>
                    <a:pt x="1471505" y="1349685"/>
                  </a:lnTo>
                  <a:lnTo>
                    <a:pt x="1441211" y="1358065"/>
                  </a:lnTo>
                  <a:lnTo>
                    <a:pt x="1410918" y="1359353"/>
                  </a:lnTo>
                  <a:lnTo>
                    <a:pt x="1389003" y="1364510"/>
                  </a:lnTo>
                  <a:lnTo>
                    <a:pt x="1329704" y="1356775"/>
                  </a:lnTo>
                  <a:lnTo>
                    <a:pt x="1325837" y="1346462"/>
                  </a:lnTo>
                  <a:lnTo>
                    <a:pt x="1332927" y="1332283"/>
                  </a:lnTo>
                  <a:lnTo>
                    <a:pt x="1327126" y="1320036"/>
                  </a:lnTo>
                  <a:lnTo>
                    <a:pt x="1313591" y="1316169"/>
                  </a:lnTo>
                  <a:lnTo>
                    <a:pt x="1280074" y="1299410"/>
                  </a:lnTo>
                  <a:lnTo>
                    <a:pt x="1234311" y="1216908"/>
                  </a:lnTo>
                  <a:lnTo>
                    <a:pt x="1201439" y="1187904"/>
                  </a:lnTo>
                  <a:lnTo>
                    <a:pt x="1184681" y="1205306"/>
                  </a:lnTo>
                  <a:lnTo>
                    <a:pt x="1170501" y="1226576"/>
                  </a:lnTo>
                  <a:lnTo>
                    <a:pt x="1149231" y="1231088"/>
                  </a:lnTo>
                  <a:lnTo>
                    <a:pt x="1135051" y="1237534"/>
                  </a:lnTo>
                  <a:lnTo>
                    <a:pt x="1120226" y="1242690"/>
                  </a:lnTo>
                  <a:lnTo>
                    <a:pt x="1064150" y="1253648"/>
                  </a:lnTo>
                  <a:lnTo>
                    <a:pt x="1035146" y="1264605"/>
                  </a:lnTo>
                  <a:lnTo>
                    <a:pt x="1005496" y="1270406"/>
                  </a:lnTo>
                  <a:lnTo>
                    <a:pt x="983582" y="1236245"/>
                  </a:lnTo>
                  <a:lnTo>
                    <a:pt x="992605" y="1180813"/>
                  </a:lnTo>
                  <a:lnTo>
                    <a:pt x="955221" y="1173079"/>
                  </a:lnTo>
                  <a:lnTo>
                    <a:pt x="849516" y="1206595"/>
                  </a:lnTo>
                  <a:lnTo>
                    <a:pt x="792151" y="1218842"/>
                  </a:lnTo>
                  <a:lnTo>
                    <a:pt x="743165" y="1223998"/>
                  </a:lnTo>
                  <a:lnTo>
                    <a:pt x="697402" y="1280719"/>
                  </a:lnTo>
                  <a:lnTo>
                    <a:pt x="676132" y="1287164"/>
                  </a:lnTo>
                  <a:lnTo>
                    <a:pt x="655506" y="1301344"/>
                  </a:lnTo>
                  <a:lnTo>
                    <a:pt x="638104" y="1318103"/>
                  </a:lnTo>
                  <a:lnTo>
                    <a:pt x="619411" y="1327126"/>
                  </a:lnTo>
                  <a:lnTo>
                    <a:pt x="596852" y="1330993"/>
                  </a:lnTo>
                  <a:lnTo>
                    <a:pt x="574938" y="1340662"/>
                  </a:lnTo>
                  <a:lnTo>
                    <a:pt x="559468" y="1332927"/>
                  </a:lnTo>
                  <a:lnTo>
                    <a:pt x="554312" y="1324548"/>
                  </a:lnTo>
                  <a:lnTo>
                    <a:pt x="553023" y="1312946"/>
                  </a:lnTo>
                  <a:lnTo>
                    <a:pt x="547222" y="1296832"/>
                  </a:lnTo>
                  <a:lnTo>
                    <a:pt x="538843" y="1283297"/>
                  </a:lnTo>
                  <a:lnTo>
                    <a:pt x="522085" y="1260737"/>
                  </a:lnTo>
                  <a:lnTo>
                    <a:pt x="512416" y="1245268"/>
                  </a:lnTo>
                  <a:lnTo>
                    <a:pt x="526596" y="1233667"/>
                  </a:lnTo>
                  <a:lnTo>
                    <a:pt x="520151" y="1225932"/>
                  </a:lnTo>
                  <a:lnTo>
                    <a:pt x="493724" y="1215619"/>
                  </a:lnTo>
                  <a:lnTo>
                    <a:pt x="469876" y="1175657"/>
                  </a:lnTo>
                  <a:lnTo>
                    <a:pt x="452473" y="1167923"/>
                  </a:lnTo>
                  <a:lnTo>
                    <a:pt x="438938" y="1175657"/>
                  </a:lnTo>
                  <a:lnTo>
                    <a:pt x="432492" y="1175657"/>
                  </a:lnTo>
                  <a:lnTo>
                    <a:pt x="431848" y="1161477"/>
                  </a:lnTo>
                  <a:lnTo>
                    <a:pt x="408644" y="1146652"/>
                  </a:lnTo>
                  <a:lnTo>
                    <a:pt x="388663" y="1149875"/>
                  </a:lnTo>
                  <a:lnTo>
                    <a:pt x="382862" y="1173723"/>
                  </a:lnTo>
                  <a:lnTo>
                    <a:pt x="378995" y="1182103"/>
                  </a:lnTo>
                  <a:lnTo>
                    <a:pt x="372549" y="1175657"/>
                  </a:lnTo>
                  <a:lnTo>
                    <a:pt x="376417" y="1138273"/>
                  </a:lnTo>
                  <a:lnTo>
                    <a:pt x="411222" y="1120871"/>
                  </a:lnTo>
                  <a:lnTo>
                    <a:pt x="441516" y="1111202"/>
                  </a:lnTo>
                  <a:lnTo>
                    <a:pt x="484056" y="1123449"/>
                  </a:lnTo>
                  <a:lnTo>
                    <a:pt x="469232" y="1098311"/>
                  </a:lnTo>
                  <a:lnTo>
                    <a:pt x="460853" y="1088643"/>
                  </a:lnTo>
                  <a:lnTo>
                    <a:pt x="449251" y="1080264"/>
                  </a:lnTo>
                  <a:lnTo>
                    <a:pt x="442161" y="1078975"/>
                  </a:lnTo>
                  <a:lnTo>
                    <a:pt x="434426" y="1083487"/>
                  </a:lnTo>
                  <a:lnTo>
                    <a:pt x="428625" y="1080264"/>
                  </a:lnTo>
                  <a:lnTo>
                    <a:pt x="420890" y="1071885"/>
                  </a:lnTo>
                  <a:lnTo>
                    <a:pt x="414445" y="1062861"/>
                  </a:lnTo>
                  <a:lnTo>
                    <a:pt x="435715" y="1004207"/>
                  </a:lnTo>
                  <a:lnTo>
                    <a:pt x="447962" y="977781"/>
                  </a:lnTo>
                  <a:lnTo>
                    <a:pt x="463431" y="968112"/>
                  </a:lnTo>
                  <a:lnTo>
                    <a:pt x="451829" y="953932"/>
                  </a:lnTo>
                  <a:lnTo>
                    <a:pt x="408644" y="941041"/>
                  </a:lnTo>
                  <a:lnTo>
                    <a:pt x="393175" y="932662"/>
                  </a:lnTo>
                  <a:lnTo>
                    <a:pt x="408644" y="918482"/>
                  </a:lnTo>
                  <a:lnTo>
                    <a:pt x="453763" y="907525"/>
                  </a:lnTo>
                  <a:lnTo>
                    <a:pt x="463431" y="893989"/>
                  </a:lnTo>
                  <a:lnTo>
                    <a:pt x="456341" y="877231"/>
                  </a:lnTo>
                  <a:lnTo>
                    <a:pt x="440227" y="873364"/>
                  </a:lnTo>
                  <a:lnTo>
                    <a:pt x="406710" y="872719"/>
                  </a:lnTo>
                  <a:lnTo>
                    <a:pt x="400265" y="868207"/>
                  </a:lnTo>
                  <a:lnTo>
                    <a:pt x="388018" y="853383"/>
                  </a:lnTo>
                  <a:lnTo>
                    <a:pt x="379639" y="846293"/>
                  </a:lnTo>
                  <a:lnTo>
                    <a:pt x="379639" y="837269"/>
                  </a:lnTo>
                  <a:lnTo>
                    <a:pt x="393175" y="837269"/>
                  </a:lnTo>
                  <a:lnTo>
                    <a:pt x="377706" y="808909"/>
                  </a:lnTo>
                  <a:lnTo>
                    <a:pt x="396398" y="798596"/>
                  </a:lnTo>
                  <a:lnTo>
                    <a:pt x="417023" y="792151"/>
                  </a:lnTo>
                  <a:lnTo>
                    <a:pt x="437004" y="763790"/>
                  </a:lnTo>
                  <a:lnTo>
                    <a:pt x="478900" y="752188"/>
                  </a:lnTo>
                  <a:lnTo>
                    <a:pt x="498881" y="741231"/>
                  </a:lnTo>
                  <a:lnTo>
                    <a:pt x="438938" y="741231"/>
                  </a:lnTo>
                  <a:lnTo>
                    <a:pt x="424758" y="749610"/>
                  </a:lnTo>
                  <a:lnTo>
                    <a:pt x="402843" y="782482"/>
                  </a:lnTo>
                  <a:lnTo>
                    <a:pt x="386729" y="785705"/>
                  </a:lnTo>
                  <a:lnTo>
                    <a:pt x="376417" y="773459"/>
                  </a:lnTo>
                  <a:lnTo>
                    <a:pt x="367393" y="749610"/>
                  </a:lnTo>
                  <a:lnTo>
                    <a:pt x="361592" y="725762"/>
                  </a:lnTo>
                  <a:lnTo>
                    <a:pt x="362236" y="711582"/>
                  </a:lnTo>
                  <a:lnTo>
                    <a:pt x="383507" y="686445"/>
                  </a:lnTo>
                  <a:lnTo>
                    <a:pt x="393175" y="670975"/>
                  </a:lnTo>
                  <a:lnTo>
                    <a:pt x="389952" y="663885"/>
                  </a:lnTo>
                  <a:lnTo>
                    <a:pt x="370616" y="670975"/>
                  </a:lnTo>
                  <a:lnTo>
                    <a:pt x="361592" y="663241"/>
                  </a:lnTo>
                  <a:lnTo>
                    <a:pt x="353213" y="657440"/>
                  </a:lnTo>
                  <a:lnTo>
                    <a:pt x="348701" y="656795"/>
                  </a:lnTo>
                  <a:lnTo>
                    <a:pt x="344189" y="645193"/>
                  </a:lnTo>
                  <a:lnTo>
                    <a:pt x="348701" y="634236"/>
                  </a:lnTo>
                  <a:lnTo>
                    <a:pt x="347412" y="622634"/>
                  </a:lnTo>
                  <a:lnTo>
                    <a:pt x="342255" y="600719"/>
                  </a:lnTo>
                  <a:lnTo>
                    <a:pt x="336455" y="591696"/>
                  </a:lnTo>
                  <a:lnTo>
                    <a:pt x="335810" y="585895"/>
                  </a:lnTo>
                  <a:lnTo>
                    <a:pt x="349990" y="585250"/>
                  </a:lnTo>
                  <a:lnTo>
                    <a:pt x="369971" y="575582"/>
                  </a:lnTo>
                  <a:lnTo>
                    <a:pt x="391241" y="576227"/>
                  </a:lnTo>
                  <a:lnTo>
                    <a:pt x="393175" y="560758"/>
                  </a:lnTo>
                  <a:lnTo>
                    <a:pt x="398976" y="547222"/>
                  </a:lnTo>
                  <a:lnTo>
                    <a:pt x="390597" y="536265"/>
                  </a:lnTo>
                  <a:lnTo>
                    <a:pt x="378995" y="533686"/>
                  </a:lnTo>
                  <a:lnTo>
                    <a:pt x="362236" y="517573"/>
                  </a:lnTo>
                  <a:lnTo>
                    <a:pt x="372549" y="502748"/>
                  </a:lnTo>
                  <a:lnTo>
                    <a:pt x="387374" y="491146"/>
                  </a:lnTo>
                  <a:lnTo>
                    <a:pt x="377706" y="473099"/>
                  </a:lnTo>
                  <a:lnTo>
                    <a:pt x="353213" y="468587"/>
                  </a:lnTo>
                  <a:lnTo>
                    <a:pt x="348057" y="447317"/>
                  </a:lnTo>
                  <a:lnTo>
                    <a:pt x="355791" y="431848"/>
                  </a:lnTo>
                  <a:lnTo>
                    <a:pt x="379639" y="427980"/>
                  </a:lnTo>
                  <a:lnTo>
                    <a:pt x="366104" y="412511"/>
                  </a:lnTo>
                  <a:lnTo>
                    <a:pt x="361592" y="404777"/>
                  </a:lnTo>
                  <a:lnTo>
                    <a:pt x="358369" y="393175"/>
                  </a:lnTo>
                  <a:lnTo>
                    <a:pt x="349345" y="400909"/>
                  </a:lnTo>
                  <a:lnTo>
                    <a:pt x="335166" y="416378"/>
                  </a:lnTo>
                  <a:lnTo>
                    <a:pt x="319052" y="423469"/>
                  </a:lnTo>
                  <a:lnTo>
                    <a:pt x="315829" y="432492"/>
                  </a:lnTo>
                  <a:lnTo>
                    <a:pt x="316473" y="441516"/>
                  </a:lnTo>
                  <a:lnTo>
                    <a:pt x="323564" y="452473"/>
                  </a:lnTo>
                  <a:lnTo>
                    <a:pt x="324853" y="473743"/>
                  </a:lnTo>
                  <a:lnTo>
                    <a:pt x="317118" y="498881"/>
                  </a:lnTo>
                  <a:lnTo>
                    <a:pt x="321630" y="532397"/>
                  </a:lnTo>
                  <a:lnTo>
                    <a:pt x="310673" y="560758"/>
                  </a:lnTo>
                  <a:lnTo>
                    <a:pt x="301649" y="572359"/>
                  </a:lnTo>
                  <a:lnTo>
                    <a:pt x="282957" y="557535"/>
                  </a:lnTo>
                  <a:lnTo>
                    <a:pt x="262976" y="556890"/>
                  </a:lnTo>
                  <a:lnTo>
                    <a:pt x="243640" y="543355"/>
                  </a:lnTo>
                  <a:lnTo>
                    <a:pt x="248151" y="475032"/>
                  </a:lnTo>
                  <a:lnTo>
                    <a:pt x="254597" y="449895"/>
                  </a:lnTo>
                  <a:lnTo>
                    <a:pt x="242995" y="444739"/>
                  </a:lnTo>
                  <a:lnTo>
                    <a:pt x="246218" y="412511"/>
                  </a:lnTo>
                  <a:lnTo>
                    <a:pt x="235260" y="398976"/>
                  </a:lnTo>
                  <a:lnTo>
                    <a:pt x="219147" y="402198"/>
                  </a:lnTo>
                  <a:lnTo>
                    <a:pt x="209478" y="418312"/>
                  </a:lnTo>
                  <a:lnTo>
                    <a:pt x="206900" y="438938"/>
                  </a:lnTo>
                  <a:lnTo>
                    <a:pt x="199810" y="453762"/>
                  </a:lnTo>
                  <a:lnTo>
                    <a:pt x="176606" y="454407"/>
                  </a:lnTo>
                  <a:lnTo>
                    <a:pt x="186275" y="473743"/>
                  </a:lnTo>
                  <a:lnTo>
                    <a:pt x="204967" y="503393"/>
                  </a:lnTo>
                  <a:lnTo>
                    <a:pt x="211412" y="524663"/>
                  </a:lnTo>
                  <a:lnTo>
                    <a:pt x="200455" y="534331"/>
                  </a:lnTo>
                  <a:lnTo>
                    <a:pt x="201744" y="544644"/>
                  </a:lnTo>
                  <a:lnTo>
                    <a:pt x="219147" y="567847"/>
                  </a:lnTo>
                  <a:lnTo>
                    <a:pt x="203033" y="571070"/>
                  </a:lnTo>
                  <a:lnTo>
                    <a:pt x="190142" y="578805"/>
                  </a:lnTo>
                  <a:lnTo>
                    <a:pt x="179185" y="589118"/>
                  </a:lnTo>
                  <a:lnTo>
                    <a:pt x="170161" y="602653"/>
                  </a:lnTo>
                  <a:lnTo>
                    <a:pt x="170161" y="592985"/>
                  </a:lnTo>
                  <a:lnTo>
                    <a:pt x="166938" y="574938"/>
                  </a:lnTo>
                  <a:lnTo>
                    <a:pt x="163071" y="567847"/>
                  </a:lnTo>
                  <a:lnTo>
                    <a:pt x="177251" y="536909"/>
                  </a:lnTo>
                  <a:lnTo>
                    <a:pt x="147602" y="487279"/>
                  </a:lnTo>
                  <a:lnTo>
                    <a:pt x="156625" y="462786"/>
                  </a:lnTo>
                  <a:lnTo>
                    <a:pt x="148891" y="427980"/>
                  </a:lnTo>
                  <a:lnTo>
                    <a:pt x="129554" y="438938"/>
                  </a:lnTo>
                  <a:lnTo>
                    <a:pt x="103128" y="473099"/>
                  </a:lnTo>
                  <a:lnTo>
                    <a:pt x="83147" y="480189"/>
                  </a:lnTo>
                  <a:lnTo>
                    <a:pt x="70900" y="482767"/>
                  </a:lnTo>
                  <a:lnTo>
                    <a:pt x="60588" y="486634"/>
                  </a:lnTo>
                  <a:lnTo>
                    <a:pt x="50275" y="487279"/>
                  </a:lnTo>
                  <a:lnTo>
                    <a:pt x="38028" y="480189"/>
                  </a:lnTo>
                  <a:lnTo>
                    <a:pt x="30938" y="462141"/>
                  </a:lnTo>
                  <a:lnTo>
                    <a:pt x="29005" y="450540"/>
                  </a:lnTo>
                  <a:lnTo>
                    <a:pt x="34161" y="445383"/>
                  </a:lnTo>
                  <a:lnTo>
                    <a:pt x="76057" y="446028"/>
                  </a:lnTo>
                  <a:lnTo>
                    <a:pt x="87014" y="438293"/>
                  </a:lnTo>
                  <a:lnTo>
                    <a:pt x="86370" y="419601"/>
                  </a:lnTo>
                  <a:lnTo>
                    <a:pt x="75412" y="399620"/>
                  </a:lnTo>
                  <a:lnTo>
                    <a:pt x="59943" y="391886"/>
                  </a:lnTo>
                  <a:lnTo>
                    <a:pt x="43829" y="386729"/>
                  </a:lnTo>
                  <a:lnTo>
                    <a:pt x="30294" y="375772"/>
                  </a:lnTo>
                  <a:lnTo>
                    <a:pt x="25137" y="391241"/>
                  </a:lnTo>
                  <a:lnTo>
                    <a:pt x="21915" y="422824"/>
                  </a:lnTo>
                  <a:lnTo>
                    <a:pt x="16114" y="437649"/>
                  </a:lnTo>
                  <a:lnTo>
                    <a:pt x="4512" y="448606"/>
                  </a:lnTo>
                  <a:lnTo>
                    <a:pt x="645" y="438293"/>
                  </a:lnTo>
                  <a:lnTo>
                    <a:pt x="1934" y="406066"/>
                  </a:lnTo>
                  <a:lnTo>
                    <a:pt x="0" y="375127"/>
                  </a:lnTo>
                  <a:lnTo>
                    <a:pt x="2578" y="366748"/>
                  </a:lnTo>
                  <a:lnTo>
                    <a:pt x="29005" y="333232"/>
                  </a:lnTo>
                  <a:lnTo>
                    <a:pt x="34161" y="321630"/>
                  </a:lnTo>
                  <a:lnTo>
                    <a:pt x="38028" y="305516"/>
                  </a:lnTo>
                  <a:lnTo>
                    <a:pt x="41251" y="317763"/>
                  </a:lnTo>
                  <a:lnTo>
                    <a:pt x="50919" y="339677"/>
                  </a:lnTo>
                  <a:lnTo>
                    <a:pt x="58009" y="349990"/>
                  </a:lnTo>
                  <a:lnTo>
                    <a:pt x="63166" y="344834"/>
                  </a:lnTo>
                  <a:lnTo>
                    <a:pt x="70256" y="345478"/>
                  </a:lnTo>
                  <a:lnTo>
                    <a:pt x="86370" y="349990"/>
                  </a:lnTo>
                  <a:lnTo>
                    <a:pt x="76057" y="334521"/>
                  </a:lnTo>
                  <a:lnTo>
                    <a:pt x="65099" y="315184"/>
                  </a:lnTo>
                  <a:lnTo>
                    <a:pt x="94104" y="323563"/>
                  </a:lnTo>
                  <a:lnTo>
                    <a:pt x="106351" y="320341"/>
                  </a:lnTo>
                  <a:lnTo>
                    <a:pt x="114085" y="305516"/>
                  </a:lnTo>
                  <a:lnTo>
                    <a:pt x="87659" y="303582"/>
                  </a:lnTo>
                  <a:lnTo>
                    <a:pt x="71545" y="296492"/>
                  </a:lnTo>
                  <a:lnTo>
                    <a:pt x="69611" y="280379"/>
                  </a:lnTo>
                  <a:lnTo>
                    <a:pt x="86370" y="253308"/>
                  </a:lnTo>
                  <a:lnTo>
                    <a:pt x="63810" y="233971"/>
                  </a:lnTo>
                  <a:lnTo>
                    <a:pt x="65099" y="216568"/>
                  </a:lnTo>
                  <a:lnTo>
                    <a:pt x="82502" y="201744"/>
                  </a:lnTo>
                  <a:lnTo>
                    <a:pt x="107640" y="192720"/>
                  </a:lnTo>
                  <a:lnTo>
                    <a:pt x="101194" y="224303"/>
                  </a:lnTo>
                  <a:lnTo>
                    <a:pt x="103772" y="232682"/>
                  </a:lnTo>
                  <a:lnTo>
                    <a:pt x="117308" y="235905"/>
                  </a:lnTo>
                  <a:lnTo>
                    <a:pt x="143090" y="235260"/>
                  </a:lnTo>
                  <a:lnTo>
                    <a:pt x="149535" y="230748"/>
                  </a:lnTo>
                  <a:lnTo>
                    <a:pt x="156625" y="219147"/>
                  </a:lnTo>
                  <a:lnTo>
                    <a:pt x="157915" y="190142"/>
                  </a:lnTo>
                  <a:lnTo>
                    <a:pt x="155336" y="152113"/>
                  </a:lnTo>
                  <a:lnTo>
                    <a:pt x="160493" y="120531"/>
                  </a:lnTo>
                  <a:lnTo>
                    <a:pt x="184341" y="112796"/>
                  </a:lnTo>
                  <a:lnTo>
                    <a:pt x="181118" y="130843"/>
                  </a:lnTo>
                  <a:lnTo>
                    <a:pt x="181763" y="157914"/>
                  </a:lnTo>
                  <a:lnTo>
                    <a:pt x="186275" y="186275"/>
                  </a:lnTo>
                  <a:lnTo>
                    <a:pt x="199166" y="219791"/>
                  </a:lnTo>
                  <a:lnTo>
                    <a:pt x="192720" y="231393"/>
                  </a:lnTo>
                  <a:lnTo>
                    <a:pt x="183052" y="242350"/>
                  </a:lnTo>
                  <a:lnTo>
                    <a:pt x="176606" y="253308"/>
                  </a:lnTo>
                  <a:lnTo>
                    <a:pt x="176606" y="264909"/>
                  </a:lnTo>
                  <a:lnTo>
                    <a:pt x="183052" y="283602"/>
                  </a:lnTo>
                  <a:lnTo>
                    <a:pt x="184341" y="288758"/>
                  </a:lnTo>
                  <a:lnTo>
                    <a:pt x="178540" y="295203"/>
                  </a:lnTo>
                  <a:lnTo>
                    <a:pt x="156625" y="310028"/>
                  </a:lnTo>
                  <a:lnTo>
                    <a:pt x="157270" y="320985"/>
                  </a:lnTo>
                  <a:lnTo>
                    <a:pt x="160493" y="332587"/>
                  </a:lnTo>
                  <a:lnTo>
                    <a:pt x="166294" y="339677"/>
                  </a:lnTo>
                  <a:lnTo>
                    <a:pt x="173384" y="336454"/>
                  </a:lnTo>
                  <a:lnTo>
                    <a:pt x="190786" y="320341"/>
                  </a:lnTo>
                  <a:lnTo>
                    <a:pt x="203677" y="320341"/>
                  </a:lnTo>
                  <a:lnTo>
                    <a:pt x="232682" y="340322"/>
                  </a:lnTo>
                  <a:lnTo>
                    <a:pt x="211412" y="294559"/>
                  </a:lnTo>
                  <a:lnTo>
                    <a:pt x="204322" y="266199"/>
                  </a:lnTo>
                  <a:lnTo>
                    <a:pt x="215279" y="253308"/>
                  </a:lnTo>
                  <a:lnTo>
                    <a:pt x="231393" y="274578"/>
                  </a:lnTo>
                  <a:lnTo>
                    <a:pt x="241706" y="281023"/>
                  </a:lnTo>
                  <a:lnTo>
                    <a:pt x="246218" y="266843"/>
                  </a:lnTo>
                  <a:lnTo>
                    <a:pt x="250730" y="262976"/>
                  </a:lnTo>
                  <a:lnTo>
                    <a:pt x="261042" y="258464"/>
                  </a:lnTo>
                  <a:lnTo>
                    <a:pt x="281668" y="253308"/>
                  </a:lnTo>
                  <a:lnTo>
                    <a:pt x="281668" y="245573"/>
                  </a:lnTo>
                  <a:lnTo>
                    <a:pt x="273289" y="244284"/>
                  </a:lnTo>
                  <a:lnTo>
                    <a:pt x="253952" y="235905"/>
                  </a:lnTo>
                  <a:lnTo>
                    <a:pt x="253952" y="228170"/>
                  </a:lnTo>
                  <a:lnTo>
                    <a:pt x="278445" y="222369"/>
                  </a:lnTo>
                  <a:lnTo>
                    <a:pt x="292625" y="198521"/>
                  </a:lnTo>
                  <a:lnTo>
                    <a:pt x="296493" y="170161"/>
                  </a:lnTo>
                  <a:lnTo>
                    <a:pt x="288758" y="148891"/>
                  </a:lnTo>
                  <a:lnTo>
                    <a:pt x="279734" y="145668"/>
                  </a:lnTo>
                  <a:lnTo>
                    <a:pt x="252663" y="145024"/>
                  </a:lnTo>
                  <a:lnTo>
                    <a:pt x="239772" y="139867"/>
                  </a:lnTo>
                  <a:lnTo>
                    <a:pt x="230104" y="127621"/>
                  </a:lnTo>
                  <a:lnTo>
                    <a:pt x="226881" y="116019"/>
                  </a:lnTo>
                  <a:lnTo>
                    <a:pt x="231393" y="112151"/>
                  </a:lnTo>
                  <a:lnTo>
                    <a:pt x="246218" y="122464"/>
                  </a:lnTo>
                  <a:lnTo>
                    <a:pt x="252663" y="102483"/>
                  </a:lnTo>
                  <a:lnTo>
                    <a:pt x="245573" y="90881"/>
                  </a:lnTo>
                  <a:lnTo>
                    <a:pt x="230104" y="86370"/>
                  </a:lnTo>
                  <a:lnTo>
                    <a:pt x="211412" y="87658"/>
                  </a:lnTo>
                  <a:lnTo>
                    <a:pt x="219147" y="77990"/>
                  </a:lnTo>
                  <a:lnTo>
                    <a:pt x="228815" y="70900"/>
                  </a:lnTo>
                  <a:lnTo>
                    <a:pt x="239772" y="68967"/>
                  </a:lnTo>
                  <a:lnTo>
                    <a:pt x="250085" y="74768"/>
                  </a:lnTo>
                  <a:lnTo>
                    <a:pt x="259753" y="81858"/>
                  </a:lnTo>
                  <a:lnTo>
                    <a:pt x="268132" y="83791"/>
                  </a:lnTo>
                  <a:lnTo>
                    <a:pt x="272000" y="79924"/>
                  </a:lnTo>
                  <a:lnTo>
                    <a:pt x="267488" y="70256"/>
                  </a:lnTo>
                  <a:lnTo>
                    <a:pt x="267488" y="60588"/>
                  </a:lnTo>
                  <a:lnTo>
                    <a:pt x="305516" y="59943"/>
                  </a:lnTo>
                  <a:lnTo>
                    <a:pt x="323564" y="66388"/>
                  </a:lnTo>
                  <a:lnTo>
                    <a:pt x="330654" y="83147"/>
                  </a:lnTo>
                  <a:lnTo>
                    <a:pt x="325497" y="93460"/>
                  </a:lnTo>
                  <a:lnTo>
                    <a:pt x="315829" y="104417"/>
                  </a:lnTo>
                  <a:lnTo>
                    <a:pt x="310028" y="119242"/>
                  </a:lnTo>
                  <a:lnTo>
                    <a:pt x="316473" y="139867"/>
                  </a:lnTo>
                  <a:lnTo>
                    <a:pt x="325497" y="130843"/>
                  </a:lnTo>
                  <a:lnTo>
                    <a:pt x="337099" y="124398"/>
                  </a:lnTo>
                  <a:lnTo>
                    <a:pt x="346767" y="125042"/>
                  </a:lnTo>
                  <a:lnTo>
                    <a:pt x="351279" y="135355"/>
                  </a:lnTo>
                  <a:lnTo>
                    <a:pt x="352568" y="144379"/>
                  </a:lnTo>
                  <a:lnTo>
                    <a:pt x="357080" y="152758"/>
                  </a:lnTo>
                  <a:lnTo>
                    <a:pt x="358369" y="161137"/>
                  </a:lnTo>
                  <a:lnTo>
                    <a:pt x="346767" y="175962"/>
                  </a:lnTo>
                  <a:lnTo>
                    <a:pt x="344189" y="183696"/>
                  </a:lnTo>
                  <a:lnTo>
                    <a:pt x="344189" y="240417"/>
                  </a:lnTo>
                  <a:lnTo>
                    <a:pt x="347412" y="257175"/>
                  </a:lnTo>
                  <a:lnTo>
                    <a:pt x="355146" y="268777"/>
                  </a:lnTo>
                  <a:lnTo>
                    <a:pt x="362236" y="273289"/>
                  </a:lnTo>
                  <a:lnTo>
                    <a:pt x="366104" y="266843"/>
                  </a:lnTo>
                  <a:lnTo>
                    <a:pt x="369971" y="235260"/>
                  </a:lnTo>
                  <a:lnTo>
                    <a:pt x="388663" y="174028"/>
                  </a:lnTo>
                  <a:lnTo>
                    <a:pt x="393175" y="144379"/>
                  </a:lnTo>
                  <a:lnTo>
                    <a:pt x="398331" y="137289"/>
                  </a:lnTo>
                  <a:lnTo>
                    <a:pt x="410578" y="145668"/>
                  </a:lnTo>
                  <a:lnTo>
                    <a:pt x="428625" y="165004"/>
                  </a:lnTo>
                  <a:lnTo>
                    <a:pt x="435715" y="179185"/>
                  </a:lnTo>
                  <a:lnTo>
                    <a:pt x="440872" y="192075"/>
                  </a:lnTo>
                  <a:lnTo>
                    <a:pt x="448606" y="200455"/>
                  </a:lnTo>
                  <a:lnTo>
                    <a:pt x="463431" y="201099"/>
                  </a:lnTo>
                  <a:lnTo>
                    <a:pt x="463431" y="192720"/>
                  </a:lnTo>
                  <a:lnTo>
                    <a:pt x="455696" y="183052"/>
                  </a:lnTo>
                  <a:lnTo>
                    <a:pt x="447317" y="157270"/>
                  </a:lnTo>
                  <a:lnTo>
                    <a:pt x="438938" y="144379"/>
                  </a:lnTo>
                  <a:lnTo>
                    <a:pt x="376417" y="77990"/>
                  </a:lnTo>
                  <a:lnTo>
                    <a:pt x="372549" y="74768"/>
                  </a:lnTo>
                  <a:lnTo>
                    <a:pt x="375772" y="60588"/>
                  </a:lnTo>
                  <a:lnTo>
                    <a:pt x="384151" y="62521"/>
                  </a:lnTo>
                  <a:lnTo>
                    <a:pt x="395109" y="72189"/>
                  </a:lnTo>
                  <a:lnTo>
                    <a:pt x="411222" y="92815"/>
                  </a:lnTo>
                  <a:lnTo>
                    <a:pt x="419601" y="99905"/>
                  </a:lnTo>
                  <a:lnTo>
                    <a:pt x="430559" y="105061"/>
                  </a:lnTo>
                  <a:lnTo>
                    <a:pt x="442805" y="105061"/>
                  </a:lnTo>
                  <a:lnTo>
                    <a:pt x="452473" y="99260"/>
                  </a:lnTo>
                  <a:lnTo>
                    <a:pt x="453118" y="90881"/>
                  </a:lnTo>
                  <a:lnTo>
                    <a:pt x="446672" y="82502"/>
                  </a:lnTo>
                  <a:lnTo>
                    <a:pt x="431848" y="78635"/>
                  </a:lnTo>
                  <a:lnTo>
                    <a:pt x="412511" y="69611"/>
                  </a:lnTo>
                  <a:lnTo>
                    <a:pt x="391241" y="49630"/>
                  </a:lnTo>
                  <a:lnTo>
                    <a:pt x="382218" y="19981"/>
                  </a:lnTo>
                  <a:lnTo>
                    <a:pt x="379639" y="0"/>
                  </a:lnTo>
                  <a:lnTo>
                    <a:pt x="398331" y="0"/>
                  </a:lnTo>
                  <a:lnTo>
                    <a:pt x="414445" y="7734"/>
                  </a:lnTo>
                  <a:lnTo>
                    <a:pt x="429270" y="20625"/>
                  </a:lnTo>
                  <a:lnTo>
                    <a:pt x="469232" y="48341"/>
                  </a:lnTo>
                  <a:lnTo>
                    <a:pt x="476966" y="56720"/>
                  </a:lnTo>
                  <a:lnTo>
                    <a:pt x="492435" y="67678"/>
                  </a:lnTo>
                  <a:lnTo>
                    <a:pt x="507260" y="75412"/>
                  </a:lnTo>
                  <a:lnTo>
                    <a:pt x="517573" y="92815"/>
                  </a:lnTo>
                  <a:lnTo>
                    <a:pt x="513061" y="110218"/>
                  </a:lnTo>
                  <a:lnTo>
                    <a:pt x="502748" y="121820"/>
                  </a:lnTo>
                  <a:lnTo>
                    <a:pt x="505326" y="131488"/>
                  </a:lnTo>
                  <a:lnTo>
                    <a:pt x="514995" y="150824"/>
                  </a:lnTo>
                  <a:lnTo>
                    <a:pt x="516284" y="162426"/>
                  </a:lnTo>
                  <a:lnTo>
                    <a:pt x="512416" y="183696"/>
                  </a:lnTo>
                  <a:lnTo>
                    <a:pt x="524018" y="175962"/>
                  </a:lnTo>
                  <a:lnTo>
                    <a:pt x="528530" y="166294"/>
                  </a:lnTo>
                  <a:lnTo>
                    <a:pt x="531108" y="155981"/>
                  </a:lnTo>
                  <a:lnTo>
                    <a:pt x="527241" y="124398"/>
                  </a:lnTo>
                  <a:lnTo>
                    <a:pt x="531108" y="114085"/>
                  </a:lnTo>
                  <a:lnTo>
                    <a:pt x="547222" y="85080"/>
                  </a:lnTo>
                  <a:lnTo>
                    <a:pt x="563980" y="77346"/>
                  </a:lnTo>
                  <a:lnTo>
                    <a:pt x="580094" y="77346"/>
                  </a:lnTo>
                  <a:lnTo>
                    <a:pt x="597497" y="79279"/>
                  </a:lnTo>
                  <a:lnTo>
                    <a:pt x="616833" y="87014"/>
                  </a:lnTo>
                  <a:lnTo>
                    <a:pt x="641971" y="93460"/>
                  </a:lnTo>
                  <a:lnTo>
                    <a:pt x="659374" y="105061"/>
                  </a:lnTo>
                  <a:lnTo>
                    <a:pt x="681288" y="126976"/>
                  </a:lnTo>
                  <a:lnTo>
                    <a:pt x="682577" y="154692"/>
                  </a:lnTo>
                  <a:lnTo>
                    <a:pt x="666464" y="209478"/>
                  </a:lnTo>
                  <a:lnTo>
                    <a:pt x="678710" y="201744"/>
                  </a:lnTo>
                  <a:lnTo>
                    <a:pt x="698047" y="176606"/>
                  </a:lnTo>
                  <a:lnTo>
                    <a:pt x="708359" y="174673"/>
                  </a:lnTo>
                  <a:lnTo>
                    <a:pt x="715449" y="185630"/>
                  </a:lnTo>
                  <a:lnTo>
                    <a:pt x="719961" y="204322"/>
                  </a:lnTo>
                  <a:lnTo>
                    <a:pt x="721895" y="240417"/>
                  </a:lnTo>
                  <a:lnTo>
                    <a:pt x="721250" y="248151"/>
                  </a:lnTo>
                  <a:lnTo>
                    <a:pt x="716094" y="265554"/>
                  </a:lnTo>
                  <a:lnTo>
                    <a:pt x="715449" y="275867"/>
                  </a:lnTo>
                  <a:lnTo>
                    <a:pt x="717383" y="286180"/>
                  </a:lnTo>
                  <a:lnTo>
                    <a:pt x="726407" y="301649"/>
                  </a:lnTo>
                  <a:lnTo>
                    <a:pt x="734786" y="340966"/>
                  </a:lnTo>
                  <a:lnTo>
                    <a:pt x="732208" y="352568"/>
                  </a:lnTo>
                  <a:lnTo>
                    <a:pt x="715449" y="357725"/>
                  </a:lnTo>
                  <a:lnTo>
                    <a:pt x="718672" y="368682"/>
                  </a:lnTo>
                  <a:lnTo>
                    <a:pt x="722539" y="375772"/>
                  </a:lnTo>
                  <a:lnTo>
                    <a:pt x="728340" y="380928"/>
                  </a:lnTo>
                  <a:lnTo>
                    <a:pt x="736719" y="384796"/>
                  </a:lnTo>
                  <a:lnTo>
                    <a:pt x="742520" y="355791"/>
                  </a:lnTo>
                  <a:lnTo>
                    <a:pt x="752833" y="339033"/>
                  </a:lnTo>
                  <a:lnTo>
                    <a:pt x="757989" y="320985"/>
                  </a:lnTo>
                  <a:lnTo>
                    <a:pt x="749610" y="288758"/>
                  </a:lnTo>
                  <a:lnTo>
                    <a:pt x="770236" y="295203"/>
                  </a:lnTo>
                  <a:lnTo>
                    <a:pt x="791506" y="297781"/>
                  </a:lnTo>
                  <a:lnTo>
                    <a:pt x="756700" y="258464"/>
                  </a:lnTo>
                  <a:lnTo>
                    <a:pt x="746388" y="237194"/>
                  </a:lnTo>
                  <a:lnTo>
                    <a:pt x="767013" y="228170"/>
                  </a:lnTo>
                  <a:lnTo>
                    <a:pt x="785705" y="224948"/>
                  </a:lnTo>
                  <a:lnTo>
                    <a:pt x="830179" y="206900"/>
                  </a:lnTo>
                  <a:lnTo>
                    <a:pt x="849516" y="192075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17"/>
            <p:cNvSpPr/>
            <p:nvPr/>
          </p:nvSpPr>
          <p:spPr>
            <a:xfrm>
              <a:off x="8676556" y="3674171"/>
              <a:ext cx="186690" cy="218563"/>
            </a:xfrm>
            <a:custGeom>
              <a:rect b="b" l="l" r="r" t="t"/>
              <a:pathLst>
                <a:path extrusionOk="0" h="309383" w="264265">
                  <a:moveTo>
                    <a:pt x="136000" y="1934"/>
                  </a:moveTo>
                  <a:lnTo>
                    <a:pt x="133422" y="11602"/>
                  </a:lnTo>
                  <a:lnTo>
                    <a:pt x="137289" y="21270"/>
                  </a:lnTo>
                  <a:lnTo>
                    <a:pt x="144379" y="29005"/>
                  </a:lnTo>
                  <a:lnTo>
                    <a:pt x="153403" y="33517"/>
                  </a:lnTo>
                  <a:lnTo>
                    <a:pt x="159204" y="47697"/>
                  </a:lnTo>
                  <a:lnTo>
                    <a:pt x="155336" y="69611"/>
                  </a:lnTo>
                  <a:lnTo>
                    <a:pt x="186275" y="78635"/>
                  </a:lnTo>
                  <a:lnTo>
                    <a:pt x="219147" y="70900"/>
                  </a:lnTo>
                  <a:lnTo>
                    <a:pt x="230749" y="54142"/>
                  </a:lnTo>
                  <a:lnTo>
                    <a:pt x="244929" y="57365"/>
                  </a:lnTo>
                  <a:lnTo>
                    <a:pt x="243640" y="71545"/>
                  </a:lnTo>
                  <a:lnTo>
                    <a:pt x="255886" y="78635"/>
                  </a:lnTo>
                  <a:lnTo>
                    <a:pt x="257820" y="101194"/>
                  </a:lnTo>
                  <a:lnTo>
                    <a:pt x="268132" y="134711"/>
                  </a:lnTo>
                  <a:lnTo>
                    <a:pt x="263621" y="164360"/>
                  </a:lnTo>
                  <a:lnTo>
                    <a:pt x="250085" y="186275"/>
                  </a:lnTo>
                  <a:lnTo>
                    <a:pt x="235260" y="241061"/>
                  </a:lnTo>
                  <a:lnTo>
                    <a:pt x="208834" y="262331"/>
                  </a:lnTo>
                  <a:lnTo>
                    <a:pt x="194009" y="267488"/>
                  </a:lnTo>
                  <a:lnTo>
                    <a:pt x="149535" y="300360"/>
                  </a:lnTo>
                  <a:lnTo>
                    <a:pt x="99261" y="313895"/>
                  </a:lnTo>
                  <a:lnTo>
                    <a:pt x="77990" y="244929"/>
                  </a:lnTo>
                  <a:lnTo>
                    <a:pt x="72834" y="152758"/>
                  </a:lnTo>
                  <a:lnTo>
                    <a:pt x="54142" y="116663"/>
                  </a:lnTo>
                  <a:lnTo>
                    <a:pt x="0" y="30938"/>
                  </a:lnTo>
                  <a:lnTo>
                    <a:pt x="112796" y="0"/>
                  </a:lnTo>
                  <a:lnTo>
                    <a:pt x="136000" y="1934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17"/>
            <p:cNvSpPr/>
            <p:nvPr/>
          </p:nvSpPr>
          <p:spPr>
            <a:xfrm>
              <a:off x="9581774" y="4095817"/>
              <a:ext cx="204904" cy="214010"/>
            </a:xfrm>
            <a:custGeom>
              <a:rect b="b" l="l" r="r" t="t"/>
              <a:pathLst>
                <a:path extrusionOk="0" h="302937" w="290047">
                  <a:moveTo>
                    <a:pt x="286824" y="185630"/>
                  </a:moveTo>
                  <a:lnTo>
                    <a:pt x="270711" y="202388"/>
                  </a:lnTo>
                  <a:lnTo>
                    <a:pt x="263621" y="199810"/>
                  </a:lnTo>
                  <a:lnTo>
                    <a:pt x="253952" y="200455"/>
                  </a:lnTo>
                  <a:lnTo>
                    <a:pt x="253952" y="208834"/>
                  </a:lnTo>
                  <a:lnTo>
                    <a:pt x="252663" y="219791"/>
                  </a:lnTo>
                  <a:lnTo>
                    <a:pt x="242995" y="244929"/>
                  </a:lnTo>
                  <a:lnTo>
                    <a:pt x="242995" y="252663"/>
                  </a:lnTo>
                  <a:lnTo>
                    <a:pt x="240417" y="264909"/>
                  </a:lnTo>
                  <a:lnTo>
                    <a:pt x="217213" y="278445"/>
                  </a:lnTo>
                  <a:lnTo>
                    <a:pt x="158559" y="262976"/>
                  </a:lnTo>
                  <a:lnTo>
                    <a:pt x="125687" y="259753"/>
                  </a:lnTo>
                  <a:lnTo>
                    <a:pt x="110862" y="271355"/>
                  </a:lnTo>
                  <a:lnTo>
                    <a:pt x="96682" y="297137"/>
                  </a:lnTo>
                  <a:lnTo>
                    <a:pt x="88303" y="303582"/>
                  </a:lnTo>
                  <a:lnTo>
                    <a:pt x="79280" y="295848"/>
                  </a:lnTo>
                  <a:lnTo>
                    <a:pt x="66389" y="287469"/>
                  </a:lnTo>
                  <a:lnTo>
                    <a:pt x="48341" y="272644"/>
                  </a:lnTo>
                  <a:lnTo>
                    <a:pt x="36739" y="249440"/>
                  </a:lnTo>
                  <a:lnTo>
                    <a:pt x="21915" y="234616"/>
                  </a:lnTo>
                  <a:lnTo>
                    <a:pt x="5801" y="228815"/>
                  </a:lnTo>
                  <a:lnTo>
                    <a:pt x="0" y="205611"/>
                  </a:lnTo>
                  <a:lnTo>
                    <a:pt x="13536" y="185630"/>
                  </a:lnTo>
                  <a:lnTo>
                    <a:pt x="29005" y="185630"/>
                  </a:lnTo>
                  <a:lnTo>
                    <a:pt x="45763" y="183052"/>
                  </a:lnTo>
                  <a:lnTo>
                    <a:pt x="49630" y="170805"/>
                  </a:lnTo>
                  <a:lnTo>
                    <a:pt x="51564" y="158559"/>
                  </a:lnTo>
                  <a:lnTo>
                    <a:pt x="42540" y="155336"/>
                  </a:lnTo>
                  <a:lnTo>
                    <a:pt x="32872" y="153403"/>
                  </a:lnTo>
                  <a:lnTo>
                    <a:pt x="43830" y="128910"/>
                  </a:lnTo>
                  <a:lnTo>
                    <a:pt x="61877" y="109573"/>
                  </a:lnTo>
                  <a:lnTo>
                    <a:pt x="55431" y="52208"/>
                  </a:lnTo>
                  <a:lnTo>
                    <a:pt x="103128" y="12246"/>
                  </a:lnTo>
                  <a:lnTo>
                    <a:pt x="168228" y="3223"/>
                  </a:lnTo>
                  <a:lnTo>
                    <a:pt x="221725" y="0"/>
                  </a:lnTo>
                  <a:lnTo>
                    <a:pt x="262976" y="29649"/>
                  </a:lnTo>
                  <a:lnTo>
                    <a:pt x="275867" y="52208"/>
                  </a:lnTo>
                  <a:lnTo>
                    <a:pt x="275222" y="62521"/>
                  </a:lnTo>
                  <a:lnTo>
                    <a:pt x="270066" y="70900"/>
                  </a:lnTo>
                  <a:lnTo>
                    <a:pt x="270711" y="102483"/>
                  </a:lnTo>
                  <a:lnTo>
                    <a:pt x="279090" y="115374"/>
                  </a:lnTo>
                  <a:lnTo>
                    <a:pt x="290047" y="124398"/>
                  </a:lnTo>
                  <a:lnTo>
                    <a:pt x="291981" y="144379"/>
                  </a:lnTo>
                  <a:lnTo>
                    <a:pt x="292625" y="165649"/>
                  </a:lnTo>
                  <a:lnTo>
                    <a:pt x="286824" y="18563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17"/>
            <p:cNvSpPr/>
            <p:nvPr/>
          </p:nvSpPr>
          <p:spPr>
            <a:xfrm>
              <a:off x="8959778" y="4204644"/>
              <a:ext cx="1192994" cy="1124693"/>
            </a:xfrm>
            <a:custGeom>
              <a:rect b="b" l="l" r="r" t="t"/>
              <a:pathLst>
                <a:path extrusionOk="0" h="1592035" w="1688718">
                  <a:moveTo>
                    <a:pt x="672264" y="1568832"/>
                  </a:moveTo>
                  <a:lnTo>
                    <a:pt x="676776" y="1568832"/>
                  </a:lnTo>
                  <a:lnTo>
                    <a:pt x="696113" y="1559808"/>
                  </a:lnTo>
                  <a:lnTo>
                    <a:pt x="698691" y="1562387"/>
                  </a:lnTo>
                  <a:lnTo>
                    <a:pt x="696757" y="1568832"/>
                  </a:lnTo>
                  <a:lnTo>
                    <a:pt x="687089" y="1581078"/>
                  </a:lnTo>
                  <a:lnTo>
                    <a:pt x="676132" y="1584946"/>
                  </a:lnTo>
                  <a:lnTo>
                    <a:pt x="666464" y="1583012"/>
                  </a:lnTo>
                  <a:lnTo>
                    <a:pt x="658729" y="1584301"/>
                  </a:lnTo>
                  <a:lnTo>
                    <a:pt x="647772" y="1589458"/>
                  </a:lnTo>
                  <a:lnTo>
                    <a:pt x="642615" y="1594614"/>
                  </a:lnTo>
                  <a:lnTo>
                    <a:pt x="636170" y="1595903"/>
                  </a:lnTo>
                  <a:lnTo>
                    <a:pt x="635525" y="1591391"/>
                  </a:lnTo>
                  <a:lnTo>
                    <a:pt x="638748" y="1583012"/>
                  </a:lnTo>
                  <a:lnTo>
                    <a:pt x="638103" y="1576567"/>
                  </a:lnTo>
                  <a:lnTo>
                    <a:pt x="633592" y="1572055"/>
                  </a:lnTo>
                  <a:lnTo>
                    <a:pt x="625212" y="1568187"/>
                  </a:lnTo>
                  <a:lnTo>
                    <a:pt x="628435" y="1555941"/>
                  </a:lnTo>
                  <a:lnTo>
                    <a:pt x="628435" y="1549496"/>
                  </a:lnTo>
                  <a:lnTo>
                    <a:pt x="632947" y="1545628"/>
                  </a:lnTo>
                  <a:lnTo>
                    <a:pt x="639393" y="1543695"/>
                  </a:lnTo>
                  <a:lnTo>
                    <a:pt x="672264" y="1561098"/>
                  </a:lnTo>
                  <a:lnTo>
                    <a:pt x="672264" y="1568832"/>
                  </a:lnTo>
                  <a:close/>
                  <a:moveTo>
                    <a:pt x="781838" y="1331638"/>
                  </a:moveTo>
                  <a:lnTo>
                    <a:pt x="788928" y="1335505"/>
                  </a:lnTo>
                  <a:lnTo>
                    <a:pt x="798596" y="1331638"/>
                  </a:lnTo>
                  <a:lnTo>
                    <a:pt x="814065" y="1327126"/>
                  </a:lnTo>
                  <a:lnTo>
                    <a:pt x="832113" y="1326482"/>
                  </a:lnTo>
                  <a:lnTo>
                    <a:pt x="842426" y="1336150"/>
                  </a:lnTo>
                  <a:lnTo>
                    <a:pt x="845003" y="1352264"/>
                  </a:lnTo>
                  <a:lnTo>
                    <a:pt x="839203" y="1361932"/>
                  </a:lnTo>
                  <a:lnTo>
                    <a:pt x="843070" y="1367733"/>
                  </a:lnTo>
                  <a:lnTo>
                    <a:pt x="838558" y="1375468"/>
                  </a:lnTo>
                  <a:lnTo>
                    <a:pt x="828245" y="1371600"/>
                  </a:lnTo>
                  <a:lnTo>
                    <a:pt x="824378" y="1376757"/>
                  </a:lnTo>
                  <a:lnTo>
                    <a:pt x="832757" y="1378690"/>
                  </a:lnTo>
                  <a:lnTo>
                    <a:pt x="841136" y="1385780"/>
                  </a:lnTo>
                  <a:lnTo>
                    <a:pt x="837269" y="1392870"/>
                  </a:lnTo>
                  <a:lnTo>
                    <a:pt x="826956" y="1405761"/>
                  </a:lnTo>
                  <a:lnTo>
                    <a:pt x="810198" y="1406406"/>
                  </a:lnTo>
                  <a:lnTo>
                    <a:pt x="802463" y="1396738"/>
                  </a:lnTo>
                  <a:lnTo>
                    <a:pt x="798596" y="1387069"/>
                  </a:lnTo>
                  <a:lnTo>
                    <a:pt x="790217" y="1386425"/>
                  </a:lnTo>
                  <a:lnTo>
                    <a:pt x="792151" y="1378690"/>
                  </a:lnTo>
                  <a:lnTo>
                    <a:pt x="789572" y="1370311"/>
                  </a:lnTo>
                  <a:lnTo>
                    <a:pt x="776037" y="1368377"/>
                  </a:lnTo>
                  <a:lnTo>
                    <a:pt x="771525" y="1364510"/>
                  </a:lnTo>
                  <a:lnTo>
                    <a:pt x="781193" y="1356775"/>
                  </a:lnTo>
                  <a:lnTo>
                    <a:pt x="783127" y="1347752"/>
                  </a:lnTo>
                  <a:lnTo>
                    <a:pt x="773459" y="1339373"/>
                  </a:lnTo>
                  <a:lnTo>
                    <a:pt x="754767" y="1333572"/>
                  </a:lnTo>
                  <a:lnTo>
                    <a:pt x="743165" y="1336795"/>
                  </a:lnTo>
                  <a:lnTo>
                    <a:pt x="736075" y="1336795"/>
                  </a:lnTo>
                  <a:lnTo>
                    <a:pt x="734141" y="1328416"/>
                  </a:lnTo>
                  <a:lnTo>
                    <a:pt x="742520" y="1319392"/>
                  </a:lnTo>
                  <a:lnTo>
                    <a:pt x="754122" y="1316169"/>
                  </a:lnTo>
                  <a:lnTo>
                    <a:pt x="770236" y="1322614"/>
                  </a:lnTo>
                  <a:lnTo>
                    <a:pt x="781838" y="1331638"/>
                  </a:lnTo>
                  <a:close/>
                  <a:moveTo>
                    <a:pt x="641971" y="1360643"/>
                  </a:moveTo>
                  <a:lnTo>
                    <a:pt x="638748" y="1363866"/>
                  </a:lnTo>
                  <a:lnTo>
                    <a:pt x="623279" y="1358709"/>
                  </a:lnTo>
                  <a:lnTo>
                    <a:pt x="611677" y="1350975"/>
                  </a:lnTo>
                  <a:lnTo>
                    <a:pt x="605232" y="1340662"/>
                  </a:lnTo>
                  <a:lnTo>
                    <a:pt x="606520" y="1334216"/>
                  </a:lnTo>
                  <a:lnTo>
                    <a:pt x="613611" y="1322614"/>
                  </a:lnTo>
                  <a:lnTo>
                    <a:pt x="627146" y="1312302"/>
                  </a:lnTo>
                  <a:lnTo>
                    <a:pt x="640037" y="1315525"/>
                  </a:lnTo>
                  <a:lnTo>
                    <a:pt x="655506" y="1332283"/>
                  </a:lnTo>
                  <a:lnTo>
                    <a:pt x="661307" y="1341951"/>
                  </a:lnTo>
                  <a:lnTo>
                    <a:pt x="656796" y="1349041"/>
                  </a:lnTo>
                  <a:lnTo>
                    <a:pt x="645838" y="1349041"/>
                  </a:lnTo>
                  <a:lnTo>
                    <a:pt x="640682" y="1351619"/>
                  </a:lnTo>
                  <a:lnTo>
                    <a:pt x="641971" y="1360643"/>
                  </a:lnTo>
                  <a:close/>
                  <a:moveTo>
                    <a:pt x="409289" y="1274273"/>
                  </a:moveTo>
                  <a:lnTo>
                    <a:pt x="414445" y="1278140"/>
                  </a:lnTo>
                  <a:lnTo>
                    <a:pt x="420246" y="1264605"/>
                  </a:lnTo>
                  <a:lnTo>
                    <a:pt x="432492" y="1245269"/>
                  </a:lnTo>
                  <a:lnTo>
                    <a:pt x="442160" y="1243979"/>
                  </a:lnTo>
                  <a:lnTo>
                    <a:pt x="445383" y="1252358"/>
                  </a:lnTo>
                  <a:lnTo>
                    <a:pt x="455696" y="1260738"/>
                  </a:lnTo>
                  <a:lnTo>
                    <a:pt x="457630" y="1275562"/>
                  </a:lnTo>
                  <a:lnTo>
                    <a:pt x="463431" y="1296188"/>
                  </a:lnTo>
                  <a:lnTo>
                    <a:pt x="473743" y="1307790"/>
                  </a:lnTo>
                  <a:lnTo>
                    <a:pt x="479545" y="1316169"/>
                  </a:lnTo>
                  <a:lnTo>
                    <a:pt x="468587" y="1318747"/>
                  </a:lnTo>
                  <a:lnTo>
                    <a:pt x="422180" y="1306501"/>
                  </a:lnTo>
                  <a:lnTo>
                    <a:pt x="397042" y="1314880"/>
                  </a:lnTo>
                  <a:lnTo>
                    <a:pt x="382217" y="1312946"/>
                  </a:lnTo>
                  <a:lnTo>
                    <a:pt x="367393" y="1303922"/>
                  </a:lnTo>
                  <a:lnTo>
                    <a:pt x="358369" y="1285875"/>
                  </a:lnTo>
                  <a:lnTo>
                    <a:pt x="365459" y="1266539"/>
                  </a:lnTo>
                  <a:lnTo>
                    <a:pt x="378995" y="1248491"/>
                  </a:lnTo>
                  <a:lnTo>
                    <a:pt x="388019" y="1231733"/>
                  </a:lnTo>
                  <a:lnTo>
                    <a:pt x="397687" y="1219487"/>
                  </a:lnTo>
                  <a:lnTo>
                    <a:pt x="413800" y="1215619"/>
                  </a:lnTo>
                  <a:lnTo>
                    <a:pt x="418957" y="1229155"/>
                  </a:lnTo>
                  <a:lnTo>
                    <a:pt x="411867" y="1249136"/>
                  </a:lnTo>
                  <a:lnTo>
                    <a:pt x="407999" y="1262671"/>
                  </a:lnTo>
                  <a:lnTo>
                    <a:pt x="409289" y="1274273"/>
                  </a:lnTo>
                  <a:close/>
                  <a:moveTo>
                    <a:pt x="344189" y="1329704"/>
                  </a:moveTo>
                  <a:lnTo>
                    <a:pt x="356435" y="1351619"/>
                  </a:lnTo>
                  <a:lnTo>
                    <a:pt x="376417" y="1348396"/>
                  </a:lnTo>
                  <a:lnTo>
                    <a:pt x="401554" y="1338084"/>
                  </a:lnTo>
                  <a:lnTo>
                    <a:pt x="424758" y="1333572"/>
                  </a:lnTo>
                  <a:lnTo>
                    <a:pt x="459563" y="1339373"/>
                  </a:lnTo>
                  <a:lnTo>
                    <a:pt x="466654" y="1341951"/>
                  </a:lnTo>
                  <a:lnTo>
                    <a:pt x="471810" y="1356131"/>
                  </a:lnTo>
                  <a:lnTo>
                    <a:pt x="468587" y="1368377"/>
                  </a:lnTo>
                  <a:lnTo>
                    <a:pt x="462786" y="1381268"/>
                  </a:lnTo>
                  <a:lnTo>
                    <a:pt x="460208" y="1397382"/>
                  </a:lnTo>
                  <a:lnTo>
                    <a:pt x="462786" y="1423164"/>
                  </a:lnTo>
                  <a:lnTo>
                    <a:pt x="462142" y="1437989"/>
                  </a:lnTo>
                  <a:lnTo>
                    <a:pt x="456341" y="1444434"/>
                  </a:lnTo>
                  <a:lnTo>
                    <a:pt x="447962" y="1448946"/>
                  </a:lnTo>
                  <a:lnTo>
                    <a:pt x="456985" y="1474083"/>
                  </a:lnTo>
                  <a:lnTo>
                    <a:pt x="452473" y="1486974"/>
                  </a:lnTo>
                  <a:lnTo>
                    <a:pt x="437004" y="1489553"/>
                  </a:lnTo>
                  <a:lnTo>
                    <a:pt x="421535" y="1480529"/>
                  </a:lnTo>
                  <a:lnTo>
                    <a:pt x="405421" y="1473439"/>
                  </a:lnTo>
                  <a:lnTo>
                    <a:pt x="386729" y="1482462"/>
                  </a:lnTo>
                  <a:lnTo>
                    <a:pt x="369971" y="1484396"/>
                  </a:lnTo>
                  <a:lnTo>
                    <a:pt x="360303" y="1460548"/>
                  </a:lnTo>
                  <a:lnTo>
                    <a:pt x="348701" y="1410273"/>
                  </a:lnTo>
                  <a:lnTo>
                    <a:pt x="331943" y="1401249"/>
                  </a:lnTo>
                  <a:lnTo>
                    <a:pt x="318407" y="1410918"/>
                  </a:lnTo>
                  <a:lnTo>
                    <a:pt x="309383" y="1431543"/>
                  </a:lnTo>
                  <a:lnTo>
                    <a:pt x="306161" y="1457325"/>
                  </a:lnTo>
                  <a:lnTo>
                    <a:pt x="299715" y="1468282"/>
                  </a:lnTo>
                  <a:lnTo>
                    <a:pt x="285535" y="1468927"/>
                  </a:lnTo>
                  <a:lnTo>
                    <a:pt x="270066" y="1463771"/>
                  </a:lnTo>
                  <a:lnTo>
                    <a:pt x="261042" y="1457325"/>
                  </a:lnTo>
                  <a:lnTo>
                    <a:pt x="254597" y="1446368"/>
                  </a:lnTo>
                  <a:lnTo>
                    <a:pt x="252663" y="1426387"/>
                  </a:lnTo>
                  <a:lnTo>
                    <a:pt x="250730" y="1410273"/>
                  </a:lnTo>
                  <a:lnTo>
                    <a:pt x="222369" y="1318747"/>
                  </a:lnTo>
                  <a:lnTo>
                    <a:pt x="218502" y="1296188"/>
                  </a:lnTo>
                  <a:lnTo>
                    <a:pt x="221080" y="1274918"/>
                  </a:lnTo>
                  <a:lnTo>
                    <a:pt x="233327" y="1252358"/>
                  </a:lnTo>
                  <a:lnTo>
                    <a:pt x="241061" y="1246558"/>
                  </a:lnTo>
                  <a:lnTo>
                    <a:pt x="248796" y="1245269"/>
                  </a:lnTo>
                  <a:lnTo>
                    <a:pt x="255241" y="1240757"/>
                  </a:lnTo>
                  <a:lnTo>
                    <a:pt x="259753" y="1213686"/>
                  </a:lnTo>
                  <a:lnTo>
                    <a:pt x="265554" y="1205306"/>
                  </a:lnTo>
                  <a:lnTo>
                    <a:pt x="282312" y="1192415"/>
                  </a:lnTo>
                  <a:lnTo>
                    <a:pt x="295848" y="1185970"/>
                  </a:lnTo>
                  <a:lnTo>
                    <a:pt x="311317" y="1191126"/>
                  </a:lnTo>
                  <a:lnTo>
                    <a:pt x="324853" y="1202728"/>
                  </a:lnTo>
                  <a:lnTo>
                    <a:pt x="332587" y="1218842"/>
                  </a:lnTo>
                  <a:lnTo>
                    <a:pt x="331298" y="1234956"/>
                  </a:lnTo>
                  <a:lnTo>
                    <a:pt x="322274" y="1250425"/>
                  </a:lnTo>
                  <a:lnTo>
                    <a:pt x="299071" y="1274918"/>
                  </a:lnTo>
                  <a:lnTo>
                    <a:pt x="303582" y="1283297"/>
                  </a:lnTo>
                  <a:lnTo>
                    <a:pt x="308094" y="1305212"/>
                  </a:lnTo>
                  <a:lnTo>
                    <a:pt x="313895" y="1316169"/>
                  </a:lnTo>
                  <a:lnTo>
                    <a:pt x="322274" y="1322614"/>
                  </a:lnTo>
                  <a:lnTo>
                    <a:pt x="344189" y="1329704"/>
                  </a:lnTo>
                  <a:close/>
                  <a:moveTo>
                    <a:pt x="1133762" y="1167923"/>
                  </a:moveTo>
                  <a:lnTo>
                    <a:pt x="1140207" y="1179524"/>
                  </a:lnTo>
                  <a:lnTo>
                    <a:pt x="1144719" y="1191771"/>
                  </a:lnTo>
                  <a:lnTo>
                    <a:pt x="1144074" y="1208529"/>
                  </a:lnTo>
                  <a:lnTo>
                    <a:pt x="1140207" y="1223354"/>
                  </a:lnTo>
                  <a:lnTo>
                    <a:pt x="1124094" y="1265249"/>
                  </a:lnTo>
                  <a:lnTo>
                    <a:pt x="1144719" y="1258160"/>
                  </a:lnTo>
                  <a:lnTo>
                    <a:pt x="1154387" y="1251070"/>
                  </a:lnTo>
                  <a:lnTo>
                    <a:pt x="1157610" y="1253648"/>
                  </a:lnTo>
                  <a:lnTo>
                    <a:pt x="1158899" y="1274918"/>
                  </a:lnTo>
                  <a:lnTo>
                    <a:pt x="1157610" y="1289098"/>
                  </a:lnTo>
                  <a:lnTo>
                    <a:pt x="1153098" y="1305212"/>
                  </a:lnTo>
                  <a:lnTo>
                    <a:pt x="1144074" y="1313591"/>
                  </a:lnTo>
                  <a:lnTo>
                    <a:pt x="1130539" y="1307790"/>
                  </a:lnTo>
                  <a:lnTo>
                    <a:pt x="1135695" y="1324548"/>
                  </a:lnTo>
                  <a:lnTo>
                    <a:pt x="1149231" y="1352908"/>
                  </a:lnTo>
                  <a:lnTo>
                    <a:pt x="1151809" y="1371600"/>
                  </a:lnTo>
                  <a:lnTo>
                    <a:pt x="1144074" y="1374823"/>
                  </a:lnTo>
                  <a:lnTo>
                    <a:pt x="1126027" y="1369022"/>
                  </a:lnTo>
                  <a:lnTo>
                    <a:pt x="1107335" y="1358709"/>
                  </a:lnTo>
                  <a:lnTo>
                    <a:pt x="1095733" y="1350330"/>
                  </a:lnTo>
                  <a:lnTo>
                    <a:pt x="1092510" y="1367733"/>
                  </a:lnTo>
                  <a:lnTo>
                    <a:pt x="1089288" y="1376757"/>
                  </a:lnTo>
                  <a:lnTo>
                    <a:pt x="1071240" y="1397382"/>
                  </a:lnTo>
                  <a:lnTo>
                    <a:pt x="1065439" y="1414140"/>
                  </a:lnTo>
                  <a:lnTo>
                    <a:pt x="1077686" y="1423164"/>
                  </a:lnTo>
                  <a:lnTo>
                    <a:pt x="1094444" y="1430254"/>
                  </a:lnTo>
                  <a:lnTo>
                    <a:pt x="1102823" y="1439922"/>
                  </a:lnTo>
                  <a:lnTo>
                    <a:pt x="1087354" y="1453458"/>
                  </a:lnTo>
                  <a:lnTo>
                    <a:pt x="1013231" y="1476662"/>
                  </a:lnTo>
                  <a:lnTo>
                    <a:pt x="991316" y="1477951"/>
                  </a:lnTo>
                  <a:lnTo>
                    <a:pt x="1026122" y="1452813"/>
                  </a:lnTo>
                  <a:lnTo>
                    <a:pt x="1011297" y="1445723"/>
                  </a:lnTo>
                  <a:lnTo>
                    <a:pt x="1006141" y="1434766"/>
                  </a:lnTo>
                  <a:lnTo>
                    <a:pt x="1006785" y="1419941"/>
                  </a:lnTo>
                  <a:lnTo>
                    <a:pt x="1011942" y="1401894"/>
                  </a:lnTo>
                  <a:lnTo>
                    <a:pt x="980359" y="1418008"/>
                  </a:lnTo>
                  <a:lnTo>
                    <a:pt x="970691" y="1411562"/>
                  </a:lnTo>
                  <a:lnTo>
                    <a:pt x="966179" y="1397382"/>
                  </a:lnTo>
                  <a:lnTo>
                    <a:pt x="966823" y="1383202"/>
                  </a:lnTo>
                  <a:lnTo>
                    <a:pt x="973269" y="1376757"/>
                  </a:lnTo>
                  <a:lnTo>
                    <a:pt x="999051" y="1371600"/>
                  </a:lnTo>
                  <a:lnTo>
                    <a:pt x="1006141" y="1357420"/>
                  </a:lnTo>
                  <a:lnTo>
                    <a:pt x="1006785" y="1338084"/>
                  </a:lnTo>
                  <a:lnTo>
                    <a:pt x="1011942" y="1316169"/>
                  </a:lnTo>
                  <a:lnTo>
                    <a:pt x="997762" y="1307790"/>
                  </a:lnTo>
                  <a:lnTo>
                    <a:pt x="987449" y="1320681"/>
                  </a:lnTo>
                  <a:lnTo>
                    <a:pt x="950710" y="1336795"/>
                  </a:lnTo>
                  <a:lnTo>
                    <a:pt x="934596" y="1350330"/>
                  </a:lnTo>
                  <a:lnTo>
                    <a:pt x="922994" y="1332283"/>
                  </a:lnTo>
                  <a:lnTo>
                    <a:pt x="908814" y="1316169"/>
                  </a:lnTo>
                  <a:lnTo>
                    <a:pt x="896567" y="1298122"/>
                  </a:lnTo>
                  <a:lnTo>
                    <a:pt x="893345" y="1274918"/>
                  </a:lnTo>
                  <a:lnTo>
                    <a:pt x="900435" y="1260093"/>
                  </a:lnTo>
                  <a:lnTo>
                    <a:pt x="913326" y="1247202"/>
                  </a:lnTo>
                  <a:lnTo>
                    <a:pt x="928795" y="1236890"/>
                  </a:lnTo>
                  <a:lnTo>
                    <a:pt x="942331" y="1231088"/>
                  </a:lnTo>
                  <a:lnTo>
                    <a:pt x="980359" y="1223354"/>
                  </a:lnTo>
                  <a:lnTo>
                    <a:pt x="991316" y="1223354"/>
                  </a:lnTo>
                  <a:lnTo>
                    <a:pt x="1008075" y="1230444"/>
                  </a:lnTo>
                  <a:lnTo>
                    <a:pt x="1020966" y="1239467"/>
                  </a:lnTo>
                  <a:lnTo>
                    <a:pt x="1035145" y="1246558"/>
                  </a:lnTo>
                  <a:lnTo>
                    <a:pt x="1053838" y="1247847"/>
                  </a:lnTo>
                  <a:lnTo>
                    <a:pt x="1053838" y="1240112"/>
                  </a:lnTo>
                  <a:lnTo>
                    <a:pt x="1035145" y="1227221"/>
                  </a:lnTo>
                  <a:lnTo>
                    <a:pt x="1024188" y="1208529"/>
                  </a:lnTo>
                  <a:lnTo>
                    <a:pt x="1019032" y="1187259"/>
                  </a:lnTo>
                  <a:lnTo>
                    <a:pt x="1018387" y="1167923"/>
                  </a:lnTo>
                  <a:lnTo>
                    <a:pt x="1031923" y="1169212"/>
                  </a:lnTo>
                  <a:lnTo>
                    <a:pt x="1102823" y="1128605"/>
                  </a:lnTo>
                  <a:lnTo>
                    <a:pt x="1090577" y="1105401"/>
                  </a:lnTo>
                  <a:lnTo>
                    <a:pt x="1096378" y="1082842"/>
                  </a:lnTo>
                  <a:lnTo>
                    <a:pt x="1112491" y="1070596"/>
                  </a:lnTo>
                  <a:lnTo>
                    <a:pt x="1130539" y="1077686"/>
                  </a:lnTo>
                  <a:lnTo>
                    <a:pt x="1135051" y="1087998"/>
                  </a:lnTo>
                  <a:lnTo>
                    <a:pt x="1135051" y="1099601"/>
                  </a:lnTo>
                  <a:lnTo>
                    <a:pt x="1128605" y="1146008"/>
                  </a:lnTo>
                  <a:lnTo>
                    <a:pt x="1129250" y="1153743"/>
                  </a:lnTo>
                  <a:lnTo>
                    <a:pt x="1133762" y="1167923"/>
                  </a:lnTo>
                  <a:close/>
                  <a:moveTo>
                    <a:pt x="1243979" y="1118937"/>
                  </a:moveTo>
                  <a:lnTo>
                    <a:pt x="1238823" y="1120871"/>
                  </a:lnTo>
                  <a:lnTo>
                    <a:pt x="1236245" y="1115714"/>
                  </a:lnTo>
                  <a:lnTo>
                    <a:pt x="1231088" y="1093800"/>
                  </a:lnTo>
                  <a:lnTo>
                    <a:pt x="1223354" y="1085421"/>
                  </a:lnTo>
                  <a:lnTo>
                    <a:pt x="1220776" y="1078975"/>
                  </a:lnTo>
                  <a:lnTo>
                    <a:pt x="1222065" y="1070596"/>
                  </a:lnTo>
                  <a:lnTo>
                    <a:pt x="1218197" y="1060283"/>
                  </a:lnTo>
                  <a:lnTo>
                    <a:pt x="1213041" y="1049970"/>
                  </a:lnTo>
                  <a:lnTo>
                    <a:pt x="1215619" y="1040946"/>
                  </a:lnTo>
                  <a:lnTo>
                    <a:pt x="1226577" y="1035146"/>
                  </a:lnTo>
                  <a:lnTo>
                    <a:pt x="1238178" y="1033857"/>
                  </a:lnTo>
                  <a:lnTo>
                    <a:pt x="1248491" y="1037079"/>
                  </a:lnTo>
                  <a:lnTo>
                    <a:pt x="1255581" y="1052548"/>
                  </a:lnTo>
                  <a:lnTo>
                    <a:pt x="1254937" y="1084131"/>
                  </a:lnTo>
                  <a:lnTo>
                    <a:pt x="1250425" y="1109913"/>
                  </a:lnTo>
                  <a:lnTo>
                    <a:pt x="1243979" y="1118937"/>
                  </a:lnTo>
                  <a:close/>
                  <a:moveTo>
                    <a:pt x="1423809" y="386729"/>
                  </a:moveTo>
                  <a:lnTo>
                    <a:pt x="1428320" y="436360"/>
                  </a:lnTo>
                  <a:lnTo>
                    <a:pt x="1402538" y="487924"/>
                  </a:lnTo>
                  <a:lnTo>
                    <a:pt x="1418008" y="518862"/>
                  </a:lnTo>
                  <a:lnTo>
                    <a:pt x="1481173" y="528530"/>
                  </a:lnTo>
                  <a:lnTo>
                    <a:pt x="1507600" y="549156"/>
                  </a:lnTo>
                  <a:lnTo>
                    <a:pt x="1551429" y="599430"/>
                  </a:lnTo>
                  <a:lnTo>
                    <a:pt x="1603638" y="628435"/>
                  </a:lnTo>
                  <a:lnTo>
                    <a:pt x="1627486" y="646482"/>
                  </a:lnTo>
                  <a:lnTo>
                    <a:pt x="1633932" y="681288"/>
                  </a:lnTo>
                  <a:lnTo>
                    <a:pt x="1656491" y="703203"/>
                  </a:lnTo>
                  <a:lnTo>
                    <a:pt x="1685495" y="713516"/>
                  </a:lnTo>
                  <a:lnTo>
                    <a:pt x="1689363" y="717383"/>
                  </a:lnTo>
                  <a:lnTo>
                    <a:pt x="1684851" y="734141"/>
                  </a:lnTo>
                  <a:lnTo>
                    <a:pt x="1682917" y="756701"/>
                  </a:lnTo>
                  <a:lnTo>
                    <a:pt x="1677116" y="768947"/>
                  </a:lnTo>
                  <a:lnTo>
                    <a:pt x="1670026" y="779260"/>
                  </a:lnTo>
                  <a:lnTo>
                    <a:pt x="1675827" y="796018"/>
                  </a:lnTo>
                  <a:lnTo>
                    <a:pt x="1675827" y="803108"/>
                  </a:lnTo>
                  <a:lnTo>
                    <a:pt x="1664870" y="826312"/>
                  </a:lnTo>
                  <a:lnTo>
                    <a:pt x="1648112" y="861118"/>
                  </a:lnTo>
                  <a:lnTo>
                    <a:pt x="1630064" y="883032"/>
                  </a:lnTo>
                  <a:lnTo>
                    <a:pt x="1618462" y="907525"/>
                  </a:lnTo>
                  <a:lnTo>
                    <a:pt x="1616529" y="903013"/>
                  </a:lnTo>
                  <a:lnTo>
                    <a:pt x="1595903" y="881743"/>
                  </a:lnTo>
                  <a:lnTo>
                    <a:pt x="1577856" y="857895"/>
                  </a:lnTo>
                  <a:lnTo>
                    <a:pt x="1554007" y="839203"/>
                  </a:lnTo>
                  <a:lnTo>
                    <a:pt x="1535960" y="813421"/>
                  </a:lnTo>
                  <a:lnTo>
                    <a:pt x="1530159" y="786350"/>
                  </a:lnTo>
                  <a:lnTo>
                    <a:pt x="1510178" y="773459"/>
                  </a:lnTo>
                  <a:lnTo>
                    <a:pt x="1484396" y="772170"/>
                  </a:lnTo>
                  <a:lnTo>
                    <a:pt x="1460548" y="781838"/>
                  </a:lnTo>
                  <a:lnTo>
                    <a:pt x="1441211" y="796018"/>
                  </a:lnTo>
                  <a:lnTo>
                    <a:pt x="1426387" y="814065"/>
                  </a:lnTo>
                  <a:lnTo>
                    <a:pt x="1416074" y="888188"/>
                  </a:lnTo>
                  <a:lnTo>
                    <a:pt x="1401250" y="910103"/>
                  </a:lnTo>
                  <a:lnTo>
                    <a:pt x="1385780" y="929440"/>
                  </a:lnTo>
                  <a:lnTo>
                    <a:pt x="1377401" y="944909"/>
                  </a:lnTo>
                  <a:lnTo>
                    <a:pt x="1372245" y="940397"/>
                  </a:lnTo>
                  <a:lnTo>
                    <a:pt x="1363221" y="954577"/>
                  </a:lnTo>
                  <a:lnTo>
                    <a:pt x="1332283" y="1009364"/>
                  </a:lnTo>
                  <a:lnTo>
                    <a:pt x="1318103" y="1010008"/>
                  </a:lnTo>
                  <a:lnTo>
                    <a:pt x="1316813" y="984871"/>
                  </a:lnTo>
                  <a:lnTo>
                    <a:pt x="1318103" y="961023"/>
                  </a:lnTo>
                  <a:lnTo>
                    <a:pt x="1311013" y="960378"/>
                  </a:lnTo>
                  <a:lnTo>
                    <a:pt x="1302633" y="979714"/>
                  </a:lnTo>
                  <a:lnTo>
                    <a:pt x="1294899" y="1010008"/>
                  </a:lnTo>
                  <a:lnTo>
                    <a:pt x="1269761" y="1006785"/>
                  </a:lnTo>
                  <a:lnTo>
                    <a:pt x="1202728" y="1008075"/>
                  </a:lnTo>
                  <a:lnTo>
                    <a:pt x="1198861" y="984871"/>
                  </a:lnTo>
                  <a:lnTo>
                    <a:pt x="1191771" y="972624"/>
                  </a:lnTo>
                  <a:lnTo>
                    <a:pt x="1182747" y="1007430"/>
                  </a:lnTo>
                  <a:lnTo>
                    <a:pt x="1172435" y="1012587"/>
                  </a:lnTo>
                  <a:lnTo>
                    <a:pt x="1148586" y="1001629"/>
                  </a:lnTo>
                  <a:lnTo>
                    <a:pt x="1137629" y="981003"/>
                  </a:lnTo>
                  <a:lnTo>
                    <a:pt x="1125382" y="979714"/>
                  </a:lnTo>
                  <a:lnTo>
                    <a:pt x="1109913" y="991316"/>
                  </a:lnTo>
                  <a:lnTo>
                    <a:pt x="1109913" y="937174"/>
                  </a:lnTo>
                  <a:lnTo>
                    <a:pt x="1105401" y="932662"/>
                  </a:lnTo>
                  <a:lnTo>
                    <a:pt x="1097022" y="935885"/>
                  </a:lnTo>
                  <a:lnTo>
                    <a:pt x="1089288" y="947487"/>
                  </a:lnTo>
                  <a:lnTo>
                    <a:pt x="1088643" y="966823"/>
                  </a:lnTo>
                  <a:lnTo>
                    <a:pt x="1072530" y="953932"/>
                  </a:lnTo>
                  <a:lnTo>
                    <a:pt x="1060283" y="935885"/>
                  </a:lnTo>
                  <a:lnTo>
                    <a:pt x="1046103" y="924283"/>
                  </a:lnTo>
                  <a:lnTo>
                    <a:pt x="1025477" y="932662"/>
                  </a:lnTo>
                  <a:lnTo>
                    <a:pt x="1029989" y="915259"/>
                  </a:lnTo>
                  <a:lnTo>
                    <a:pt x="1021610" y="890122"/>
                  </a:lnTo>
                  <a:lnTo>
                    <a:pt x="1025477" y="880454"/>
                  </a:lnTo>
                  <a:lnTo>
                    <a:pt x="1015165" y="848227"/>
                  </a:lnTo>
                  <a:lnTo>
                    <a:pt x="1009363" y="844359"/>
                  </a:lnTo>
                  <a:lnTo>
                    <a:pt x="997762" y="855316"/>
                  </a:lnTo>
                  <a:lnTo>
                    <a:pt x="984871" y="875297"/>
                  </a:lnTo>
                  <a:lnTo>
                    <a:pt x="984871" y="888833"/>
                  </a:lnTo>
                  <a:lnTo>
                    <a:pt x="997762" y="915904"/>
                  </a:lnTo>
                  <a:lnTo>
                    <a:pt x="1004852" y="948776"/>
                  </a:lnTo>
                  <a:lnTo>
                    <a:pt x="1009363" y="960378"/>
                  </a:lnTo>
                  <a:lnTo>
                    <a:pt x="1017743" y="975202"/>
                  </a:lnTo>
                  <a:lnTo>
                    <a:pt x="1035145" y="998406"/>
                  </a:lnTo>
                  <a:lnTo>
                    <a:pt x="1037724" y="1010008"/>
                  </a:lnTo>
                  <a:lnTo>
                    <a:pt x="1032567" y="1026122"/>
                  </a:lnTo>
                  <a:lnTo>
                    <a:pt x="1040947" y="1027411"/>
                  </a:lnTo>
                  <a:lnTo>
                    <a:pt x="1060283" y="1035146"/>
                  </a:lnTo>
                  <a:lnTo>
                    <a:pt x="1051259" y="1040946"/>
                  </a:lnTo>
                  <a:lnTo>
                    <a:pt x="1042880" y="1043525"/>
                  </a:lnTo>
                  <a:lnTo>
                    <a:pt x="1021610" y="1043525"/>
                  </a:lnTo>
                  <a:lnTo>
                    <a:pt x="1011297" y="1040946"/>
                  </a:lnTo>
                  <a:lnTo>
                    <a:pt x="1008075" y="1034501"/>
                  </a:lnTo>
                  <a:lnTo>
                    <a:pt x="1007430" y="1026122"/>
                  </a:lnTo>
                  <a:lnTo>
                    <a:pt x="1004207" y="1017743"/>
                  </a:lnTo>
                  <a:lnTo>
                    <a:pt x="994539" y="1007430"/>
                  </a:lnTo>
                  <a:lnTo>
                    <a:pt x="987449" y="1001629"/>
                  </a:lnTo>
                  <a:lnTo>
                    <a:pt x="932018" y="982293"/>
                  </a:lnTo>
                  <a:lnTo>
                    <a:pt x="916549" y="981648"/>
                  </a:lnTo>
                  <a:lnTo>
                    <a:pt x="883032" y="988093"/>
                  </a:lnTo>
                  <a:lnTo>
                    <a:pt x="874008" y="992605"/>
                  </a:lnTo>
                  <a:lnTo>
                    <a:pt x="874653" y="1000984"/>
                  </a:lnTo>
                  <a:lnTo>
                    <a:pt x="886255" y="1017743"/>
                  </a:lnTo>
                  <a:lnTo>
                    <a:pt x="867563" y="1021610"/>
                  </a:lnTo>
                  <a:lnTo>
                    <a:pt x="832113" y="1039657"/>
                  </a:lnTo>
                  <a:lnTo>
                    <a:pt x="792151" y="1050615"/>
                  </a:lnTo>
                  <a:lnTo>
                    <a:pt x="786994" y="1066084"/>
                  </a:lnTo>
                  <a:lnTo>
                    <a:pt x="785061" y="1083487"/>
                  </a:lnTo>
                  <a:lnTo>
                    <a:pt x="774103" y="1094444"/>
                  </a:lnTo>
                  <a:lnTo>
                    <a:pt x="774103" y="1102823"/>
                  </a:lnTo>
                  <a:lnTo>
                    <a:pt x="875942" y="1048681"/>
                  </a:lnTo>
                  <a:lnTo>
                    <a:pt x="893345" y="1047392"/>
                  </a:lnTo>
                  <a:lnTo>
                    <a:pt x="896567" y="1069307"/>
                  </a:lnTo>
                  <a:lnTo>
                    <a:pt x="903013" y="1085421"/>
                  </a:lnTo>
                  <a:lnTo>
                    <a:pt x="904947" y="1100245"/>
                  </a:lnTo>
                  <a:lnTo>
                    <a:pt x="896567" y="1116359"/>
                  </a:lnTo>
                  <a:lnTo>
                    <a:pt x="883676" y="1124093"/>
                  </a:lnTo>
                  <a:lnTo>
                    <a:pt x="863696" y="1127316"/>
                  </a:lnTo>
                  <a:lnTo>
                    <a:pt x="843715" y="1126027"/>
                  </a:lnTo>
                  <a:lnTo>
                    <a:pt x="830824" y="1120871"/>
                  </a:lnTo>
                  <a:lnTo>
                    <a:pt x="823733" y="1133117"/>
                  </a:lnTo>
                  <a:lnTo>
                    <a:pt x="828245" y="1138918"/>
                  </a:lnTo>
                  <a:lnTo>
                    <a:pt x="837914" y="1144074"/>
                  </a:lnTo>
                  <a:lnTo>
                    <a:pt x="844359" y="1155032"/>
                  </a:lnTo>
                  <a:lnTo>
                    <a:pt x="845648" y="1170501"/>
                  </a:lnTo>
                  <a:lnTo>
                    <a:pt x="844359" y="1196927"/>
                  </a:lnTo>
                  <a:lnTo>
                    <a:pt x="837269" y="1247847"/>
                  </a:lnTo>
                  <a:lnTo>
                    <a:pt x="846293" y="1256226"/>
                  </a:lnTo>
                  <a:lnTo>
                    <a:pt x="855317" y="1253648"/>
                  </a:lnTo>
                  <a:lnTo>
                    <a:pt x="862406" y="1243335"/>
                  </a:lnTo>
                  <a:lnTo>
                    <a:pt x="865629" y="1231088"/>
                  </a:lnTo>
                  <a:lnTo>
                    <a:pt x="879165" y="1247847"/>
                  </a:lnTo>
                  <a:lnTo>
                    <a:pt x="864985" y="1272984"/>
                  </a:lnTo>
                  <a:lnTo>
                    <a:pt x="839203" y="1306501"/>
                  </a:lnTo>
                  <a:lnTo>
                    <a:pt x="816644" y="1313591"/>
                  </a:lnTo>
                  <a:lnTo>
                    <a:pt x="785705" y="1311657"/>
                  </a:lnTo>
                  <a:lnTo>
                    <a:pt x="786350" y="1292321"/>
                  </a:lnTo>
                  <a:lnTo>
                    <a:pt x="806331" y="1292321"/>
                  </a:lnTo>
                  <a:lnTo>
                    <a:pt x="814710" y="1290387"/>
                  </a:lnTo>
                  <a:lnTo>
                    <a:pt x="819866" y="1282652"/>
                  </a:lnTo>
                  <a:lnTo>
                    <a:pt x="756056" y="1274918"/>
                  </a:lnTo>
                  <a:lnTo>
                    <a:pt x="743165" y="1269761"/>
                  </a:lnTo>
                  <a:lnTo>
                    <a:pt x="728340" y="1249780"/>
                  </a:lnTo>
                  <a:lnTo>
                    <a:pt x="726407" y="1239467"/>
                  </a:lnTo>
                  <a:lnTo>
                    <a:pt x="736719" y="1233022"/>
                  </a:lnTo>
                  <a:lnTo>
                    <a:pt x="760568" y="1223354"/>
                  </a:lnTo>
                  <a:lnTo>
                    <a:pt x="737364" y="1176947"/>
                  </a:lnTo>
                  <a:lnTo>
                    <a:pt x="720606" y="1193705"/>
                  </a:lnTo>
                  <a:lnTo>
                    <a:pt x="703848" y="1225932"/>
                  </a:lnTo>
                  <a:lnTo>
                    <a:pt x="679999" y="1227221"/>
                  </a:lnTo>
                  <a:lnTo>
                    <a:pt x="658729" y="1198217"/>
                  </a:lnTo>
                  <a:lnTo>
                    <a:pt x="647127" y="1191126"/>
                  </a:lnTo>
                  <a:lnTo>
                    <a:pt x="623923" y="1188548"/>
                  </a:lnTo>
                  <a:lnTo>
                    <a:pt x="613611" y="1194994"/>
                  </a:lnTo>
                  <a:lnTo>
                    <a:pt x="608454" y="1209818"/>
                  </a:lnTo>
                  <a:lnTo>
                    <a:pt x="605876" y="1229155"/>
                  </a:lnTo>
                  <a:lnTo>
                    <a:pt x="606520" y="1247847"/>
                  </a:lnTo>
                  <a:lnTo>
                    <a:pt x="585250" y="1243979"/>
                  </a:lnTo>
                  <a:lnTo>
                    <a:pt x="537554" y="1245913"/>
                  </a:lnTo>
                  <a:lnTo>
                    <a:pt x="518862" y="1235600"/>
                  </a:lnTo>
                  <a:lnTo>
                    <a:pt x="516928" y="1229155"/>
                  </a:lnTo>
                  <a:lnTo>
                    <a:pt x="516284" y="1210463"/>
                  </a:lnTo>
                  <a:lnTo>
                    <a:pt x="515639" y="1205951"/>
                  </a:lnTo>
                  <a:lnTo>
                    <a:pt x="510483" y="1204662"/>
                  </a:lnTo>
                  <a:lnTo>
                    <a:pt x="499525" y="1206596"/>
                  </a:lnTo>
                  <a:lnTo>
                    <a:pt x="484701" y="1203373"/>
                  </a:lnTo>
                  <a:lnTo>
                    <a:pt x="460852" y="1201439"/>
                  </a:lnTo>
                  <a:lnTo>
                    <a:pt x="452473" y="1196927"/>
                  </a:lnTo>
                  <a:lnTo>
                    <a:pt x="447317" y="1186615"/>
                  </a:lnTo>
                  <a:lnTo>
                    <a:pt x="447962" y="1176947"/>
                  </a:lnTo>
                  <a:lnTo>
                    <a:pt x="452473" y="1158899"/>
                  </a:lnTo>
                  <a:lnTo>
                    <a:pt x="450540" y="1066728"/>
                  </a:lnTo>
                  <a:lnTo>
                    <a:pt x="452473" y="1051904"/>
                  </a:lnTo>
                  <a:lnTo>
                    <a:pt x="460208" y="1035790"/>
                  </a:lnTo>
                  <a:lnTo>
                    <a:pt x="464720" y="1024188"/>
                  </a:lnTo>
                  <a:lnTo>
                    <a:pt x="466009" y="1008719"/>
                  </a:lnTo>
                  <a:lnTo>
                    <a:pt x="449895" y="1028055"/>
                  </a:lnTo>
                  <a:lnTo>
                    <a:pt x="437004" y="1049970"/>
                  </a:lnTo>
                  <a:lnTo>
                    <a:pt x="420890" y="1066728"/>
                  </a:lnTo>
                  <a:lnTo>
                    <a:pt x="396398" y="1068662"/>
                  </a:lnTo>
                  <a:lnTo>
                    <a:pt x="415090" y="1113136"/>
                  </a:lnTo>
                  <a:lnTo>
                    <a:pt x="402199" y="1121515"/>
                  </a:lnTo>
                  <a:lnTo>
                    <a:pt x="374483" y="1120871"/>
                  </a:lnTo>
                  <a:lnTo>
                    <a:pt x="348056" y="1137629"/>
                  </a:lnTo>
                  <a:lnTo>
                    <a:pt x="337744" y="1107980"/>
                  </a:lnTo>
                  <a:lnTo>
                    <a:pt x="331298" y="1095733"/>
                  </a:lnTo>
                  <a:lnTo>
                    <a:pt x="319696" y="1086710"/>
                  </a:lnTo>
                  <a:lnTo>
                    <a:pt x="316473" y="1126671"/>
                  </a:lnTo>
                  <a:lnTo>
                    <a:pt x="305516" y="1158899"/>
                  </a:lnTo>
                  <a:lnTo>
                    <a:pt x="284246" y="1177591"/>
                  </a:lnTo>
                  <a:lnTo>
                    <a:pt x="257175" y="1180169"/>
                  </a:lnTo>
                  <a:lnTo>
                    <a:pt x="236550" y="1173724"/>
                  </a:lnTo>
                  <a:lnTo>
                    <a:pt x="228815" y="1174368"/>
                  </a:lnTo>
                  <a:lnTo>
                    <a:pt x="222369" y="1180169"/>
                  </a:lnTo>
                  <a:lnTo>
                    <a:pt x="206900" y="1167923"/>
                  </a:lnTo>
                  <a:lnTo>
                    <a:pt x="196587" y="1164700"/>
                  </a:lnTo>
                  <a:lnTo>
                    <a:pt x="194009" y="1159544"/>
                  </a:lnTo>
                  <a:lnTo>
                    <a:pt x="194009" y="1136340"/>
                  </a:lnTo>
                  <a:lnTo>
                    <a:pt x="180474" y="1102179"/>
                  </a:lnTo>
                  <a:lnTo>
                    <a:pt x="116663" y="1033212"/>
                  </a:lnTo>
                  <a:lnTo>
                    <a:pt x="105706" y="1010008"/>
                  </a:lnTo>
                  <a:lnTo>
                    <a:pt x="96682" y="983582"/>
                  </a:lnTo>
                  <a:lnTo>
                    <a:pt x="74123" y="959733"/>
                  </a:lnTo>
                  <a:lnTo>
                    <a:pt x="48986" y="941686"/>
                  </a:lnTo>
                  <a:lnTo>
                    <a:pt x="35450" y="916549"/>
                  </a:lnTo>
                  <a:lnTo>
                    <a:pt x="30938" y="850160"/>
                  </a:lnTo>
                  <a:lnTo>
                    <a:pt x="20626" y="817933"/>
                  </a:lnTo>
                  <a:lnTo>
                    <a:pt x="0" y="793440"/>
                  </a:lnTo>
                  <a:lnTo>
                    <a:pt x="5156" y="766369"/>
                  </a:lnTo>
                  <a:lnTo>
                    <a:pt x="26427" y="744454"/>
                  </a:lnTo>
                  <a:lnTo>
                    <a:pt x="28360" y="713516"/>
                  </a:lnTo>
                  <a:lnTo>
                    <a:pt x="34806" y="679999"/>
                  </a:lnTo>
                  <a:lnTo>
                    <a:pt x="77346" y="629080"/>
                  </a:lnTo>
                  <a:lnTo>
                    <a:pt x="83791" y="594274"/>
                  </a:lnTo>
                  <a:lnTo>
                    <a:pt x="68967" y="584606"/>
                  </a:lnTo>
                  <a:lnTo>
                    <a:pt x="58654" y="560758"/>
                  </a:lnTo>
                  <a:lnTo>
                    <a:pt x="60588" y="529175"/>
                  </a:lnTo>
                  <a:lnTo>
                    <a:pt x="48986" y="499525"/>
                  </a:lnTo>
                  <a:lnTo>
                    <a:pt x="47052" y="483412"/>
                  </a:lnTo>
                  <a:lnTo>
                    <a:pt x="43185" y="469876"/>
                  </a:lnTo>
                  <a:lnTo>
                    <a:pt x="17403" y="458919"/>
                  </a:lnTo>
                  <a:lnTo>
                    <a:pt x="18047" y="427336"/>
                  </a:lnTo>
                  <a:lnTo>
                    <a:pt x="32227" y="397687"/>
                  </a:lnTo>
                  <a:lnTo>
                    <a:pt x="41251" y="359014"/>
                  </a:lnTo>
                  <a:lnTo>
                    <a:pt x="52853" y="320985"/>
                  </a:lnTo>
                  <a:lnTo>
                    <a:pt x="68967" y="291336"/>
                  </a:lnTo>
                  <a:lnTo>
                    <a:pt x="81858" y="262976"/>
                  </a:lnTo>
                  <a:lnTo>
                    <a:pt x="84436" y="224303"/>
                  </a:lnTo>
                  <a:lnTo>
                    <a:pt x="96038" y="191431"/>
                  </a:lnTo>
                  <a:lnTo>
                    <a:pt x="119242" y="170805"/>
                  </a:lnTo>
                  <a:lnTo>
                    <a:pt x="141156" y="147602"/>
                  </a:lnTo>
                  <a:lnTo>
                    <a:pt x="160493" y="106351"/>
                  </a:lnTo>
                  <a:lnTo>
                    <a:pt x="170805" y="99905"/>
                  </a:lnTo>
                  <a:lnTo>
                    <a:pt x="184341" y="101194"/>
                  </a:lnTo>
                  <a:lnTo>
                    <a:pt x="209478" y="93460"/>
                  </a:lnTo>
                  <a:lnTo>
                    <a:pt x="260398" y="66388"/>
                  </a:lnTo>
                  <a:lnTo>
                    <a:pt x="270066" y="39962"/>
                  </a:lnTo>
                  <a:lnTo>
                    <a:pt x="307450" y="0"/>
                  </a:lnTo>
                  <a:lnTo>
                    <a:pt x="315829" y="27716"/>
                  </a:lnTo>
                  <a:lnTo>
                    <a:pt x="336455" y="39962"/>
                  </a:lnTo>
                  <a:lnTo>
                    <a:pt x="355146" y="54787"/>
                  </a:lnTo>
                  <a:lnTo>
                    <a:pt x="356435" y="65100"/>
                  </a:lnTo>
                  <a:lnTo>
                    <a:pt x="360303" y="75412"/>
                  </a:lnTo>
                  <a:lnTo>
                    <a:pt x="377061" y="81858"/>
                  </a:lnTo>
                  <a:lnTo>
                    <a:pt x="407999" y="84436"/>
                  </a:lnTo>
                  <a:lnTo>
                    <a:pt x="420890" y="95393"/>
                  </a:lnTo>
                  <a:lnTo>
                    <a:pt x="437649" y="106351"/>
                  </a:lnTo>
                  <a:lnTo>
                    <a:pt x="466654" y="108929"/>
                  </a:lnTo>
                  <a:lnTo>
                    <a:pt x="495658" y="108929"/>
                  </a:lnTo>
                  <a:lnTo>
                    <a:pt x="522085" y="117308"/>
                  </a:lnTo>
                  <a:lnTo>
                    <a:pt x="541421" y="138578"/>
                  </a:lnTo>
                  <a:lnTo>
                    <a:pt x="554956" y="164360"/>
                  </a:lnTo>
                  <a:lnTo>
                    <a:pt x="577516" y="180474"/>
                  </a:lnTo>
                  <a:lnTo>
                    <a:pt x="583317" y="192075"/>
                  </a:lnTo>
                  <a:lnTo>
                    <a:pt x="587184" y="203033"/>
                  </a:lnTo>
                  <a:lnTo>
                    <a:pt x="602653" y="212701"/>
                  </a:lnTo>
                  <a:lnTo>
                    <a:pt x="616189" y="228815"/>
                  </a:lnTo>
                  <a:lnTo>
                    <a:pt x="615544" y="258464"/>
                  </a:lnTo>
                  <a:lnTo>
                    <a:pt x="603298" y="286824"/>
                  </a:lnTo>
                  <a:lnTo>
                    <a:pt x="619411" y="344834"/>
                  </a:lnTo>
                  <a:lnTo>
                    <a:pt x="682577" y="347412"/>
                  </a:lnTo>
                  <a:lnTo>
                    <a:pt x="712871" y="343544"/>
                  </a:lnTo>
                  <a:lnTo>
                    <a:pt x="742520" y="348056"/>
                  </a:lnTo>
                  <a:lnTo>
                    <a:pt x="770236" y="361592"/>
                  </a:lnTo>
                  <a:lnTo>
                    <a:pt x="796018" y="380929"/>
                  </a:lnTo>
                  <a:lnTo>
                    <a:pt x="825023" y="386729"/>
                  </a:lnTo>
                  <a:lnTo>
                    <a:pt x="879809" y="359014"/>
                  </a:lnTo>
                  <a:lnTo>
                    <a:pt x="907525" y="364815"/>
                  </a:lnTo>
                  <a:lnTo>
                    <a:pt x="932662" y="328720"/>
                  </a:lnTo>
                  <a:lnTo>
                    <a:pt x="956511" y="310028"/>
                  </a:lnTo>
                  <a:lnTo>
                    <a:pt x="964890" y="379639"/>
                  </a:lnTo>
                  <a:lnTo>
                    <a:pt x="990672" y="411222"/>
                  </a:lnTo>
                  <a:lnTo>
                    <a:pt x="1022254" y="431203"/>
                  </a:lnTo>
                  <a:lnTo>
                    <a:pt x="1059639" y="427336"/>
                  </a:lnTo>
                  <a:lnTo>
                    <a:pt x="1097667" y="420246"/>
                  </a:lnTo>
                  <a:lnTo>
                    <a:pt x="1131183" y="430559"/>
                  </a:lnTo>
                  <a:lnTo>
                    <a:pt x="1162766" y="447317"/>
                  </a:lnTo>
                  <a:lnTo>
                    <a:pt x="1200795" y="448606"/>
                  </a:lnTo>
                  <a:lnTo>
                    <a:pt x="1234311" y="422180"/>
                  </a:lnTo>
                  <a:lnTo>
                    <a:pt x="1248491" y="417023"/>
                  </a:lnTo>
                  <a:lnTo>
                    <a:pt x="1263316" y="415090"/>
                  </a:lnTo>
                  <a:lnTo>
                    <a:pt x="1277496" y="402843"/>
                  </a:lnTo>
                  <a:lnTo>
                    <a:pt x="1289098" y="387374"/>
                  </a:lnTo>
                  <a:lnTo>
                    <a:pt x="1325837" y="372549"/>
                  </a:lnTo>
                  <a:lnTo>
                    <a:pt x="1365155" y="382217"/>
                  </a:lnTo>
                  <a:lnTo>
                    <a:pt x="1395448" y="396398"/>
                  </a:lnTo>
                  <a:lnTo>
                    <a:pt x="1423809" y="386729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7"/>
            <p:cNvSpPr/>
            <p:nvPr/>
          </p:nvSpPr>
          <p:spPr>
            <a:xfrm>
              <a:off x="7142056" y="4582122"/>
              <a:ext cx="1967074" cy="1338704"/>
            </a:xfrm>
            <a:custGeom>
              <a:rect b="b" l="l" r="r" t="t"/>
              <a:pathLst>
                <a:path extrusionOk="0" h="1894973" w="2784451">
                  <a:moveTo>
                    <a:pt x="1278141" y="1869192"/>
                  </a:moveTo>
                  <a:lnTo>
                    <a:pt x="1274273" y="1873704"/>
                  </a:lnTo>
                  <a:lnTo>
                    <a:pt x="1276207" y="1880149"/>
                  </a:lnTo>
                  <a:lnTo>
                    <a:pt x="1271695" y="1883372"/>
                  </a:lnTo>
                  <a:lnTo>
                    <a:pt x="1262027" y="1883372"/>
                  </a:lnTo>
                  <a:lnTo>
                    <a:pt x="1260093" y="1891751"/>
                  </a:lnTo>
                  <a:lnTo>
                    <a:pt x="1260093" y="1899486"/>
                  </a:lnTo>
                  <a:lnTo>
                    <a:pt x="1253003" y="1898196"/>
                  </a:lnTo>
                  <a:lnTo>
                    <a:pt x="1237534" y="1872415"/>
                  </a:lnTo>
                  <a:lnTo>
                    <a:pt x="1249780" y="1869836"/>
                  </a:lnTo>
                  <a:lnTo>
                    <a:pt x="1259449" y="1873059"/>
                  </a:lnTo>
                  <a:lnTo>
                    <a:pt x="1278141" y="1869192"/>
                  </a:lnTo>
                  <a:close/>
                  <a:moveTo>
                    <a:pt x="1882727" y="1847922"/>
                  </a:moveTo>
                  <a:lnTo>
                    <a:pt x="1859524" y="1851789"/>
                  </a:lnTo>
                  <a:lnTo>
                    <a:pt x="1856945" y="1832452"/>
                  </a:lnTo>
                  <a:lnTo>
                    <a:pt x="1865325" y="1827296"/>
                  </a:lnTo>
                  <a:lnTo>
                    <a:pt x="1873059" y="1828585"/>
                  </a:lnTo>
                  <a:lnTo>
                    <a:pt x="1882727" y="1847922"/>
                  </a:lnTo>
                  <a:close/>
                  <a:moveTo>
                    <a:pt x="2267523" y="1743505"/>
                  </a:moveTo>
                  <a:lnTo>
                    <a:pt x="2273969" y="1746728"/>
                  </a:lnTo>
                  <a:lnTo>
                    <a:pt x="2280414" y="1746083"/>
                  </a:lnTo>
                  <a:lnTo>
                    <a:pt x="2282992" y="1761552"/>
                  </a:lnTo>
                  <a:lnTo>
                    <a:pt x="2287504" y="1764130"/>
                  </a:lnTo>
                  <a:lnTo>
                    <a:pt x="2290082" y="1772509"/>
                  </a:lnTo>
                  <a:lnTo>
                    <a:pt x="2285570" y="1775087"/>
                  </a:lnTo>
                  <a:lnTo>
                    <a:pt x="2273324" y="1769931"/>
                  </a:lnTo>
                  <a:lnTo>
                    <a:pt x="2267523" y="1760908"/>
                  </a:lnTo>
                  <a:lnTo>
                    <a:pt x="2261722" y="1749305"/>
                  </a:lnTo>
                  <a:lnTo>
                    <a:pt x="2263011" y="1741571"/>
                  </a:lnTo>
                  <a:lnTo>
                    <a:pt x="2267523" y="1743505"/>
                  </a:lnTo>
                  <a:close/>
                  <a:moveTo>
                    <a:pt x="2250120" y="1740282"/>
                  </a:moveTo>
                  <a:lnTo>
                    <a:pt x="2252698" y="1745438"/>
                  </a:lnTo>
                  <a:lnTo>
                    <a:pt x="2248831" y="1757040"/>
                  </a:lnTo>
                  <a:lnTo>
                    <a:pt x="2250765" y="1769287"/>
                  </a:lnTo>
                  <a:lnTo>
                    <a:pt x="2263656" y="1791201"/>
                  </a:lnTo>
                  <a:lnTo>
                    <a:pt x="2269457" y="1796358"/>
                  </a:lnTo>
                  <a:lnTo>
                    <a:pt x="2277191" y="1798291"/>
                  </a:lnTo>
                  <a:lnTo>
                    <a:pt x="2279770" y="1802803"/>
                  </a:lnTo>
                  <a:lnTo>
                    <a:pt x="2278480" y="1808604"/>
                  </a:lnTo>
                  <a:lnTo>
                    <a:pt x="2264300" y="1801514"/>
                  </a:lnTo>
                  <a:lnTo>
                    <a:pt x="2250120" y="1798291"/>
                  </a:lnTo>
                  <a:lnTo>
                    <a:pt x="2244319" y="1786045"/>
                  </a:lnTo>
                  <a:lnTo>
                    <a:pt x="2241741" y="1775732"/>
                  </a:lnTo>
                  <a:lnTo>
                    <a:pt x="2234651" y="1769287"/>
                  </a:lnTo>
                  <a:lnTo>
                    <a:pt x="2232718" y="1760908"/>
                  </a:lnTo>
                  <a:lnTo>
                    <a:pt x="2234007" y="1744794"/>
                  </a:lnTo>
                  <a:lnTo>
                    <a:pt x="2241097" y="1745438"/>
                  </a:lnTo>
                  <a:lnTo>
                    <a:pt x="2250120" y="1740282"/>
                  </a:lnTo>
                  <a:close/>
                  <a:moveTo>
                    <a:pt x="48986" y="1752528"/>
                  </a:moveTo>
                  <a:lnTo>
                    <a:pt x="45763" y="1758329"/>
                  </a:lnTo>
                  <a:lnTo>
                    <a:pt x="34161" y="1752528"/>
                  </a:lnTo>
                  <a:lnTo>
                    <a:pt x="14180" y="1734481"/>
                  </a:lnTo>
                  <a:lnTo>
                    <a:pt x="2578" y="1727391"/>
                  </a:lnTo>
                  <a:lnTo>
                    <a:pt x="0" y="1717723"/>
                  </a:lnTo>
                  <a:lnTo>
                    <a:pt x="5156" y="1704832"/>
                  </a:lnTo>
                  <a:lnTo>
                    <a:pt x="12891" y="1697742"/>
                  </a:lnTo>
                  <a:lnTo>
                    <a:pt x="24493" y="1701609"/>
                  </a:lnTo>
                  <a:lnTo>
                    <a:pt x="33517" y="1712566"/>
                  </a:lnTo>
                  <a:lnTo>
                    <a:pt x="47697" y="1742860"/>
                  </a:lnTo>
                  <a:lnTo>
                    <a:pt x="48986" y="1752528"/>
                  </a:lnTo>
                  <a:close/>
                  <a:moveTo>
                    <a:pt x="1544984" y="1693874"/>
                  </a:moveTo>
                  <a:lnTo>
                    <a:pt x="1521780" y="1690652"/>
                  </a:lnTo>
                  <a:lnTo>
                    <a:pt x="1528225" y="1682917"/>
                  </a:lnTo>
                  <a:lnTo>
                    <a:pt x="1525003" y="1675827"/>
                  </a:lnTo>
                  <a:lnTo>
                    <a:pt x="1528225" y="1672604"/>
                  </a:lnTo>
                  <a:lnTo>
                    <a:pt x="1535316" y="1673894"/>
                  </a:lnTo>
                  <a:lnTo>
                    <a:pt x="1541761" y="1684206"/>
                  </a:lnTo>
                  <a:lnTo>
                    <a:pt x="1544984" y="1693874"/>
                  </a:lnTo>
                  <a:close/>
                  <a:moveTo>
                    <a:pt x="1507600" y="1608149"/>
                  </a:moveTo>
                  <a:lnTo>
                    <a:pt x="1514045" y="1608794"/>
                  </a:lnTo>
                  <a:lnTo>
                    <a:pt x="1522425" y="1606216"/>
                  </a:lnTo>
                  <a:lnTo>
                    <a:pt x="1534026" y="1606216"/>
                  </a:lnTo>
                  <a:lnTo>
                    <a:pt x="1548207" y="1612017"/>
                  </a:lnTo>
                  <a:lnTo>
                    <a:pt x="1556586" y="1622330"/>
                  </a:lnTo>
                  <a:lnTo>
                    <a:pt x="1554652" y="1628130"/>
                  </a:lnTo>
                  <a:lnTo>
                    <a:pt x="1546273" y="1623618"/>
                  </a:lnTo>
                  <a:lnTo>
                    <a:pt x="1544984" y="1628130"/>
                  </a:lnTo>
                  <a:lnTo>
                    <a:pt x="1531448" y="1621685"/>
                  </a:lnTo>
                  <a:lnTo>
                    <a:pt x="1521780" y="1621685"/>
                  </a:lnTo>
                  <a:lnTo>
                    <a:pt x="1516624" y="1627486"/>
                  </a:lnTo>
                  <a:lnTo>
                    <a:pt x="1512756" y="1633931"/>
                  </a:lnTo>
                  <a:lnTo>
                    <a:pt x="1501799" y="1641666"/>
                  </a:lnTo>
                  <a:lnTo>
                    <a:pt x="1491486" y="1650690"/>
                  </a:lnTo>
                  <a:lnTo>
                    <a:pt x="1476017" y="1659713"/>
                  </a:lnTo>
                  <a:lnTo>
                    <a:pt x="1456680" y="1659069"/>
                  </a:lnTo>
                  <a:lnTo>
                    <a:pt x="1445723" y="1644889"/>
                  </a:lnTo>
                  <a:lnTo>
                    <a:pt x="1445079" y="1626197"/>
                  </a:lnTo>
                  <a:lnTo>
                    <a:pt x="1454102" y="1607505"/>
                  </a:lnTo>
                  <a:lnTo>
                    <a:pt x="1472150" y="1595259"/>
                  </a:lnTo>
                  <a:lnTo>
                    <a:pt x="1487619" y="1595259"/>
                  </a:lnTo>
                  <a:lnTo>
                    <a:pt x="1507600" y="1608149"/>
                  </a:lnTo>
                  <a:close/>
                  <a:moveTo>
                    <a:pt x="1607505" y="1669382"/>
                  </a:moveTo>
                  <a:lnTo>
                    <a:pt x="1597192" y="1671960"/>
                  </a:lnTo>
                  <a:lnTo>
                    <a:pt x="1592036" y="1668737"/>
                  </a:lnTo>
                  <a:lnTo>
                    <a:pt x="1590102" y="1662936"/>
                  </a:lnTo>
                  <a:lnTo>
                    <a:pt x="1579789" y="1657780"/>
                  </a:lnTo>
                  <a:lnTo>
                    <a:pt x="1577856" y="1641666"/>
                  </a:lnTo>
                  <a:lnTo>
                    <a:pt x="1584301" y="1612661"/>
                  </a:lnTo>
                  <a:lnTo>
                    <a:pt x="1586235" y="1597192"/>
                  </a:lnTo>
                  <a:lnTo>
                    <a:pt x="1579789" y="1590747"/>
                  </a:lnTo>
                  <a:lnTo>
                    <a:pt x="1577856" y="1584946"/>
                  </a:lnTo>
                  <a:lnTo>
                    <a:pt x="1586235" y="1577211"/>
                  </a:lnTo>
                  <a:lnTo>
                    <a:pt x="1586879" y="1572699"/>
                  </a:lnTo>
                  <a:lnTo>
                    <a:pt x="1595258" y="1572699"/>
                  </a:lnTo>
                  <a:lnTo>
                    <a:pt x="1612661" y="1581723"/>
                  </a:lnTo>
                  <a:lnTo>
                    <a:pt x="1615240" y="1593969"/>
                  </a:lnTo>
                  <a:lnTo>
                    <a:pt x="1605571" y="1602348"/>
                  </a:lnTo>
                  <a:lnTo>
                    <a:pt x="1603638" y="1611372"/>
                  </a:lnTo>
                  <a:lnTo>
                    <a:pt x="1613951" y="1626841"/>
                  </a:lnTo>
                  <a:lnTo>
                    <a:pt x="1617818" y="1629420"/>
                  </a:lnTo>
                  <a:lnTo>
                    <a:pt x="1621685" y="1635221"/>
                  </a:lnTo>
                  <a:lnTo>
                    <a:pt x="1613951" y="1639732"/>
                  </a:lnTo>
                  <a:lnTo>
                    <a:pt x="1612661" y="1646822"/>
                  </a:lnTo>
                  <a:lnTo>
                    <a:pt x="1612661" y="1659713"/>
                  </a:lnTo>
                  <a:lnTo>
                    <a:pt x="1607505" y="1669382"/>
                  </a:lnTo>
                  <a:close/>
                  <a:moveTo>
                    <a:pt x="1705476" y="1589457"/>
                  </a:moveTo>
                  <a:lnTo>
                    <a:pt x="1702898" y="1597836"/>
                  </a:lnTo>
                  <a:lnTo>
                    <a:pt x="1696453" y="1587524"/>
                  </a:lnTo>
                  <a:lnTo>
                    <a:pt x="1690652" y="1582368"/>
                  </a:lnTo>
                  <a:lnTo>
                    <a:pt x="1693230" y="1572699"/>
                  </a:lnTo>
                  <a:lnTo>
                    <a:pt x="1692585" y="1566254"/>
                  </a:lnTo>
                  <a:lnTo>
                    <a:pt x="1707410" y="1554007"/>
                  </a:lnTo>
                  <a:lnTo>
                    <a:pt x="1713856" y="1570766"/>
                  </a:lnTo>
                  <a:lnTo>
                    <a:pt x="1712566" y="1581078"/>
                  </a:lnTo>
                  <a:lnTo>
                    <a:pt x="1705476" y="1589457"/>
                  </a:lnTo>
                  <a:close/>
                  <a:moveTo>
                    <a:pt x="1866614" y="1610083"/>
                  </a:moveTo>
                  <a:lnTo>
                    <a:pt x="1860168" y="1621685"/>
                  </a:lnTo>
                  <a:lnTo>
                    <a:pt x="1848566" y="1628130"/>
                  </a:lnTo>
                  <a:lnTo>
                    <a:pt x="1833097" y="1629420"/>
                  </a:lnTo>
                  <a:lnTo>
                    <a:pt x="1822140" y="1623618"/>
                  </a:lnTo>
                  <a:lnTo>
                    <a:pt x="1813116" y="1615239"/>
                  </a:lnTo>
                  <a:lnTo>
                    <a:pt x="1806026" y="1615884"/>
                  </a:lnTo>
                  <a:lnTo>
                    <a:pt x="1802803" y="1622330"/>
                  </a:lnTo>
                  <a:lnTo>
                    <a:pt x="1798936" y="1619751"/>
                  </a:lnTo>
                  <a:lnTo>
                    <a:pt x="1794424" y="1601059"/>
                  </a:lnTo>
                  <a:lnTo>
                    <a:pt x="1800870" y="1588168"/>
                  </a:lnTo>
                  <a:lnTo>
                    <a:pt x="1802803" y="1576566"/>
                  </a:lnTo>
                  <a:lnTo>
                    <a:pt x="1806671" y="1566898"/>
                  </a:lnTo>
                  <a:lnTo>
                    <a:pt x="1813761" y="1559808"/>
                  </a:lnTo>
                  <a:lnTo>
                    <a:pt x="1828585" y="1552718"/>
                  </a:lnTo>
                  <a:lnTo>
                    <a:pt x="1845988" y="1557230"/>
                  </a:lnTo>
                  <a:lnTo>
                    <a:pt x="1856301" y="1572055"/>
                  </a:lnTo>
                  <a:lnTo>
                    <a:pt x="1871770" y="1588168"/>
                  </a:lnTo>
                  <a:lnTo>
                    <a:pt x="1869192" y="1603638"/>
                  </a:lnTo>
                  <a:lnTo>
                    <a:pt x="1866614" y="1610083"/>
                  </a:lnTo>
                  <a:close/>
                  <a:moveTo>
                    <a:pt x="1529515" y="1595259"/>
                  </a:moveTo>
                  <a:lnTo>
                    <a:pt x="1524358" y="1599126"/>
                  </a:lnTo>
                  <a:lnTo>
                    <a:pt x="1508889" y="1595259"/>
                  </a:lnTo>
                  <a:lnTo>
                    <a:pt x="1500510" y="1587524"/>
                  </a:lnTo>
                  <a:lnTo>
                    <a:pt x="1498576" y="1582368"/>
                  </a:lnTo>
                  <a:lnTo>
                    <a:pt x="1489553" y="1579789"/>
                  </a:lnTo>
                  <a:lnTo>
                    <a:pt x="1488264" y="1575922"/>
                  </a:lnTo>
                  <a:lnTo>
                    <a:pt x="1496643" y="1555941"/>
                  </a:lnTo>
                  <a:lnTo>
                    <a:pt x="1495998" y="1546273"/>
                  </a:lnTo>
                  <a:lnTo>
                    <a:pt x="1501799" y="1541761"/>
                  </a:lnTo>
                  <a:lnTo>
                    <a:pt x="1495998" y="1529514"/>
                  </a:lnTo>
                  <a:lnTo>
                    <a:pt x="1499221" y="1526936"/>
                  </a:lnTo>
                  <a:lnTo>
                    <a:pt x="1515334" y="1533382"/>
                  </a:lnTo>
                  <a:lnTo>
                    <a:pt x="1536605" y="1537249"/>
                  </a:lnTo>
                  <a:lnTo>
                    <a:pt x="1552718" y="1546917"/>
                  </a:lnTo>
                  <a:lnTo>
                    <a:pt x="1557230" y="1552718"/>
                  </a:lnTo>
                  <a:lnTo>
                    <a:pt x="1557875" y="1563675"/>
                  </a:lnTo>
                  <a:lnTo>
                    <a:pt x="1550785" y="1569477"/>
                  </a:lnTo>
                  <a:lnTo>
                    <a:pt x="1547562" y="1583657"/>
                  </a:lnTo>
                  <a:lnTo>
                    <a:pt x="1532737" y="1584301"/>
                  </a:lnTo>
                  <a:lnTo>
                    <a:pt x="1524358" y="1586235"/>
                  </a:lnTo>
                  <a:lnTo>
                    <a:pt x="1529515" y="1595259"/>
                  </a:lnTo>
                  <a:close/>
                  <a:moveTo>
                    <a:pt x="883032" y="1517913"/>
                  </a:moveTo>
                  <a:lnTo>
                    <a:pt x="872075" y="1529514"/>
                  </a:lnTo>
                  <a:lnTo>
                    <a:pt x="864340" y="1532093"/>
                  </a:lnTo>
                  <a:lnTo>
                    <a:pt x="855316" y="1532093"/>
                  </a:lnTo>
                  <a:lnTo>
                    <a:pt x="855316" y="1526292"/>
                  </a:lnTo>
                  <a:lnTo>
                    <a:pt x="859184" y="1515334"/>
                  </a:lnTo>
                  <a:lnTo>
                    <a:pt x="864340" y="1510822"/>
                  </a:lnTo>
                  <a:lnTo>
                    <a:pt x="883032" y="1517913"/>
                  </a:lnTo>
                  <a:close/>
                  <a:moveTo>
                    <a:pt x="2214670" y="1548207"/>
                  </a:moveTo>
                  <a:lnTo>
                    <a:pt x="2212092" y="1554652"/>
                  </a:lnTo>
                  <a:lnTo>
                    <a:pt x="2193400" y="1550784"/>
                  </a:lnTo>
                  <a:lnTo>
                    <a:pt x="2175353" y="1555296"/>
                  </a:lnTo>
                  <a:lnTo>
                    <a:pt x="2183732" y="1528870"/>
                  </a:lnTo>
                  <a:lnTo>
                    <a:pt x="2194045" y="1519202"/>
                  </a:lnTo>
                  <a:lnTo>
                    <a:pt x="2197267" y="1512756"/>
                  </a:lnTo>
                  <a:lnTo>
                    <a:pt x="2207580" y="1506955"/>
                  </a:lnTo>
                  <a:lnTo>
                    <a:pt x="2212092" y="1507600"/>
                  </a:lnTo>
                  <a:lnTo>
                    <a:pt x="2216604" y="1518557"/>
                  </a:lnTo>
                  <a:lnTo>
                    <a:pt x="2215315" y="1532093"/>
                  </a:lnTo>
                  <a:lnTo>
                    <a:pt x="2209514" y="1542405"/>
                  </a:lnTo>
                  <a:lnTo>
                    <a:pt x="2214670" y="1548207"/>
                  </a:lnTo>
                  <a:close/>
                  <a:moveTo>
                    <a:pt x="1552718" y="1506311"/>
                  </a:moveTo>
                  <a:lnTo>
                    <a:pt x="1561742" y="1510178"/>
                  </a:lnTo>
                  <a:lnTo>
                    <a:pt x="1566898" y="1520491"/>
                  </a:lnTo>
                  <a:lnTo>
                    <a:pt x="1561742" y="1519846"/>
                  </a:lnTo>
                  <a:lnTo>
                    <a:pt x="1554652" y="1526292"/>
                  </a:lnTo>
                  <a:lnTo>
                    <a:pt x="1550140" y="1525003"/>
                  </a:lnTo>
                  <a:lnTo>
                    <a:pt x="1539183" y="1528225"/>
                  </a:lnTo>
                  <a:lnTo>
                    <a:pt x="1532737" y="1517913"/>
                  </a:lnTo>
                  <a:lnTo>
                    <a:pt x="1541116" y="1510178"/>
                  </a:lnTo>
                  <a:lnTo>
                    <a:pt x="1552718" y="1506311"/>
                  </a:lnTo>
                  <a:close/>
                  <a:moveTo>
                    <a:pt x="983582" y="1502443"/>
                  </a:moveTo>
                  <a:lnTo>
                    <a:pt x="989383" y="1506311"/>
                  </a:lnTo>
                  <a:lnTo>
                    <a:pt x="993250" y="1505022"/>
                  </a:lnTo>
                  <a:lnTo>
                    <a:pt x="994539" y="1517913"/>
                  </a:lnTo>
                  <a:lnTo>
                    <a:pt x="985515" y="1536604"/>
                  </a:lnTo>
                  <a:lnTo>
                    <a:pt x="978425" y="1534026"/>
                  </a:lnTo>
                  <a:lnTo>
                    <a:pt x="972624" y="1527581"/>
                  </a:lnTo>
                  <a:lnTo>
                    <a:pt x="967468" y="1539183"/>
                  </a:lnTo>
                  <a:lnTo>
                    <a:pt x="963601" y="1530159"/>
                  </a:lnTo>
                  <a:lnTo>
                    <a:pt x="951999" y="1524358"/>
                  </a:lnTo>
                  <a:lnTo>
                    <a:pt x="959089" y="1517913"/>
                  </a:lnTo>
                  <a:lnTo>
                    <a:pt x="968112" y="1519202"/>
                  </a:lnTo>
                  <a:lnTo>
                    <a:pt x="974558" y="1517913"/>
                  </a:lnTo>
                  <a:lnTo>
                    <a:pt x="981003" y="1512756"/>
                  </a:lnTo>
                  <a:lnTo>
                    <a:pt x="980359" y="1506311"/>
                  </a:lnTo>
                  <a:lnTo>
                    <a:pt x="983582" y="1502443"/>
                  </a:lnTo>
                  <a:close/>
                  <a:moveTo>
                    <a:pt x="852094" y="1496643"/>
                  </a:moveTo>
                  <a:lnTo>
                    <a:pt x="853383" y="1512112"/>
                  </a:lnTo>
                  <a:lnTo>
                    <a:pt x="850805" y="1515334"/>
                  </a:lnTo>
                  <a:lnTo>
                    <a:pt x="846937" y="1505666"/>
                  </a:lnTo>
                  <a:lnTo>
                    <a:pt x="839203" y="1508244"/>
                  </a:lnTo>
                  <a:lnTo>
                    <a:pt x="835980" y="1515334"/>
                  </a:lnTo>
                  <a:lnTo>
                    <a:pt x="825023" y="1508244"/>
                  </a:lnTo>
                  <a:lnTo>
                    <a:pt x="833402" y="1497287"/>
                  </a:lnTo>
                  <a:lnTo>
                    <a:pt x="843070" y="1494064"/>
                  </a:lnTo>
                  <a:lnTo>
                    <a:pt x="852094" y="1496643"/>
                  </a:lnTo>
                  <a:close/>
                  <a:moveTo>
                    <a:pt x="2497627" y="1490842"/>
                  </a:moveTo>
                  <a:lnTo>
                    <a:pt x="2493115" y="1494064"/>
                  </a:lnTo>
                  <a:lnTo>
                    <a:pt x="2484736" y="1485040"/>
                  </a:lnTo>
                  <a:lnTo>
                    <a:pt x="2493115" y="1481173"/>
                  </a:lnTo>
                  <a:lnTo>
                    <a:pt x="2497627" y="1482462"/>
                  </a:lnTo>
                  <a:lnTo>
                    <a:pt x="2497627" y="1490842"/>
                  </a:lnTo>
                  <a:close/>
                  <a:moveTo>
                    <a:pt x="1505022" y="1464415"/>
                  </a:moveTo>
                  <a:lnTo>
                    <a:pt x="1510823" y="1469571"/>
                  </a:lnTo>
                  <a:lnTo>
                    <a:pt x="1497287" y="1476661"/>
                  </a:lnTo>
                  <a:lnTo>
                    <a:pt x="1487619" y="1474728"/>
                  </a:lnTo>
                  <a:lnTo>
                    <a:pt x="1478595" y="1476017"/>
                  </a:lnTo>
                  <a:lnTo>
                    <a:pt x="1478595" y="1464415"/>
                  </a:lnTo>
                  <a:lnTo>
                    <a:pt x="1488264" y="1467638"/>
                  </a:lnTo>
                  <a:lnTo>
                    <a:pt x="1505022" y="1464415"/>
                  </a:lnTo>
                  <a:close/>
                  <a:moveTo>
                    <a:pt x="2355826" y="1466993"/>
                  </a:moveTo>
                  <a:lnTo>
                    <a:pt x="2346158" y="1472794"/>
                  </a:lnTo>
                  <a:lnTo>
                    <a:pt x="2342935" y="1452813"/>
                  </a:lnTo>
                  <a:lnTo>
                    <a:pt x="2357115" y="1452169"/>
                  </a:lnTo>
                  <a:lnTo>
                    <a:pt x="2355826" y="1466993"/>
                  </a:lnTo>
                  <a:close/>
                  <a:moveTo>
                    <a:pt x="2306841" y="1450879"/>
                  </a:moveTo>
                  <a:lnTo>
                    <a:pt x="2310708" y="1459258"/>
                  </a:lnTo>
                  <a:lnTo>
                    <a:pt x="2322954" y="1454102"/>
                  </a:lnTo>
                  <a:lnTo>
                    <a:pt x="2326822" y="1459258"/>
                  </a:lnTo>
                  <a:lnTo>
                    <a:pt x="2322310" y="1462481"/>
                  </a:lnTo>
                  <a:lnTo>
                    <a:pt x="2319732" y="1468927"/>
                  </a:lnTo>
                  <a:lnTo>
                    <a:pt x="2304262" y="1485040"/>
                  </a:lnTo>
                  <a:lnTo>
                    <a:pt x="2306841" y="1450879"/>
                  </a:lnTo>
                  <a:close/>
                  <a:moveTo>
                    <a:pt x="962312" y="1427676"/>
                  </a:moveTo>
                  <a:lnTo>
                    <a:pt x="997762" y="1434766"/>
                  </a:lnTo>
                  <a:lnTo>
                    <a:pt x="1012586" y="1432188"/>
                  </a:lnTo>
                  <a:lnTo>
                    <a:pt x="1019032" y="1436055"/>
                  </a:lnTo>
                  <a:lnTo>
                    <a:pt x="1018387" y="1449590"/>
                  </a:lnTo>
                  <a:lnTo>
                    <a:pt x="1019676" y="1458614"/>
                  </a:lnTo>
                  <a:lnTo>
                    <a:pt x="1015165" y="1465704"/>
                  </a:lnTo>
                  <a:lnTo>
                    <a:pt x="1004852" y="1466993"/>
                  </a:lnTo>
                  <a:lnTo>
                    <a:pt x="999051" y="1471505"/>
                  </a:lnTo>
                  <a:lnTo>
                    <a:pt x="995183" y="1469571"/>
                  </a:lnTo>
                  <a:lnTo>
                    <a:pt x="990672" y="1463126"/>
                  </a:lnTo>
                  <a:lnTo>
                    <a:pt x="985515" y="1468927"/>
                  </a:lnTo>
                  <a:lnTo>
                    <a:pt x="979070" y="1470216"/>
                  </a:lnTo>
                  <a:lnTo>
                    <a:pt x="957800" y="1461192"/>
                  </a:lnTo>
                  <a:lnTo>
                    <a:pt x="950710" y="1450879"/>
                  </a:lnTo>
                  <a:lnTo>
                    <a:pt x="950065" y="1444434"/>
                  </a:lnTo>
                  <a:lnTo>
                    <a:pt x="954577" y="1438633"/>
                  </a:lnTo>
                  <a:lnTo>
                    <a:pt x="954577" y="1432188"/>
                  </a:lnTo>
                  <a:lnTo>
                    <a:pt x="962312" y="1427676"/>
                  </a:lnTo>
                  <a:close/>
                  <a:moveTo>
                    <a:pt x="1931713" y="1436699"/>
                  </a:moveTo>
                  <a:lnTo>
                    <a:pt x="1923978" y="1439922"/>
                  </a:lnTo>
                  <a:lnTo>
                    <a:pt x="1916889" y="1439278"/>
                  </a:lnTo>
                  <a:lnTo>
                    <a:pt x="1913666" y="1434121"/>
                  </a:lnTo>
                  <a:lnTo>
                    <a:pt x="1908509" y="1430899"/>
                  </a:lnTo>
                  <a:lnTo>
                    <a:pt x="1903353" y="1425097"/>
                  </a:lnTo>
                  <a:lnTo>
                    <a:pt x="1903998" y="1414140"/>
                  </a:lnTo>
                  <a:lnTo>
                    <a:pt x="1907220" y="1406406"/>
                  </a:lnTo>
                  <a:lnTo>
                    <a:pt x="1920756" y="1398671"/>
                  </a:lnTo>
                  <a:lnTo>
                    <a:pt x="1945893" y="1398026"/>
                  </a:lnTo>
                  <a:lnTo>
                    <a:pt x="1962007" y="1406406"/>
                  </a:lnTo>
                  <a:lnTo>
                    <a:pt x="1962651" y="1414785"/>
                  </a:lnTo>
                  <a:lnTo>
                    <a:pt x="1957495" y="1421875"/>
                  </a:lnTo>
                  <a:lnTo>
                    <a:pt x="1937514" y="1436699"/>
                  </a:lnTo>
                  <a:lnTo>
                    <a:pt x="1931713" y="1436699"/>
                  </a:lnTo>
                  <a:close/>
                  <a:moveTo>
                    <a:pt x="924928" y="1394159"/>
                  </a:moveTo>
                  <a:lnTo>
                    <a:pt x="938463" y="1399960"/>
                  </a:lnTo>
                  <a:lnTo>
                    <a:pt x="946842" y="1394804"/>
                  </a:lnTo>
                  <a:lnTo>
                    <a:pt x="966179" y="1397382"/>
                  </a:lnTo>
                  <a:lnTo>
                    <a:pt x="986804" y="1408984"/>
                  </a:lnTo>
                  <a:lnTo>
                    <a:pt x="988738" y="1416074"/>
                  </a:lnTo>
                  <a:lnTo>
                    <a:pt x="983582" y="1418008"/>
                  </a:lnTo>
                  <a:lnTo>
                    <a:pt x="959733" y="1411562"/>
                  </a:lnTo>
                  <a:lnTo>
                    <a:pt x="939108" y="1415429"/>
                  </a:lnTo>
                  <a:lnTo>
                    <a:pt x="924928" y="1412206"/>
                  </a:lnTo>
                  <a:lnTo>
                    <a:pt x="920416" y="1397382"/>
                  </a:lnTo>
                  <a:lnTo>
                    <a:pt x="924928" y="1394159"/>
                  </a:lnTo>
                  <a:close/>
                  <a:moveTo>
                    <a:pt x="1412851" y="1399960"/>
                  </a:moveTo>
                  <a:lnTo>
                    <a:pt x="1408339" y="1403183"/>
                  </a:lnTo>
                  <a:lnTo>
                    <a:pt x="1402538" y="1395448"/>
                  </a:lnTo>
                  <a:lnTo>
                    <a:pt x="1403828" y="1388358"/>
                  </a:lnTo>
                  <a:lnTo>
                    <a:pt x="1414140" y="1392870"/>
                  </a:lnTo>
                  <a:lnTo>
                    <a:pt x="1412851" y="1399960"/>
                  </a:lnTo>
                  <a:close/>
                  <a:moveTo>
                    <a:pt x="1788623" y="1383847"/>
                  </a:moveTo>
                  <a:lnTo>
                    <a:pt x="1796358" y="1385780"/>
                  </a:lnTo>
                  <a:lnTo>
                    <a:pt x="1804737" y="1384491"/>
                  </a:lnTo>
                  <a:lnTo>
                    <a:pt x="1816339" y="1385780"/>
                  </a:lnTo>
                  <a:lnTo>
                    <a:pt x="1830519" y="1389647"/>
                  </a:lnTo>
                  <a:lnTo>
                    <a:pt x="1839543" y="1394804"/>
                  </a:lnTo>
                  <a:lnTo>
                    <a:pt x="1837609" y="1403827"/>
                  </a:lnTo>
                  <a:lnTo>
                    <a:pt x="1831808" y="1410917"/>
                  </a:lnTo>
                  <a:lnTo>
                    <a:pt x="1829230" y="1423808"/>
                  </a:lnTo>
                  <a:lnTo>
                    <a:pt x="1822784" y="1430899"/>
                  </a:lnTo>
                  <a:lnTo>
                    <a:pt x="1814405" y="1428965"/>
                  </a:lnTo>
                  <a:lnTo>
                    <a:pt x="1804737" y="1430899"/>
                  </a:lnTo>
                  <a:lnTo>
                    <a:pt x="1795069" y="1439922"/>
                  </a:lnTo>
                  <a:lnTo>
                    <a:pt x="1786045" y="1441856"/>
                  </a:lnTo>
                  <a:lnTo>
                    <a:pt x="1780889" y="1434766"/>
                  </a:lnTo>
                  <a:lnTo>
                    <a:pt x="1778955" y="1425097"/>
                  </a:lnTo>
                  <a:lnTo>
                    <a:pt x="1773154" y="1417363"/>
                  </a:lnTo>
                  <a:lnTo>
                    <a:pt x="1765420" y="1414140"/>
                  </a:lnTo>
                  <a:lnTo>
                    <a:pt x="1755107" y="1415429"/>
                  </a:lnTo>
                  <a:lnTo>
                    <a:pt x="1742860" y="1419941"/>
                  </a:lnTo>
                  <a:lnTo>
                    <a:pt x="1733192" y="1419941"/>
                  </a:lnTo>
                  <a:lnTo>
                    <a:pt x="1725457" y="1415429"/>
                  </a:lnTo>
                  <a:lnTo>
                    <a:pt x="1702898" y="1405117"/>
                  </a:lnTo>
                  <a:lnTo>
                    <a:pt x="1701609" y="1401249"/>
                  </a:lnTo>
                  <a:lnTo>
                    <a:pt x="1711922" y="1399960"/>
                  </a:lnTo>
                  <a:lnTo>
                    <a:pt x="1722235" y="1396738"/>
                  </a:lnTo>
                  <a:lnTo>
                    <a:pt x="1729969" y="1392226"/>
                  </a:lnTo>
                  <a:lnTo>
                    <a:pt x="1738348" y="1393515"/>
                  </a:lnTo>
                  <a:lnTo>
                    <a:pt x="1747372" y="1398026"/>
                  </a:lnTo>
                  <a:lnTo>
                    <a:pt x="1758974" y="1393515"/>
                  </a:lnTo>
                  <a:lnTo>
                    <a:pt x="1772509" y="1381913"/>
                  </a:lnTo>
                  <a:lnTo>
                    <a:pt x="1782822" y="1379335"/>
                  </a:lnTo>
                  <a:lnTo>
                    <a:pt x="1788623" y="1383847"/>
                  </a:lnTo>
                  <a:close/>
                  <a:moveTo>
                    <a:pt x="1995523" y="1374178"/>
                  </a:moveTo>
                  <a:lnTo>
                    <a:pt x="2003258" y="1378045"/>
                  </a:lnTo>
                  <a:lnTo>
                    <a:pt x="2017438" y="1373534"/>
                  </a:lnTo>
                  <a:lnTo>
                    <a:pt x="2027751" y="1372244"/>
                  </a:lnTo>
                  <a:lnTo>
                    <a:pt x="2032263" y="1376756"/>
                  </a:lnTo>
                  <a:lnTo>
                    <a:pt x="2047087" y="1399316"/>
                  </a:lnTo>
                  <a:lnTo>
                    <a:pt x="2041286" y="1400605"/>
                  </a:lnTo>
                  <a:lnTo>
                    <a:pt x="2032263" y="1396093"/>
                  </a:lnTo>
                  <a:lnTo>
                    <a:pt x="2022595" y="1393515"/>
                  </a:lnTo>
                  <a:lnTo>
                    <a:pt x="2014860" y="1396738"/>
                  </a:lnTo>
                  <a:lnTo>
                    <a:pt x="2023884" y="1403827"/>
                  </a:lnTo>
                  <a:lnTo>
                    <a:pt x="2016794" y="1410917"/>
                  </a:lnTo>
                  <a:lnTo>
                    <a:pt x="1998746" y="1425097"/>
                  </a:lnTo>
                  <a:lnTo>
                    <a:pt x="1988433" y="1429609"/>
                  </a:lnTo>
                  <a:lnTo>
                    <a:pt x="1987144" y="1418652"/>
                  </a:lnTo>
                  <a:lnTo>
                    <a:pt x="1992301" y="1410917"/>
                  </a:lnTo>
                  <a:lnTo>
                    <a:pt x="1998746" y="1407050"/>
                  </a:lnTo>
                  <a:lnTo>
                    <a:pt x="1994879" y="1401894"/>
                  </a:lnTo>
                  <a:lnTo>
                    <a:pt x="1972964" y="1397382"/>
                  </a:lnTo>
                  <a:lnTo>
                    <a:pt x="1975542" y="1392226"/>
                  </a:lnTo>
                  <a:lnTo>
                    <a:pt x="1972964" y="1386425"/>
                  </a:lnTo>
                  <a:lnTo>
                    <a:pt x="1966519" y="1381913"/>
                  </a:lnTo>
                  <a:lnTo>
                    <a:pt x="1949116" y="1380624"/>
                  </a:lnTo>
                  <a:lnTo>
                    <a:pt x="1942671" y="1378045"/>
                  </a:lnTo>
                  <a:lnTo>
                    <a:pt x="1942026" y="1374178"/>
                  </a:lnTo>
                  <a:lnTo>
                    <a:pt x="1949760" y="1372244"/>
                  </a:lnTo>
                  <a:lnTo>
                    <a:pt x="1955561" y="1368377"/>
                  </a:lnTo>
                  <a:lnTo>
                    <a:pt x="1965230" y="1356775"/>
                  </a:lnTo>
                  <a:lnTo>
                    <a:pt x="1977476" y="1346462"/>
                  </a:lnTo>
                  <a:lnTo>
                    <a:pt x="1985211" y="1353553"/>
                  </a:lnTo>
                  <a:lnTo>
                    <a:pt x="1991656" y="1363221"/>
                  </a:lnTo>
                  <a:lnTo>
                    <a:pt x="1995523" y="1374178"/>
                  </a:lnTo>
                  <a:close/>
                  <a:moveTo>
                    <a:pt x="232038" y="1339373"/>
                  </a:moveTo>
                  <a:lnTo>
                    <a:pt x="221725" y="1342595"/>
                  </a:lnTo>
                  <a:lnTo>
                    <a:pt x="217858" y="1340017"/>
                  </a:lnTo>
                  <a:lnTo>
                    <a:pt x="211412" y="1346462"/>
                  </a:lnTo>
                  <a:lnTo>
                    <a:pt x="197877" y="1323903"/>
                  </a:lnTo>
                  <a:lnTo>
                    <a:pt x="204322" y="1322614"/>
                  </a:lnTo>
                  <a:lnTo>
                    <a:pt x="213346" y="1325837"/>
                  </a:lnTo>
                  <a:lnTo>
                    <a:pt x="232038" y="1339373"/>
                  </a:lnTo>
                  <a:close/>
                  <a:moveTo>
                    <a:pt x="1689363" y="1416074"/>
                  </a:moveTo>
                  <a:lnTo>
                    <a:pt x="1708055" y="1434121"/>
                  </a:lnTo>
                  <a:lnTo>
                    <a:pt x="1709988" y="1441856"/>
                  </a:lnTo>
                  <a:lnTo>
                    <a:pt x="1715789" y="1456036"/>
                  </a:lnTo>
                  <a:lnTo>
                    <a:pt x="1711922" y="1459258"/>
                  </a:lnTo>
                  <a:lnTo>
                    <a:pt x="1702254" y="1456681"/>
                  </a:lnTo>
                  <a:lnTo>
                    <a:pt x="1684851" y="1447657"/>
                  </a:lnTo>
                  <a:lnTo>
                    <a:pt x="1680984" y="1448946"/>
                  </a:lnTo>
                  <a:lnTo>
                    <a:pt x="1679694" y="1456036"/>
                  </a:lnTo>
                  <a:lnTo>
                    <a:pt x="1675183" y="1458614"/>
                  </a:lnTo>
                  <a:lnTo>
                    <a:pt x="1666159" y="1454747"/>
                  </a:lnTo>
                  <a:lnTo>
                    <a:pt x="1650690" y="1450879"/>
                  </a:lnTo>
                  <a:lnTo>
                    <a:pt x="1631353" y="1444434"/>
                  </a:lnTo>
                  <a:lnTo>
                    <a:pt x="1631353" y="1436699"/>
                  </a:lnTo>
                  <a:lnTo>
                    <a:pt x="1640377" y="1428965"/>
                  </a:lnTo>
                  <a:lnTo>
                    <a:pt x="1638443" y="1419941"/>
                  </a:lnTo>
                  <a:lnTo>
                    <a:pt x="1629420" y="1418008"/>
                  </a:lnTo>
                  <a:lnTo>
                    <a:pt x="1618462" y="1420586"/>
                  </a:lnTo>
                  <a:lnTo>
                    <a:pt x="1605571" y="1416718"/>
                  </a:lnTo>
                  <a:lnTo>
                    <a:pt x="1593325" y="1408984"/>
                  </a:lnTo>
                  <a:lnTo>
                    <a:pt x="1586235" y="1399960"/>
                  </a:lnTo>
                  <a:lnTo>
                    <a:pt x="1583657" y="1386425"/>
                  </a:lnTo>
                  <a:lnTo>
                    <a:pt x="1582368" y="1370956"/>
                  </a:lnTo>
                  <a:lnTo>
                    <a:pt x="1583012" y="1355486"/>
                  </a:lnTo>
                  <a:lnTo>
                    <a:pt x="1587524" y="1340017"/>
                  </a:lnTo>
                  <a:lnTo>
                    <a:pt x="1595258" y="1327771"/>
                  </a:lnTo>
                  <a:lnTo>
                    <a:pt x="1606216" y="1322614"/>
                  </a:lnTo>
                  <a:lnTo>
                    <a:pt x="1630064" y="1319392"/>
                  </a:lnTo>
                  <a:lnTo>
                    <a:pt x="1641666" y="1323259"/>
                  </a:lnTo>
                  <a:lnTo>
                    <a:pt x="1652624" y="1330993"/>
                  </a:lnTo>
                  <a:lnTo>
                    <a:pt x="1664870" y="1345174"/>
                  </a:lnTo>
                  <a:lnTo>
                    <a:pt x="1674538" y="1369022"/>
                  </a:lnTo>
                  <a:lnTo>
                    <a:pt x="1677116" y="1388358"/>
                  </a:lnTo>
                  <a:lnTo>
                    <a:pt x="1680339" y="1398026"/>
                  </a:lnTo>
                  <a:lnTo>
                    <a:pt x="1686140" y="1405117"/>
                  </a:lnTo>
                  <a:lnTo>
                    <a:pt x="1689363" y="1416074"/>
                  </a:lnTo>
                  <a:close/>
                  <a:moveTo>
                    <a:pt x="1893685" y="1316813"/>
                  </a:moveTo>
                  <a:lnTo>
                    <a:pt x="1888528" y="1336794"/>
                  </a:lnTo>
                  <a:lnTo>
                    <a:pt x="1884661" y="1340662"/>
                  </a:lnTo>
                  <a:lnTo>
                    <a:pt x="1888528" y="1354197"/>
                  </a:lnTo>
                  <a:lnTo>
                    <a:pt x="1880794" y="1361932"/>
                  </a:lnTo>
                  <a:lnTo>
                    <a:pt x="1872415" y="1361932"/>
                  </a:lnTo>
                  <a:lnTo>
                    <a:pt x="1867903" y="1369022"/>
                  </a:lnTo>
                  <a:lnTo>
                    <a:pt x="1861457" y="1374178"/>
                  </a:lnTo>
                  <a:lnTo>
                    <a:pt x="1853723" y="1377401"/>
                  </a:lnTo>
                  <a:lnTo>
                    <a:pt x="1840832" y="1373534"/>
                  </a:lnTo>
                  <a:lnTo>
                    <a:pt x="1833742" y="1367733"/>
                  </a:lnTo>
                  <a:lnTo>
                    <a:pt x="1828585" y="1357420"/>
                  </a:lnTo>
                  <a:lnTo>
                    <a:pt x="1831163" y="1345174"/>
                  </a:lnTo>
                  <a:lnTo>
                    <a:pt x="1829230" y="1340662"/>
                  </a:lnTo>
                  <a:lnTo>
                    <a:pt x="1822784" y="1344529"/>
                  </a:lnTo>
                  <a:lnTo>
                    <a:pt x="1816339" y="1352264"/>
                  </a:lnTo>
                  <a:lnTo>
                    <a:pt x="1811827" y="1352908"/>
                  </a:lnTo>
                  <a:lnTo>
                    <a:pt x="1812472" y="1320036"/>
                  </a:lnTo>
                  <a:lnTo>
                    <a:pt x="1808604" y="1314880"/>
                  </a:lnTo>
                  <a:lnTo>
                    <a:pt x="1815694" y="1312946"/>
                  </a:lnTo>
                  <a:lnTo>
                    <a:pt x="1822784" y="1318103"/>
                  </a:lnTo>
                  <a:lnTo>
                    <a:pt x="1845988" y="1319392"/>
                  </a:lnTo>
                  <a:lnTo>
                    <a:pt x="1854367" y="1321325"/>
                  </a:lnTo>
                  <a:lnTo>
                    <a:pt x="1860813" y="1327126"/>
                  </a:lnTo>
                  <a:lnTo>
                    <a:pt x="1869836" y="1329704"/>
                  </a:lnTo>
                  <a:lnTo>
                    <a:pt x="1878216" y="1329060"/>
                  </a:lnTo>
                  <a:lnTo>
                    <a:pt x="1885305" y="1320680"/>
                  </a:lnTo>
                  <a:lnTo>
                    <a:pt x="1889817" y="1309079"/>
                  </a:lnTo>
                  <a:lnTo>
                    <a:pt x="1893040" y="1307789"/>
                  </a:lnTo>
                  <a:lnTo>
                    <a:pt x="1893685" y="1316813"/>
                  </a:lnTo>
                  <a:close/>
                  <a:moveTo>
                    <a:pt x="2224338" y="1345174"/>
                  </a:moveTo>
                  <a:lnTo>
                    <a:pt x="2220471" y="1346462"/>
                  </a:lnTo>
                  <a:lnTo>
                    <a:pt x="2205646" y="1341951"/>
                  </a:lnTo>
                  <a:lnTo>
                    <a:pt x="2201779" y="1336150"/>
                  </a:lnTo>
                  <a:lnTo>
                    <a:pt x="2203068" y="1320036"/>
                  </a:lnTo>
                  <a:lnTo>
                    <a:pt x="2194689" y="1315524"/>
                  </a:lnTo>
                  <a:lnTo>
                    <a:pt x="2192755" y="1305212"/>
                  </a:lnTo>
                  <a:lnTo>
                    <a:pt x="2195978" y="1302633"/>
                  </a:lnTo>
                  <a:lnTo>
                    <a:pt x="2201135" y="1303922"/>
                  </a:lnTo>
                  <a:lnTo>
                    <a:pt x="2205646" y="1311657"/>
                  </a:lnTo>
                  <a:lnTo>
                    <a:pt x="2212092" y="1316813"/>
                  </a:lnTo>
                  <a:lnTo>
                    <a:pt x="2214670" y="1323903"/>
                  </a:lnTo>
                  <a:lnTo>
                    <a:pt x="2225627" y="1341306"/>
                  </a:lnTo>
                  <a:lnTo>
                    <a:pt x="2224338" y="1345174"/>
                  </a:lnTo>
                  <a:close/>
                  <a:moveTo>
                    <a:pt x="1806026" y="1323259"/>
                  </a:moveTo>
                  <a:lnTo>
                    <a:pt x="1806671" y="1330993"/>
                  </a:lnTo>
                  <a:lnTo>
                    <a:pt x="1799581" y="1332283"/>
                  </a:lnTo>
                  <a:lnTo>
                    <a:pt x="1778311" y="1325837"/>
                  </a:lnTo>
                  <a:lnTo>
                    <a:pt x="1769931" y="1327771"/>
                  </a:lnTo>
                  <a:lnTo>
                    <a:pt x="1764775" y="1335505"/>
                  </a:lnTo>
                  <a:lnTo>
                    <a:pt x="1737704" y="1348396"/>
                  </a:lnTo>
                  <a:lnTo>
                    <a:pt x="1728036" y="1360643"/>
                  </a:lnTo>
                  <a:lnTo>
                    <a:pt x="1725457" y="1374178"/>
                  </a:lnTo>
                  <a:lnTo>
                    <a:pt x="1719657" y="1378045"/>
                  </a:lnTo>
                  <a:lnTo>
                    <a:pt x="1713211" y="1370311"/>
                  </a:lnTo>
                  <a:lnTo>
                    <a:pt x="1713211" y="1357420"/>
                  </a:lnTo>
                  <a:lnTo>
                    <a:pt x="1711277" y="1347107"/>
                  </a:lnTo>
                  <a:lnTo>
                    <a:pt x="1701609" y="1342595"/>
                  </a:lnTo>
                  <a:lnTo>
                    <a:pt x="1697097" y="1338083"/>
                  </a:lnTo>
                  <a:lnTo>
                    <a:pt x="1705476" y="1323903"/>
                  </a:lnTo>
                  <a:lnTo>
                    <a:pt x="1712566" y="1307789"/>
                  </a:lnTo>
                  <a:lnTo>
                    <a:pt x="1726747" y="1289098"/>
                  </a:lnTo>
                  <a:lnTo>
                    <a:pt x="1746727" y="1278140"/>
                  </a:lnTo>
                  <a:lnTo>
                    <a:pt x="1767998" y="1272984"/>
                  </a:lnTo>
                  <a:lnTo>
                    <a:pt x="1780889" y="1274918"/>
                  </a:lnTo>
                  <a:lnTo>
                    <a:pt x="1785400" y="1282652"/>
                  </a:lnTo>
                  <a:lnTo>
                    <a:pt x="1786690" y="1290387"/>
                  </a:lnTo>
                  <a:lnTo>
                    <a:pt x="1780889" y="1296188"/>
                  </a:lnTo>
                  <a:lnTo>
                    <a:pt x="1782178" y="1298766"/>
                  </a:lnTo>
                  <a:lnTo>
                    <a:pt x="1791202" y="1304567"/>
                  </a:lnTo>
                  <a:lnTo>
                    <a:pt x="1798936" y="1313591"/>
                  </a:lnTo>
                  <a:lnTo>
                    <a:pt x="1806026" y="1323259"/>
                  </a:lnTo>
                  <a:close/>
                  <a:moveTo>
                    <a:pt x="211412" y="1269761"/>
                  </a:moveTo>
                  <a:lnTo>
                    <a:pt x="197232" y="1279430"/>
                  </a:lnTo>
                  <a:lnTo>
                    <a:pt x="195298" y="1274273"/>
                  </a:lnTo>
                  <a:lnTo>
                    <a:pt x="204967" y="1258160"/>
                  </a:lnTo>
                  <a:lnTo>
                    <a:pt x="210123" y="1260093"/>
                  </a:lnTo>
                  <a:lnTo>
                    <a:pt x="211412" y="1269761"/>
                  </a:lnTo>
                  <a:close/>
                  <a:moveTo>
                    <a:pt x="1991656" y="1249780"/>
                  </a:moveTo>
                  <a:lnTo>
                    <a:pt x="2001969" y="1254937"/>
                  </a:lnTo>
                  <a:lnTo>
                    <a:pt x="2005192" y="1252358"/>
                  </a:lnTo>
                  <a:lnTo>
                    <a:pt x="2012926" y="1260737"/>
                  </a:lnTo>
                  <a:lnTo>
                    <a:pt x="2024528" y="1291031"/>
                  </a:lnTo>
                  <a:lnTo>
                    <a:pt x="2020016" y="1296832"/>
                  </a:lnTo>
                  <a:lnTo>
                    <a:pt x="2020016" y="1305856"/>
                  </a:lnTo>
                  <a:lnTo>
                    <a:pt x="2015504" y="1310368"/>
                  </a:lnTo>
                  <a:lnTo>
                    <a:pt x="2010348" y="1311657"/>
                  </a:lnTo>
                  <a:lnTo>
                    <a:pt x="2005836" y="1291676"/>
                  </a:lnTo>
                  <a:lnTo>
                    <a:pt x="1996813" y="1301344"/>
                  </a:lnTo>
                  <a:lnTo>
                    <a:pt x="1991656" y="1297477"/>
                  </a:lnTo>
                  <a:lnTo>
                    <a:pt x="1974253" y="1257515"/>
                  </a:lnTo>
                  <a:lnTo>
                    <a:pt x="1979410" y="1252358"/>
                  </a:lnTo>
                  <a:lnTo>
                    <a:pt x="1991656" y="1249780"/>
                  </a:lnTo>
                  <a:close/>
                  <a:moveTo>
                    <a:pt x="2768338" y="1309723"/>
                  </a:moveTo>
                  <a:lnTo>
                    <a:pt x="2767049" y="1311657"/>
                  </a:lnTo>
                  <a:lnTo>
                    <a:pt x="2754802" y="1301989"/>
                  </a:lnTo>
                  <a:lnTo>
                    <a:pt x="2750935" y="1294254"/>
                  </a:lnTo>
                  <a:lnTo>
                    <a:pt x="2756091" y="1288453"/>
                  </a:lnTo>
                  <a:lnTo>
                    <a:pt x="2750935" y="1283297"/>
                  </a:lnTo>
                  <a:lnTo>
                    <a:pt x="2756736" y="1272984"/>
                  </a:lnTo>
                  <a:lnTo>
                    <a:pt x="2759314" y="1266539"/>
                  </a:lnTo>
                  <a:lnTo>
                    <a:pt x="2759314" y="1258160"/>
                  </a:lnTo>
                  <a:lnTo>
                    <a:pt x="2760603" y="1250425"/>
                  </a:lnTo>
                  <a:lnTo>
                    <a:pt x="2765759" y="1248491"/>
                  </a:lnTo>
                  <a:lnTo>
                    <a:pt x="2768982" y="1254292"/>
                  </a:lnTo>
                  <a:lnTo>
                    <a:pt x="2777361" y="1260737"/>
                  </a:lnTo>
                  <a:lnTo>
                    <a:pt x="2770916" y="1289742"/>
                  </a:lnTo>
                  <a:lnTo>
                    <a:pt x="2770916" y="1301344"/>
                  </a:lnTo>
                  <a:lnTo>
                    <a:pt x="2768338" y="1309723"/>
                  </a:lnTo>
                  <a:close/>
                  <a:moveTo>
                    <a:pt x="2444774" y="1243335"/>
                  </a:moveTo>
                  <a:lnTo>
                    <a:pt x="2449930" y="1245269"/>
                  </a:lnTo>
                  <a:lnTo>
                    <a:pt x="2458954" y="1236245"/>
                  </a:lnTo>
                  <a:lnTo>
                    <a:pt x="2468622" y="1235600"/>
                  </a:lnTo>
                  <a:lnTo>
                    <a:pt x="2491182" y="1259448"/>
                  </a:lnTo>
                  <a:lnTo>
                    <a:pt x="2495693" y="1271695"/>
                  </a:lnTo>
                  <a:lnTo>
                    <a:pt x="2495693" y="1278785"/>
                  </a:lnTo>
                  <a:lnTo>
                    <a:pt x="2487959" y="1287164"/>
                  </a:lnTo>
                  <a:lnTo>
                    <a:pt x="2469267" y="1299410"/>
                  </a:lnTo>
                  <a:lnTo>
                    <a:pt x="2453153" y="1304567"/>
                  </a:lnTo>
                  <a:lnTo>
                    <a:pt x="2447352" y="1301344"/>
                  </a:lnTo>
                  <a:lnTo>
                    <a:pt x="2446708" y="1290387"/>
                  </a:lnTo>
                  <a:lnTo>
                    <a:pt x="2439618" y="1283297"/>
                  </a:lnTo>
                  <a:lnTo>
                    <a:pt x="2429305" y="1280074"/>
                  </a:lnTo>
                  <a:lnTo>
                    <a:pt x="2424793" y="1273628"/>
                  </a:lnTo>
                  <a:lnTo>
                    <a:pt x="2427371" y="1268472"/>
                  </a:lnTo>
                  <a:lnTo>
                    <a:pt x="2409969" y="1256226"/>
                  </a:lnTo>
                  <a:lnTo>
                    <a:pt x="2413191" y="1247202"/>
                  </a:lnTo>
                  <a:lnTo>
                    <a:pt x="2411258" y="1234956"/>
                  </a:lnTo>
                  <a:lnTo>
                    <a:pt x="2415769" y="1231733"/>
                  </a:lnTo>
                  <a:lnTo>
                    <a:pt x="2430594" y="1239467"/>
                  </a:lnTo>
                  <a:lnTo>
                    <a:pt x="2444774" y="1243335"/>
                  </a:lnTo>
                  <a:close/>
                  <a:moveTo>
                    <a:pt x="2163106" y="1292321"/>
                  </a:moveTo>
                  <a:lnTo>
                    <a:pt x="2120566" y="1300055"/>
                  </a:lnTo>
                  <a:lnTo>
                    <a:pt x="2104452" y="1298121"/>
                  </a:lnTo>
                  <a:lnTo>
                    <a:pt x="2092850" y="1292321"/>
                  </a:lnTo>
                  <a:lnTo>
                    <a:pt x="2068358" y="1275562"/>
                  </a:lnTo>
                  <a:lnTo>
                    <a:pt x="2068358" y="1266539"/>
                  </a:lnTo>
                  <a:lnTo>
                    <a:pt x="2073514" y="1259448"/>
                  </a:lnTo>
                  <a:lnTo>
                    <a:pt x="2074803" y="1253648"/>
                  </a:lnTo>
                  <a:lnTo>
                    <a:pt x="2070936" y="1248491"/>
                  </a:lnTo>
                  <a:lnTo>
                    <a:pt x="2061267" y="1242046"/>
                  </a:lnTo>
                  <a:lnTo>
                    <a:pt x="2075447" y="1231088"/>
                  </a:lnTo>
                  <a:lnTo>
                    <a:pt x="2091561" y="1224643"/>
                  </a:lnTo>
                  <a:lnTo>
                    <a:pt x="2125078" y="1218197"/>
                  </a:lnTo>
                  <a:lnTo>
                    <a:pt x="2156661" y="1214975"/>
                  </a:lnTo>
                  <a:lnTo>
                    <a:pt x="2173419" y="1216264"/>
                  </a:lnTo>
                  <a:lnTo>
                    <a:pt x="2187599" y="1222709"/>
                  </a:lnTo>
                  <a:lnTo>
                    <a:pt x="2198556" y="1242690"/>
                  </a:lnTo>
                  <a:lnTo>
                    <a:pt x="2195334" y="1265894"/>
                  </a:lnTo>
                  <a:lnTo>
                    <a:pt x="2181798" y="1284586"/>
                  </a:lnTo>
                  <a:lnTo>
                    <a:pt x="2163106" y="1292321"/>
                  </a:lnTo>
                  <a:close/>
                  <a:moveTo>
                    <a:pt x="986804" y="1216908"/>
                  </a:moveTo>
                  <a:lnTo>
                    <a:pt x="997762" y="1220775"/>
                  </a:lnTo>
                  <a:lnTo>
                    <a:pt x="995183" y="1225932"/>
                  </a:lnTo>
                  <a:lnTo>
                    <a:pt x="983582" y="1234311"/>
                  </a:lnTo>
                  <a:lnTo>
                    <a:pt x="975203" y="1243979"/>
                  </a:lnTo>
                  <a:lnTo>
                    <a:pt x="968112" y="1247202"/>
                  </a:lnTo>
                  <a:lnTo>
                    <a:pt x="966179" y="1232378"/>
                  </a:lnTo>
                  <a:lnTo>
                    <a:pt x="961667" y="1223354"/>
                  </a:lnTo>
                  <a:lnTo>
                    <a:pt x="975203" y="1209818"/>
                  </a:lnTo>
                  <a:lnTo>
                    <a:pt x="977781" y="1202084"/>
                  </a:lnTo>
                  <a:lnTo>
                    <a:pt x="986804" y="1204017"/>
                  </a:lnTo>
                  <a:lnTo>
                    <a:pt x="992605" y="1209174"/>
                  </a:lnTo>
                  <a:lnTo>
                    <a:pt x="986804" y="1216908"/>
                  </a:lnTo>
                  <a:close/>
                  <a:moveTo>
                    <a:pt x="2787674" y="1223354"/>
                  </a:moveTo>
                  <a:lnTo>
                    <a:pt x="2781873" y="1227866"/>
                  </a:lnTo>
                  <a:lnTo>
                    <a:pt x="2774783" y="1227866"/>
                  </a:lnTo>
                  <a:lnTo>
                    <a:pt x="2768982" y="1225287"/>
                  </a:lnTo>
                  <a:lnTo>
                    <a:pt x="2761892" y="1229155"/>
                  </a:lnTo>
                  <a:lnTo>
                    <a:pt x="2761892" y="1216908"/>
                  </a:lnTo>
                  <a:lnTo>
                    <a:pt x="2768982" y="1205951"/>
                  </a:lnTo>
                  <a:lnTo>
                    <a:pt x="2778650" y="1201439"/>
                  </a:lnTo>
                  <a:lnTo>
                    <a:pt x="2787030" y="1200150"/>
                  </a:lnTo>
                  <a:lnTo>
                    <a:pt x="2789608" y="1202728"/>
                  </a:lnTo>
                  <a:lnTo>
                    <a:pt x="2783807" y="1209818"/>
                  </a:lnTo>
                  <a:lnTo>
                    <a:pt x="2786385" y="1215619"/>
                  </a:lnTo>
                  <a:lnTo>
                    <a:pt x="2787674" y="1223354"/>
                  </a:lnTo>
                  <a:close/>
                  <a:moveTo>
                    <a:pt x="2084471" y="1182102"/>
                  </a:moveTo>
                  <a:lnTo>
                    <a:pt x="2077381" y="1191126"/>
                  </a:lnTo>
                  <a:lnTo>
                    <a:pt x="2063846" y="1196283"/>
                  </a:lnTo>
                  <a:lnTo>
                    <a:pt x="2059334" y="1189193"/>
                  </a:lnTo>
                  <a:lnTo>
                    <a:pt x="2053533" y="1187259"/>
                  </a:lnTo>
                  <a:lnTo>
                    <a:pt x="2052888" y="1177591"/>
                  </a:lnTo>
                  <a:lnTo>
                    <a:pt x="2059978" y="1178235"/>
                  </a:lnTo>
                  <a:lnTo>
                    <a:pt x="2063201" y="1171790"/>
                  </a:lnTo>
                  <a:lnTo>
                    <a:pt x="2075447" y="1178880"/>
                  </a:lnTo>
                  <a:lnTo>
                    <a:pt x="2078026" y="1168567"/>
                  </a:lnTo>
                  <a:lnTo>
                    <a:pt x="2085116" y="1171145"/>
                  </a:lnTo>
                  <a:lnTo>
                    <a:pt x="2084471" y="1182102"/>
                  </a:lnTo>
                  <a:close/>
                  <a:moveTo>
                    <a:pt x="2431883" y="1178235"/>
                  </a:moveTo>
                  <a:lnTo>
                    <a:pt x="2426082" y="1185325"/>
                  </a:lnTo>
                  <a:lnTo>
                    <a:pt x="2458310" y="1195638"/>
                  </a:lnTo>
                  <a:lnTo>
                    <a:pt x="2463466" y="1206596"/>
                  </a:lnTo>
                  <a:lnTo>
                    <a:pt x="2461532" y="1210463"/>
                  </a:lnTo>
                  <a:lnTo>
                    <a:pt x="2453153" y="1216264"/>
                  </a:lnTo>
                  <a:lnTo>
                    <a:pt x="2443485" y="1215619"/>
                  </a:lnTo>
                  <a:lnTo>
                    <a:pt x="2421570" y="1221420"/>
                  </a:lnTo>
                  <a:lnTo>
                    <a:pt x="2413836" y="1224643"/>
                  </a:lnTo>
                  <a:lnTo>
                    <a:pt x="2401589" y="1212396"/>
                  </a:lnTo>
                  <a:lnTo>
                    <a:pt x="2400945" y="1204662"/>
                  </a:lnTo>
                  <a:lnTo>
                    <a:pt x="2409324" y="1199505"/>
                  </a:lnTo>
                  <a:lnTo>
                    <a:pt x="2417058" y="1200150"/>
                  </a:lnTo>
                  <a:lnTo>
                    <a:pt x="2410613" y="1190482"/>
                  </a:lnTo>
                  <a:lnTo>
                    <a:pt x="2408035" y="1180814"/>
                  </a:lnTo>
                  <a:lnTo>
                    <a:pt x="2393210" y="1176946"/>
                  </a:lnTo>
                  <a:lnTo>
                    <a:pt x="2397722" y="1172434"/>
                  </a:lnTo>
                  <a:lnTo>
                    <a:pt x="2396433" y="1167278"/>
                  </a:lnTo>
                  <a:lnTo>
                    <a:pt x="2399656" y="1158254"/>
                  </a:lnTo>
                  <a:lnTo>
                    <a:pt x="2408035" y="1148586"/>
                  </a:lnTo>
                  <a:lnTo>
                    <a:pt x="2424148" y="1147297"/>
                  </a:lnTo>
                  <a:lnTo>
                    <a:pt x="2434461" y="1156321"/>
                  </a:lnTo>
                  <a:lnTo>
                    <a:pt x="2421570" y="1165989"/>
                  </a:lnTo>
                  <a:lnTo>
                    <a:pt x="2428660" y="1171145"/>
                  </a:lnTo>
                  <a:lnTo>
                    <a:pt x="2431883" y="1178235"/>
                  </a:lnTo>
                  <a:close/>
                  <a:moveTo>
                    <a:pt x="2743200" y="1212396"/>
                  </a:moveTo>
                  <a:lnTo>
                    <a:pt x="2734821" y="1213041"/>
                  </a:lnTo>
                  <a:lnTo>
                    <a:pt x="2729665" y="1205951"/>
                  </a:lnTo>
                  <a:lnTo>
                    <a:pt x="2719996" y="1200795"/>
                  </a:lnTo>
                  <a:lnTo>
                    <a:pt x="2705172" y="1195638"/>
                  </a:lnTo>
                  <a:lnTo>
                    <a:pt x="2695504" y="1187904"/>
                  </a:lnTo>
                  <a:lnTo>
                    <a:pt x="2690992" y="1176946"/>
                  </a:lnTo>
                  <a:lnTo>
                    <a:pt x="2685835" y="1169856"/>
                  </a:lnTo>
                  <a:lnTo>
                    <a:pt x="2677456" y="1165344"/>
                  </a:lnTo>
                  <a:lnTo>
                    <a:pt x="2670366" y="1156321"/>
                  </a:lnTo>
                  <a:lnTo>
                    <a:pt x="2675523" y="1146008"/>
                  </a:lnTo>
                  <a:lnTo>
                    <a:pt x="2692925" y="1137629"/>
                  </a:lnTo>
                  <a:lnTo>
                    <a:pt x="2711617" y="1135050"/>
                  </a:lnTo>
                  <a:lnTo>
                    <a:pt x="2724508" y="1144719"/>
                  </a:lnTo>
                  <a:lnTo>
                    <a:pt x="2739977" y="1175013"/>
                  </a:lnTo>
                  <a:lnTo>
                    <a:pt x="2738688" y="1187904"/>
                  </a:lnTo>
                  <a:lnTo>
                    <a:pt x="2747068" y="1189837"/>
                  </a:lnTo>
                  <a:lnTo>
                    <a:pt x="2753513" y="1193705"/>
                  </a:lnTo>
                  <a:lnTo>
                    <a:pt x="2758025" y="1200795"/>
                  </a:lnTo>
                  <a:lnTo>
                    <a:pt x="2756091" y="1208529"/>
                  </a:lnTo>
                  <a:lnTo>
                    <a:pt x="2743200" y="1212396"/>
                  </a:lnTo>
                  <a:close/>
                  <a:moveTo>
                    <a:pt x="1250425" y="1151164"/>
                  </a:moveTo>
                  <a:lnTo>
                    <a:pt x="1257515" y="1156321"/>
                  </a:lnTo>
                  <a:lnTo>
                    <a:pt x="1262027" y="1155032"/>
                  </a:lnTo>
                  <a:lnTo>
                    <a:pt x="1285231" y="1140207"/>
                  </a:lnTo>
                  <a:lnTo>
                    <a:pt x="1285875" y="1151164"/>
                  </a:lnTo>
                  <a:lnTo>
                    <a:pt x="1316169" y="1200150"/>
                  </a:lnTo>
                  <a:lnTo>
                    <a:pt x="1318102" y="1217553"/>
                  </a:lnTo>
                  <a:lnTo>
                    <a:pt x="1314880" y="1236245"/>
                  </a:lnTo>
                  <a:lnTo>
                    <a:pt x="1309723" y="1254937"/>
                  </a:lnTo>
                  <a:lnTo>
                    <a:pt x="1289742" y="1298121"/>
                  </a:lnTo>
                  <a:lnTo>
                    <a:pt x="1281363" y="1311012"/>
                  </a:lnTo>
                  <a:lnTo>
                    <a:pt x="1271050" y="1318103"/>
                  </a:lnTo>
                  <a:lnTo>
                    <a:pt x="1269761" y="1314235"/>
                  </a:lnTo>
                  <a:lnTo>
                    <a:pt x="1252359" y="1297477"/>
                  </a:lnTo>
                  <a:lnTo>
                    <a:pt x="1243979" y="1292321"/>
                  </a:lnTo>
                  <a:lnTo>
                    <a:pt x="1243979" y="1300055"/>
                  </a:lnTo>
                  <a:lnTo>
                    <a:pt x="1240112" y="1320036"/>
                  </a:lnTo>
                  <a:lnTo>
                    <a:pt x="1142785" y="1372889"/>
                  </a:lnTo>
                  <a:lnTo>
                    <a:pt x="1131183" y="1377401"/>
                  </a:lnTo>
                  <a:lnTo>
                    <a:pt x="1087999" y="1380624"/>
                  </a:lnTo>
                  <a:lnTo>
                    <a:pt x="1076397" y="1377401"/>
                  </a:lnTo>
                  <a:lnTo>
                    <a:pt x="1073818" y="1367088"/>
                  </a:lnTo>
                  <a:lnTo>
                    <a:pt x="1079619" y="1358065"/>
                  </a:lnTo>
                  <a:lnTo>
                    <a:pt x="1087354" y="1350330"/>
                  </a:lnTo>
                  <a:lnTo>
                    <a:pt x="1089932" y="1343884"/>
                  </a:lnTo>
                  <a:lnTo>
                    <a:pt x="1084776" y="1336150"/>
                  </a:lnTo>
                  <a:lnTo>
                    <a:pt x="1055127" y="1318103"/>
                  </a:lnTo>
                  <a:lnTo>
                    <a:pt x="1055127" y="1343884"/>
                  </a:lnTo>
                  <a:lnTo>
                    <a:pt x="1033856" y="1318747"/>
                  </a:lnTo>
                  <a:lnTo>
                    <a:pt x="1046747" y="1277496"/>
                  </a:lnTo>
                  <a:lnTo>
                    <a:pt x="1075752" y="1243979"/>
                  </a:lnTo>
                  <a:lnTo>
                    <a:pt x="1104112" y="1242046"/>
                  </a:lnTo>
                  <a:lnTo>
                    <a:pt x="1113136" y="1214975"/>
                  </a:lnTo>
                  <a:lnTo>
                    <a:pt x="1119581" y="1205306"/>
                  </a:lnTo>
                  <a:lnTo>
                    <a:pt x="1128605" y="1194993"/>
                  </a:lnTo>
                  <a:lnTo>
                    <a:pt x="1139563" y="1188548"/>
                  </a:lnTo>
                  <a:lnTo>
                    <a:pt x="1149231" y="1187259"/>
                  </a:lnTo>
                  <a:lnTo>
                    <a:pt x="1156965" y="1181458"/>
                  </a:lnTo>
                  <a:lnTo>
                    <a:pt x="1159544" y="1164055"/>
                  </a:lnTo>
                  <a:lnTo>
                    <a:pt x="1171790" y="1178880"/>
                  </a:lnTo>
                  <a:lnTo>
                    <a:pt x="1187904" y="1180814"/>
                  </a:lnTo>
                  <a:lnTo>
                    <a:pt x="1202084" y="1171145"/>
                  </a:lnTo>
                  <a:lnTo>
                    <a:pt x="1208529" y="1152453"/>
                  </a:lnTo>
                  <a:lnTo>
                    <a:pt x="1200795" y="1136984"/>
                  </a:lnTo>
                  <a:lnTo>
                    <a:pt x="1174368" y="1115714"/>
                  </a:lnTo>
                  <a:lnTo>
                    <a:pt x="1181458" y="1105401"/>
                  </a:lnTo>
                  <a:lnTo>
                    <a:pt x="1197572" y="1104757"/>
                  </a:lnTo>
                  <a:lnTo>
                    <a:pt x="1214975" y="1113780"/>
                  </a:lnTo>
                  <a:lnTo>
                    <a:pt x="1229155" y="1125382"/>
                  </a:lnTo>
                  <a:lnTo>
                    <a:pt x="1240112" y="1131183"/>
                  </a:lnTo>
                  <a:lnTo>
                    <a:pt x="1250425" y="1151164"/>
                  </a:lnTo>
                  <a:close/>
                  <a:moveTo>
                    <a:pt x="2629760" y="1104757"/>
                  </a:moveTo>
                  <a:lnTo>
                    <a:pt x="2632982" y="1106691"/>
                  </a:lnTo>
                  <a:lnTo>
                    <a:pt x="2645229" y="1106691"/>
                  </a:lnTo>
                  <a:lnTo>
                    <a:pt x="2648452" y="1103468"/>
                  </a:lnTo>
                  <a:lnTo>
                    <a:pt x="2655541" y="1106046"/>
                  </a:lnTo>
                  <a:lnTo>
                    <a:pt x="2660053" y="1114425"/>
                  </a:lnTo>
                  <a:lnTo>
                    <a:pt x="2656186" y="1120226"/>
                  </a:lnTo>
                  <a:lnTo>
                    <a:pt x="2650385" y="1122804"/>
                  </a:lnTo>
                  <a:lnTo>
                    <a:pt x="2645229" y="1112491"/>
                  </a:lnTo>
                  <a:lnTo>
                    <a:pt x="2638783" y="1124738"/>
                  </a:lnTo>
                  <a:lnTo>
                    <a:pt x="2632982" y="1129250"/>
                  </a:lnTo>
                  <a:lnTo>
                    <a:pt x="2615580" y="1131828"/>
                  </a:lnTo>
                  <a:lnTo>
                    <a:pt x="2604622" y="1116359"/>
                  </a:lnTo>
                  <a:lnTo>
                    <a:pt x="2598177" y="1114425"/>
                  </a:lnTo>
                  <a:lnTo>
                    <a:pt x="2603333" y="1102823"/>
                  </a:lnTo>
                  <a:lnTo>
                    <a:pt x="2608490" y="1097667"/>
                  </a:lnTo>
                  <a:lnTo>
                    <a:pt x="2619447" y="1092510"/>
                  </a:lnTo>
                  <a:lnTo>
                    <a:pt x="2623959" y="1093800"/>
                  </a:lnTo>
                  <a:lnTo>
                    <a:pt x="2628471" y="1098311"/>
                  </a:lnTo>
                  <a:lnTo>
                    <a:pt x="2629760" y="1104757"/>
                  </a:lnTo>
                  <a:close/>
                  <a:moveTo>
                    <a:pt x="2054822" y="1077041"/>
                  </a:moveTo>
                  <a:lnTo>
                    <a:pt x="2049021" y="1079619"/>
                  </a:lnTo>
                  <a:lnTo>
                    <a:pt x="2042576" y="1064150"/>
                  </a:lnTo>
                  <a:lnTo>
                    <a:pt x="2049021" y="1060283"/>
                  </a:lnTo>
                  <a:lnTo>
                    <a:pt x="2058045" y="1068662"/>
                  </a:lnTo>
                  <a:lnTo>
                    <a:pt x="2054822" y="1077041"/>
                  </a:lnTo>
                  <a:close/>
                  <a:moveTo>
                    <a:pt x="2518897" y="1053837"/>
                  </a:moveTo>
                  <a:lnTo>
                    <a:pt x="2525343" y="1060283"/>
                  </a:lnTo>
                  <a:lnTo>
                    <a:pt x="2525987" y="1066728"/>
                  </a:lnTo>
                  <a:lnTo>
                    <a:pt x="2513741" y="1069951"/>
                  </a:lnTo>
                  <a:lnTo>
                    <a:pt x="2509229" y="1081553"/>
                  </a:lnTo>
                  <a:lnTo>
                    <a:pt x="2502139" y="1079619"/>
                  </a:lnTo>
                  <a:lnTo>
                    <a:pt x="2498272" y="1071240"/>
                  </a:lnTo>
                  <a:lnTo>
                    <a:pt x="2483447" y="1068662"/>
                  </a:lnTo>
                  <a:lnTo>
                    <a:pt x="2480869" y="1061572"/>
                  </a:lnTo>
                  <a:lnTo>
                    <a:pt x="2485381" y="1052548"/>
                  </a:lnTo>
                  <a:lnTo>
                    <a:pt x="2496983" y="1058349"/>
                  </a:lnTo>
                  <a:lnTo>
                    <a:pt x="2500850" y="1053837"/>
                  </a:lnTo>
                  <a:lnTo>
                    <a:pt x="2509874" y="1050615"/>
                  </a:lnTo>
                  <a:lnTo>
                    <a:pt x="2518897" y="1053837"/>
                  </a:lnTo>
                  <a:close/>
                  <a:moveTo>
                    <a:pt x="987449" y="1158254"/>
                  </a:moveTo>
                  <a:lnTo>
                    <a:pt x="976492" y="1159543"/>
                  </a:lnTo>
                  <a:lnTo>
                    <a:pt x="964245" y="1156321"/>
                  </a:lnTo>
                  <a:lnTo>
                    <a:pt x="961022" y="1149875"/>
                  </a:lnTo>
                  <a:lnTo>
                    <a:pt x="973269" y="1147297"/>
                  </a:lnTo>
                  <a:lnTo>
                    <a:pt x="984226" y="1137629"/>
                  </a:lnTo>
                  <a:lnTo>
                    <a:pt x="982937" y="1133761"/>
                  </a:lnTo>
                  <a:lnTo>
                    <a:pt x="960378" y="1128605"/>
                  </a:lnTo>
                  <a:lnTo>
                    <a:pt x="966179" y="1122159"/>
                  </a:lnTo>
                  <a:lnTo>
                    <a:pt x="980359" y="1119582"/>
                  </a:lnTo>
                  <a:lnTo>
                    <a:pt x="995183" y="1119582"/>
                  </a:lnTo>
                  <a:lnTo>
                    <a:pt x="1006785" y="1110558"/>
                  </a:lnTo>
                  <a:lnTo>
                    <a:pt x="1011297" y="1098311"/>
                  </a:lnTo>
                  <a:lnTo>
                    <a:pt x="1006785" y="1086065"/>
                  </a:lnTo>
                  <a:lnTo>
                    <a:pt x="996473" y="1069306"/>
                  </a:lnTo>
                  <a:lnTo>
                    <a:pt x="990027" y="1048681"/>
                  </a:lnTo>
                  <a:lnTo>
                    <a:pt x="997762" y="1042880"/>
                  </a:lnTo>
                  <a:lnTo>
                    <a:pt x="1010008" y="1052548"/>
                  </a:lnTo>
                  <a:lnTo>
                    <a:pt x="1017743" y="1060283"/>
                  </a:lnTo>
                  <a:lnTo>
                    <a:pt x="1029989" y="1067373"/>
                  </a:lnTo>
                  <a:lnTo>
                    <a:pt x="1030634" y="1078330"/>
                  </a:lnTo>
                  <a:lnTo>
                    <a:pt x="1035146" y="1087354"/>
                  </a:lnTo>
                  <a:lnTo>
                    <a:pt x="1033856" y="1099600"/>
                  </a:lnTo>
                  <a:lnTo>
                    <a:pt x="1030634" y="1113780"/>
                  </a:lnTo>
                  <a:lnTo>
                    <a:pt x="1029989" y="1125382"/>
                  </a:lnTo>
                  <a:lnTo>
                    <a:pt x="1024188" y="1131828"/>
                  </a:lnTo>
                  <a:lnTo>
                    <a:pt x="1007430" y="1146008"/>
                  </a:lnTo>
                  <a:lnTo>
                    <a:pt x="987449" y="1158254"/>
                  </a:lnTo>
                  <a:close/>
                  <a:moveTo>
                    <a:pt x="783127" y="1048036"/>
                  </a:moveTo>
                  <a:lnTo>
                    <a:pt x="785705" y="1060927"/>
                  </a:lnTo>
                  <a:lnTo>
                    <a:pt x="783771" y="1066084"/>
                  </a:lnTo>
                  <a:lnTo>
                    <a:pt x="777971" y="1070596"/>
                  </a:lnTo>
                  <a:lnTo>
                    <a:pt x="762501" y="1075752"/>
                  </a:lnTo>
                  <a:lnTo>
                    <a:pt x="754122" y="1075108"/>
                  </a:lnTo>
                  <a:lnTo>
                    <a:pt x="745743" y="1078975"/>
                  </a:lnTo>
                  <a:lnTo>
                    <a:pt x="738653" y="1075752"/>
                  </a:lnTo>
                  <a:lnTo>
                    <a:pt x="738653" y="1068662"/>
                  </a:lnTo>
                  <a:lnTo>
                    <a:pt x="745743" y="1067373"/>
                  </a:lnTo>
                  <a:lnTo>
                    <a:pt x="745743" y="1064150"/>
                  </a:lnTo>
                  <a:lnTo>
                    <a:pt x="726407" y="1048036"/>
                  </a:lnTo>
                  <a:lnTo>
                    <a:pt x="732208" y="1046103"/>
                  </a:lnTo>
                  <a:lnTo>
                    <a:pt x="740587" y="1050615"/>
                  </a:lnTo>
                  <a:lnTo>
                    <a:pt x="750899" y="1052548"/>
                  </a:lnTo>
                  <a:lnTo>
                    <a:pt x="773459" y="1039013"/>
                  </a:lnTo>
                  <a:lnTo>
                    <a:pt x="780549" y="1039013"/>
                  </a:lnTo>
                  <a:lnTo>
                    <a:pt x="783127" y="1048036"/>
                  </a:lnTo>
                  <a:close/>
                  <a:moveTo>
                    <a:pt x="967468" y="1112491"/>
                  </a:moveTo>
                  <a:lnTo>
                    <a:pt x="957800" y="1117003"/>
                  </a:lnTo>
                  <a:lnTo>
                    <a:pt x="949421" y="1109913"/>
                  </a:lnTo>
                  <a:lnTo>
                    <a:pt x="945553" y="1066728"/>
                  </a:lnTo>
                  <a:lnTo>
                    <a:pt x="949421" y="1042880"/>
                  </a:lnTo>
                  <a:lnTo>
                    <a:pt x="957800" y="1031923"/>
                  </a:lnTo>
                  <a:lnTo>
                    <a:pt x="970691" y="1060283"/>
                  </a:lnTo>
                  <a:lnTo>
                    <a:pt x="981648" y="1076397"/>
                  </a:lnTo>
                  <a:lnTo>
                    <a:pt x="990027" y="1093800"/>
                  </a:lnTo>
                  <a:lnTo>
                    <a:pt x="987449" y="1108624"/>
                  </a:lnTo>
                  <a:lnTo>
                    <a:pt x="978425" y="1111202"/>
                  </a:lnTo>
                  <a:lnTo>
                    <a:pt x="967468" y="1112491"/>
                  </a:lnTo>
                  <a:close/>
                  <a:moveTo>
                    <a:pt x="904947" y="1038368"/>
                  </a:moveTo>
                  <a:lnTo>
                    <a:pt x="904947" y="1051259"/>
                  </a:lnTo>
                  <a:lnTo>
                    <a:pt x="895923" y="1047392"/>
                  </a:lnTo>
                  <a:lnTo>
                    <a:pt x="892056" y="1040302"/>
                  </a:lnTo>
                  <a:lnTo>
                    <a:pt x="888188" y="1042236"/>
                  </a:lnTo>
                  <a:lnTo>
                    <a:pt x="878520" y="1040302"/>
                  </a:lnTo>
                  <a:lnTo>
                    <a:pt x="873364" y="1029345"/>
                  </a:lnTo>
                  <a:lnTo>
                    <a:pt x="885610" y="1019676"/>
                  </a:lnTo>
                  <a:lnTo>
                    <a:pt x="895923" y="1021610"/>
                  </a:lnTo>
                  <a:lnTo>
                    <a:pt x="899146" y="1031278"/>
                  </a:lnTo>
                  <a:lnTo>
                    <a:pt x="902368" y="1031923"/>
                  </a:lnTo>
                  <a:lnTo>
                    <a:pt x="904947" y="1038368"/>
                  </a:lnTo>
                  <a:close/>
                  <a:moveTo>
                    <a:pt x="390597" y="1020965"/>
                  </a:moveTo>
                  <a:lnTo>
                    <a:pt x="383507" y="1028055"/>
                  </a:lnTo>
                  <a:lnTo>
                    <a:pt x="373194" y="1020321"/>
                  </a:lnTo>
                  <a:lnTo>
                    <a:pt x="376417" y="1013231"/>
                  </a:lnTo>
                  <a:lnTo>
                    <a:pt x="382218" y="1011297"/>
                  </a:lnTo>
                  <a:lnTo>
                    <a:pt x="384151" y="1005496"/>
                  </a:lnTo>
                  <a:lnTo>
                    <a:pt x="399620" y="1004851"/>
                  </a:lnTo>
                  <a:lnTo>
                    <a:pt x="397042" y="1011297"/>
                  </a:lnTo>
                  <a:lnTo>
                    <a:pt x="390597" y="1020965"/>
                  </a:lnTo>
                  <a:close/>
                  <a:moveTo>
                    <a:pt x="1088643" y="1002918"/>
                  </a:moveTo>
                  <a:lnTo>
                    <a:pt x="1089932" y="1008074"/>
                  </a:lnTo>
                  <a:lnTo>
                    <a:pt x="1106046" y="995183"/>
                  </a:lnTo>
                  <a:lnTo>
                    <a:pt x="1117648" y="1007430"/>
                  </a:lnTo>
                  <a:lnTo>
                    <a:pt x="1119581" y="1024188"/>
                  </a:lnTo>
                  <a:lnTo>
                    <a:pt x="1131183" y="1023544"/>
                  </a:lnTo>
                  <a:lnTo>
                    <a:pt x="1133117" y="1028055"/>
                  </a:lnTo>
                  <a:lnTo>
                    <a:pt x="1113781" y="1037724"/>
                  </a:lnTo>
                  <a:lnTo>
                    <a:pt x="1108624" y="1044814"/>
                  </a:lnTo>
                  <a:lnTo>
                    <a:pt x="1101534" y="1044814"/>
                  </a:lnTo>
                  <a:lnTo>
                    <a:pt x="1093800" y="1042236"/>
                  </a:lnTo>
                  <a:lnTo>
                    <a:pt x="1087999" y="1044814"/>
                  </a:lnTo>
                  <a:lnTo>
                    <a:pt x="1084776" y="1049326"/>
                  </a:lnTo>
                  <a:lnTo>
                    <a:pt x="1075108" y="1050615"/>
                  </a:lnTo>
                  <a:lnTo>
                    <a:pt x="1063506" y="1057060"/>
                  </a:lnTo>
                  <a:lnTo>
                    <a:pt x="1056416" y="1054482"/>
                  </a:lnTo>
                  <a:lnTo>
                    <a:pt x="1060283" y="1022899"/>
                  </a:lnTo>
                  <a:lnTo>
                    <a:pt x="1052548" y="1019032"/>
                  </a:lnTo>
                  <a:lnTo>
                    <a:pt x="1046747" y="1013231"/>
                  </a:lnTo>
                  <a:lnTo>
                    <a:pt x="1050615" y="1008719"/>
                  </a:lnTo>
                  <a:lnTo>
                    <a:pt x="1057705" y="1004851"/>
                  </a:lnTo>
                  <a:lnTo>
                    <a:pt x="1061572" y="999695"/>
                  </a:lnTo>
                  <a:lnTo>
                    <a:pt x="1080909" y="985515"/>
                  </a:lnTo>
                  <a:lnTo>
                    <a:pt x="1085420" y="984871"/>
                  </a:lnTo>
                  <a:lnTo>
                    <a:pt x="1092510" y="988093"/>
                  </a:lnTo>
                  <a:lnTo>
                    <a:pt x="1093155" y="995183"/>
                  </a:lnTo>
                  <a:lnTo>
                    <a:pt x="1088643" y="1002918"/>
                  </a:lnTo>
                  <a:close/>
                  <a:moveTo>
                    <a:pt x="291981" y="983581"/>
                  </a:moveTo>
                  <a:lnTo>
                    <a:pt x="286824" y="991961"/>
                  </a:lnTo>
                  <a:lnTo>
                    <a:pt x="277801" y="979714"/>
                  </a:lnTo>
                  <a:lnTo>
                    <a:pt x="290047" y="973269"/>
                  </a:lnTo>
                  <a:lnTo>
                    <a:pt x="297782" y="978425"/>
                  </a:lnTo>
                  <a:lnTo>
                    <a:pt x="291981" y="983581"/>
                  </a:lnTo>
                  <a:close/>
                  <a:moveTo>
                    <a:pt x="351279" y="955866"/>
                  </a:moveTo>
                  <a:lnTo>
                    <a:pt x="354502" y="964890"/>
                  </a:lnTo>
                  <a:lnTo>
                    <a:pt x="363526" y="964890"/>
                  </a:lnTo>
                  <a:lnTo>
                    <a:pt x="375127" y="961667"/>
                  </a:lnTo>
                  <a:lnTo>
                    <a:pt x="377061" y="966823"/>
                  </a:lnTo>
                  <a:lnTo>
                    <a:pt x="363526" y="981003"/>
                  </a:lnTo>
                  <a:lnTo>
                    <a:pt x="360947" y="988093"/>
                  </a:lnTo>
                  <a:lnTo>
                    <a:pt x="344834" y="1006785"/>
                  </a:lnTo>
                  <a:lnTo>
                    <a:pt x="341611" y="1015809"/>
                  </a:lnTo>
                  <a:lnTo>
                    <a:pt x="334521" y="1026766"/>
                  </a:lnTo>
                  <a:lnTo>
                    <a:pt x="325497" y="1039013"/>
                  </a:lnTo>
                  <a:lnTo>
                    <a:pt x="315184" y="1034501"/>
                  </a:lnTo>
                  <a:lnTo>
                    <a:pt x="308739" y="1017098"/>
                  </a:lnTo>
                  <a:lnTo>
                    <a:pt x="310028" y="1000340"/>
                  </a:lnTo>
                  <a:lnTo>
                    <a:pt x="315829" y="985515"/>
                  </a:lnTo>
                  <a:lnTo>
                    <a:pt x="322274" y="971980"/>
                  </a:lnTo>
                  <a:lnTo>
                    <a:pt x="330009" y="960378"/>
                  </a:lnTo>
                  <a:lnTo>
                    <a:pt x="338388" y="953932"/>
                  </a:lnTo>
                  <a:lnTo>
                    <a:pt x="346767" y="951999"/>
                  </a:lnTo>
                  <a:lnTo>
                    <a:pt x="351279" y="955866"/>
                  </a:lnTo>
                  <a:close/>
                  <a:moveTo>
                    <a:pt x="1039013" y="948776"/>
                  </a:moveTo>
                  <a:lnTo>
                    <a:pt x="1033212" y="954577"/>
                  </a:lnTo>
                  <a:lnTo>
                    <a:pt x="1024833" y="947487"/>
                  </a:lnTo>
                  <a:lnTo>
                    <a:pt x="1028056" y="939752"/>
                  </a:lnTo>
                  <a:lnTo>
                    <a:pt x="1038368" y="933951"/>
                  </a:lnTo>
                  <a:lnTo>
                    <a:pt x="1039013" y="948776"/>
                  </a:lnTo>
                  <a:close/>
                  <a:moveTo>
                    <a:pt x="116663" y="930728"/>
                  </a:moveTo>
                  <a:lnTo>
                    <a:pt x="119242" y="933951"/>
                  </a:lnTo>
                  <a:lnTo>
                    <a:pt x="126976" y="931373"/>
                  </a:lnTo>
                  <a:lnTo>
                    <a:pt x="126976" y="951354"/>
                  </a:lnTo>
                  <a:lnTo>
                    <a:pt x="120531" y="965534"/>
                  </a:lnTo>
                  <a:lnTo>
                    <a:pt x="106351" y="975202"/>
                  </a:lnTo>
                  <a:lnTo>
                    <a:pt x="109573" y="985515"/>
                  </a:lnTo>
                  <a:lnTo>
                    <a:pt x="100550" y="990027"/>
                  </a:lnTo>
                  <a:lnTo>
                    <a:pt x="98616" y="997117"/>
                  </a:lnTo>
                  <a:lnTo>
                    <a:pt x="91526" y="988093"/>
                  </a:lnTo>
                  <a:lnTo>
                    <a:pt x="92815" y="982292"/>
                  </a:lnTo>
                  <a:lnTo>
                    <a:pt x="90881" y="973269"/>
                  </a:lnTo>
                  <a:lnTo>
                    <a:pt x="97971" y="967468"/>
                  </a:lnTo>
                  <a:lnTo>
                    <a:pt x="101194" y="969401"/>
                  </a:lnTo>
                  <a:lnTo>
                    <a:pt x="112796" y="946198"/>
                  </a:lnTo>
                  <a:lnTo>
                    <a:pt x="113441" y="933951"/>
                  </a:lnTo>
                  <a:lnTo>
                    <a:pt x="116663" y="930728"/>
                  </a:lnTo>
                  <a:close/>
                  <a:moveTo>
                    <a:pt x="2762537" y="1099600"/>
                  </a:moveTo>
                  <a:lnTo>
                    <a:pt x="2750935" y="1100245"/>
                  </a:lnTo>
                  <a:lnTo>
                    <a:pt x="2739333" y="1094444"/>
                  </a:lnTo>
                  <a:lnTo>
                    <a:pt x="2703238" y="1057705"/>
                  </a:lnTo>
                  <a:lnTo>
                    <a:pt x="2698726" y="1042880"/>
                  </a:lnTo>
                  <a:lnTo>
                    <a:pt x="2705172" y="1020321"/>
                  </a:lnTo>
                  <a:lnTo>
                    <a:pt x="2709684" y="1014520"/>
                  </a:lnTo>
                  <a:lnTo>
                    <a:pt x="2729020" y="999695"/>
                  </a:lnTo>
                  <a:lnTo>
                    <a:pt x="2732243" y="992605"/>
                  </a:lnTo>
                  <a:lnTo>
                    <a:pt x="2739977" y="961022"/>
                  </a:lnTo>
                  <a:lnTo>
                    <a:pt x="2724508" y="944264"/>
                  </a:lnTo>
                  <a:lnTo>
                    <a:pt x="2726442" y="934596"/>
                  </a:lnTo>
                  <a:lnTo>
                    <a:pt x="2737399" y="929440"/>
                  </a:lnTo>
                  <a:lnTo>
                    <a:pt x="2750290" y="927506"/>
                  </a:lnTo>
                  <a:lnTo>
                    <a:pt x="2761248" y="932662"/>
                  </a:lnTo>
                  <a:lnTo>
                    <a:pt x="2763826" y="944264"/>
                  </a:lnTo>
                  <a:lnTo>
                    <a:pt x="2758669" y="957799"/>
                  </a:lnTo>
                  <a:lnTo>
                    <a:pt x="2746423" y="969401"/>
                  </a:lnTo>
                  <a:lnTo>
                    <a:pt x="2756736" y="971980"/>
                  </a:lnTo>
                  <a:lnTo>
                    <a:pt x="2766404" y="986804"/>
                  </a:lnTo>
                  <a:lnTo>
                    <a:pt x="2773494" y="1004851"/>
                  </a:lnTo>
                  <a:lnTo>
                    <a:pt x="2781873" y="1036435"/>
                  </a:lnTo>
                  <a:lnTo>
                    <a:pt x="2783162" y="1054482"/>
                  </a:lnTo>
                  <a:lnTo>
                    <a:pt x="2779940" y="1071885"/>
                  </a:lnTo>
                  <a:lnTo>
                    <a:pt x="2772205" y="1089288"/>
                  </a:lnTo>
                  <a:lnTo>
                    <a:pt x="2762537" y="1099600"/>
                  </a:lnTo>
                  <a:close/>
                  <a:moveTo>
                    <a:pt x="2705816" y="942331"/>
                  </a:moveTo>
                  <a:lnTo>
                    <a:pt x="2695504" y="950710"/>
                  </a:lnTo>
                  <a:lnTo>
                    <a:pt x="2687125" y="946198"/>
                  </a:lnTo>
                  <a:lnTo>
                    <a:pt x="2679390" y="934596"/>
                  </a:lnTo>
                  <a:lnTo>
                    <a:pt x="2685835" y="926861"/>
                  </a:lnTo>
                  <a:lnTo>
                    <a:pt x="2693570" y="935885"/>
                  </a:lnTo>
                  <a:lnTo>
                    <a:pt x="2705816" y="942331"/>
                  </a:lnTo>
                  <a:close/>
                  <a:moveTo>
                    <a:pt x="927506" y="978425"/>
                  </a:moveTo>
                  <a:lnTo>
                    <a:pt x="912037" y="999051"/>
                  </a:lnTo>
                  <a:lnTo>
                    <a:pt x="904947" y="1004207"/>
                  </a:lnTo>
                  <a:lnTo>
                    <a:pt x="887544" y="1004207"/>
                  </a:lnTo>
                  <a:lnTo>
                    <a:pt x="887544" y="1000340"/>
                  </a:lnTo>
                  <a:lnTo>
                    <a:pt x="872719" y="991316"/>
                  </a:lnTo>
                  <a:lnTo>
                    <a:pt x="856605" y="984871"/>
                  </a:lnTo>
                  <a:lnTo>
                    <a:pt x="852094" y="986160"/>
                  </a:lnTo>
                  <a:lnTo>
                    <a:pt x="843070" y="965534"/>
                  </a:lnTo>
                  <a:lnTo>
                    <a:pt x="850160" y="955866"/>
                  </a:lnTo>
                  <a:lnTo>
                    <a:pt x="879809" y="943619"/>
                  </a:lnTo>
                  <a:lnTo>
                    <a:pt x="898501" y="918482"/>
                  </a:lnTo>
                  <a:lnTo>
                    <a:pt x="904947" y="915259"/>
                  </a:lnTo>
                  <a:lnTo>
                    <a:pt x="908814" y="917837"/>
                  </a:lnTo>
                  <a:lnTo>
                    <a:pt x="917193" y="933951"/>
                  </a:lnTo>
                  <a:lnTo>
                    <a:pt x="929440" y="944909"/>
                  </a:lnTo>
                  <a:lnTo>
                    <a:pt x="932662" y="950065"/>
                  </a:lnTo>
                  <a:lnTo>
                    <a:pt x="933951" y="959733"/>
                  </a:lnTo>
                  <a:lnTo>
                    <a:pt x="932018" y="969401"/>
                  </a:lnTo>
                  <a:lnTo>
                    <a:pt x="927506" y="978425"/>
                  </a:lnTo>
                  <a:close/>
                  <a:moveTo>
                    <a:pt x="1048681" y="863051"/>
                  </a:moveTo>
                  <a:lnTo>
                    <a:pt x="1058349" y="867563"/>
                  </a:lnTo>
                  <a:lnTo>
                    <a:pt x="1064150" y="874008"/>
                  </a:lnTo>
                  <a:lnTo>
                    <a:pt x="1073174" y="878520"/>
                  </a:lnTo>
                  <a:lnTo>
                    <a:pt x="1085420" y="879809"/>
                  </a:lnTo>
                  <a:lnTo>
                    <a:pt x="1095733" y="881743"/>
                  </a:lnTo>
                  <a:lnTo>
                    <a:pt x="1102179" y="888188"/>
                  </a:lnTo>
                  <a:lnTo>
                    <a:pt x="1106046" y="895278"/>
                  </a:lnTo>
                  <a:lnTo>
                    <a:pt x="1106046" y="909458"/>
                  </a:lnTo>
                  <a:lnTo>
                    <a:pt x="1109913" y="920416"/>
                  </a:lnTo>
                  <a:lnTo>
                    <a:pt x="1109913" y="933951"/>
                  </a:lnTo>
                  <a:lnTo>
                    <a:pt x="1104112" y="945553"/>
                  </a:lnTo>
                  <a:lnTo>
                    <a:pt x="1091221" y="946842"/>
                  </a:lnTo>
                  <a:lnTo>
                    <a:pt x="1078975" y="935240"/>
                  </a:lnTo>
                  <a:lnTo>
                    <a:pt x="1069951" y="921060"/>
                  </a:lnTo>
                  <a:lnTo>
                    <a:pt x="1058994" y="921060"/>
                  </a:lnTo>
                  <a:lnTo>
                    <a:pt x="1049970" y="927506"/>
                  </a:lnTo>
                  <a:lnTo>
                    <a:pt x="1042236" y="928150"/>
                  </a:lnTo>
                  <a:lnTo>
                    <a:pt x="1035146" y="922994"/>
                  </a:lnTo>
                  <a:lnTo>
                    <a:pt x="1033212" y="912681"/>
                  </a:lnTo>
                  <a:lnTo>
                    <a:pt x="1024188" y="895278"/>
                  </a:lnTo>
                  <a:lnTo>
                    <a:pt x="1003563" y="874008"/>
                  </a:lnTo>
                  <a:lnTo>
                    <a:pt x="999695" y="863696"/>
                  </a:lnTo>
                  <a:lnTo>
                    <a:pt x="1009364" y="866273"/>
                  </a:lnTo>
                  <a:lnTo>
                    <a:pt x="1017743" y="866273"/>
                  </a:lnTo>
                  <a:lnTo>
                    <a:pt x="1024833" y="862406"/>
                  </a:lnTo>
                  <a:lnTo>
                    <a:pt x="1035790" y="861117"/>
                  </a:lnTo>
                  <a:lnTo>
                    <a:pt x="1048681" y="863051"/>
                  </a:lnTo>
                  <a:close/>
                  <a:moveTo>
                    <a:pt x="1253648" y="875297"/>
                  </a:moveTo>
                  <a:lnTo>
                    <a:pt x="1249780" y="875942"/>
                  </a:lnTo>
                  <a:lnTo>
                    <a:pt x="1240757" y="851449"/>
                  </a:lnTo>
                  <a:lnTo>
                    <a:pt x="1248491" y="846937"/>
                  </a:lnTo>
                  <a:lnTo>
                    <a:pt x="1252359" y="841136"/>
                  </a:lnTo>
                  <a:lnTo>
                    <a:pt x="1256870" y="843070"/>
                  </a:lnTo>
                  <a:lnTo>
                    <a:pt x="1263960" y="850160"/>
                  </a:lnTo>
                  <a:lnTo>
                    <a:pt x="1258159" y="857250"/>
                  </a:lnTo>
                  <a:lnTo>
                    <a:pt x="1252359" y="860473"/>
                  </a:lnTo>
                  <a:lnTo>
                    <a:pt x="1251714" y="865629"/>
                  </a:lnTo>
                  <a:lnTo>
                    <a:pt x="1254292" y="868852"/>
                  </a:lnTo>
                  <a:lnTo>
                    <a:pt x="1253648" y="875297"/>
                  </a:lnTo>
                  <a:close/>
                  <a:moveTo>
                    <a:pt x="935885" y="849515"/>
                  </a:moveTo>
                  <a:lnTo>
                    <a:pt x="936530" y="875942"/>
                  </a:lnTo>
                  <a:lnTo>
                    <a:pt x="919771" y="870785"/>
                  </a:lnTo>
                  <a:lnTo>
                    <a:pt x="914615" y="867563"/>
                  </a:lnTo>
                  <a:lnTo>
                    <a:pt x="906236" y="879164"/>
                  </a:lnTo>
                  <a:lnTo>
                    <a:pt x="892056" y="879164"/>
                  </a:lnTo>
                  <a:lnTo>
                    <a:pt x="879165" y="876586"/>
                  </a:lnTo>
                  <a:lnTo>
                    <a:pt x="874008" y="879809"/>
                  </a:lnTo>
                  <a:lnTo>
                    <a:pt x="871430" y="896567"/>
                  </a:lnTo>
                  <a:lnTo>
                    <a:pt x="866274" y="911392"/>
                  </a:lnTo>
                  <a:lnTo>
                    <a:pt x="857250" y="922349"/>
                  </a:lnTo>
                  <a:lnTo>
                    <a:pt x="845004" y="927506"/>
                  </a:lnTo>
                  <a:lnTo>
                    <a:pt x="833402" y="926217"/>
                  </a:lnTo>
                  <a:lnTo>
                    <a:pt x="824378" y="917837"/>
                  </a:lnTo>
                  <a:lnTo>
                    <a:pt x="819222" y="904946"/>
                  </a:lnTo>
                  <a:lnTo>
                    <a:pt x="817288" y="888188"/>
                  </a:lnTo>
                  <a:lnTo>
                    <a:pt x="820511" y="872719"/>
                  </a:lnTo>
                  <a:lnTo>
                    <a:pt x="828245" y="861762"/>
                  </a:lnTo>
                  <a:lnTo>
                    <a:pt x="839847" y="854672"/>
                  </a:lnTo>
                  <a:lnTo>
                    <a:pt x="852094" y="850160"/>
                  </a:lnTo>
                  <a:lnTo>
                    <a:pt x="866274" y="855316"/>
                  </a:lnTo>
                  <a:lnTo>
                    <a:pt x="884321" y="851449"/>
                  </a:lnTo>
                  <a:lnTo>
                    <a:pt x="917838" y="838558"/>
                  </a:lnTo>
                  <a:lnTo>
                    <a:pt x="929440" y="838558"/>
                  </a:lnTo>
                  <a:lnTo>
                    <a:pt x="933307" y="841781"/>
                  </a:lnTo>
                  <a:lnTo>
                    <a:pt x="935885" y="849515"/>
                  </a:lnTo>
                  <a:close/>
                  <a:moveTo>
                    <a:pt x="2424793" y="825023"/>
                  </a:moveTo>
                  <a:lnTo>
                    <a:pt x="2423504" y="838558"/>
                  </a:lnTo>
                  <a:lnTo>
                    <a:pt x="2412547" y="845648"/>
                  </a:lnTo>
                  <a:lnTo>
                    <a:pt x="2408679" y="854027"/>
                  </a:lnTo>
                  <a:lnTo>
                    <a:pt x="2402234" y="852094"/>
                  </a:lnTo>
                  <a:lnTo>
                    <a:pt x="2398367" y="848226"/>
                  </a:lnTo>
                  <a:lnTo>
                    <a:pt x="2402878" y="843714"/>
                  </a:lnTo>
                  <a:lnTo>
                    <a:pt x="2402234" y="835980"/>
                  </a:lnTo>
                  <a:lnTo>
                    <a:pt x="2408035" y="830823"/>
                  </a:lnTo>
                  <a:lnTo>
                    <a:pt x="2417058" y="832757"/>
                  </a:lnTo>
                  <a:lnTo>
                    <a:pt x="2424793" y="825023"/>
                  </a:lnTo>
                  <a:close/>
                  <a:moveTo>
                    <a:pt x="1089932" y="870141"/>
                  </a:moveTo>
                  <a:lnTo>
                    <a:pt x="1077686" y="873364"/>
                  </a:lnTo>
                  <a:lnTo>
                    <a:pt x="1066084" y="866918"/>
                  </a:lnTo>
                  <a:lnTo>
                    <a:pt x="1052548" y="855316"/>
                  </a:lnTo>
                  <a:lnTo>
                    <a:pt x="1035790" y="848871"/>
                  </a:lnTo>
                  <a:lnTo>
                    <a:pt x="1022899" y="841781"/>
                  </a:lnTo>
                  <a:lnTo>
                    <a:pt x="1033212" y="832757"/>
                  </a:lnTo>
                  <a:lnTo>
                    <a:pt x="1058349" y="828890"/>
                  </a:lnTo>
                  <a:lnTo>
                    <a:pt x="1073174" y="822444"/>
                  </a:lnTo>
                  <a:lnTo>
                    <a:pt x="1080909" y="815999"/>
                  </a:lnTo>
                  <a:lnTo>
                    <a:pt x="1090577" y="820511"/>
                  </a:lnTo>
                  <a:lnTo>
                    <a:pt x="1100890" y="835335"/>
                  </a:lnTo>
                  <a:lnTo>
                    <a:pt x="1093800" y="846937"/>
                  </a:lnTo>
                  <a:lnTo>
                    <a:pt x="1096378" y="863696"/>
                  </a:lnTo>
                  <a:lnTo>
                    <a:pt x="1089932" y="870141"/>
                  </a:lnTo>
                  <a:close/>
                  <a:moveTo>
                    <a:pt x="1073818" y="727695"/>
                  </a:moveTo>
                  <a:lnTo>
                    <a:pt x="1078975" y="730274"/>
                  </a:lnTo>
                  <a:lnTo>
                    <a:pt x="1083487" y="737364"/>
                  </a:lnTo>
                  <a:lnTo>
                    <a:pt x="1084776" y="745098"/>
                  </a:lnTo>
                  <a:lnTo>
                    <a:pt x="1071240" y="754122"/>
                  </a:lnTo>
                  <a:lnTo>
                    <a:pt x="1075752" y="773459"/>
                  </a:lnTo>
                  <a:lnTo>
                    <a:pt x="1073818" y="785060"/>
                  </a:lnTo>
                  <a:lnTo>
                    <a:pt x="1066084" y="789572"/>
                  </a:lnTo>
                  <a:lnTo>
                    <a:pt x="1056416" y="788928"/>
                  </a:lnTo>
                  <a:lnTo>
                    <a:pt x="1049970" y="796662"/>
                  </a:lnTo>
                  <a:lnTo>
                    <a:pt x="1049970" y="810198"/>
                  </a:lnTo>
                  <a:lnTo>
                    <a:pt x="1046747" y="822444"/>
                  </a:lnTo>
                  <a:lnTo>
                    <a:pt x="1035790" y="828245"/>
                  </a:lnTo>
                  <a:lnTo>
                    <a:pt x="1026766" y="827601"/>
                  </a:lnTo>
                  <a:lnTo>
                    <a:pt x="1024833" y="815354"/>
                  </a:lnTo>
                  <a:lnTo>
                    <a:pt x="1009364" y="797951"/>
                  </a:lnTo>
                  <a:lnTo>
                    <a:pt x="1000984" y="786350"/>
                  </a:lnTo>
                  <a:lnTo>
                    <a:pt x="993894" y="772814"/>
                  </a:lnTo>
                  <a:lnTo>
                    <a:pt x="997117" y="763146"/>
                  </a:lnTo>
                  <a:lnTo>
                    <a:pt x="1011942" y="755411"/>
                  </a:lnTo>
                  <a:lnTo>
                    <a:pt x="1024188" y="754122"/>
                  </a:lnTo>
                  <a:lnTo>
                    <a:pt x="1033856" y="759923"/>
                  </a:lnTo>
                  <a:lnTo>
                    <a:pt x="1043525" y="759923"/>
                  </a:lnTo>
                  <a:lnTo>
                    <a:pt x="1046103" y="752189"/>
                  </a:lnTo>
                  <a:lnTo>
                    <a:pt x="1044169" y="737364"/>
                  </a:lnTo>
                  <a:lnTo>
                    <a:pt x="1053838" y="728340"/>
                  </a:lnTo>
                  <a:lnTo>
                    <a:pt x="1073818" y="727695"/>
                  </a:lnTo>
                  <a:close/>
                  <a:moveTo>
                    <a:pt x="2684546" y="705136"/>
                  </a:moveTo>
                  <a:lnTo>
                    <a:pt x="2692925" y="709648"/>
                  </a:lnTo>
                  <a:lnTo>
                    <a:pt x="2702594" y="708359"/>
                  </a:lnTo>
                  <a:lnTo>
                    <a:pt x="2708395" y="711582"/>
                  </a:lnTo>
                  <a:lnTo>
                    <a:pt x="2685835" y="738008"/>
                  </a:lnTo>
                  <a:lnTo>
                    <a:pt x="2674878" y="739942"/>
                  </a:lnTo>
                  <a:lnTo>
                    <a:pt x="2667143" y="737364"/>
                  </a:lnTo>
                  <a:lnTo>
                    <a:pt x="2657475" y="727695"/>
                  </a:lnTo>
                  <a:lnTo>
                    <a:pt x="2656186" y="722539"/>
                  </a:lnTo>
                  <a:lnTo>
                    <a:pt x="2661987" y="714160"/>
                  </a:lnTo>
                  <a:lnTo>
                    <a:pt x="2672944" y="705781"/>
                  </a:lnTo>
                  <a:lnTo>
                    <a:pt x="2684546" y="705136"/>
                  </a:lnTo>
                  <a:close/>
                  <a:moveTo>
                    <a:pt x="1295543" y="753477"/>
                  </a:moveTo>
                  <a:lnTo>
                    <a:pt x="1297477" y="779259"/>
                  </a:lnTo>
                  <a:lnTo>
                    <a:pt x="1277496" y="797951"/>
                  </a:lnTo>
                  <a:lnTo>
                    <a:pt x="1266539" y="794084"/>
                  </a:lnTo>
                  <a:lnTo>
                    <a:pt x="1272984" y="786350"/>
                  </a:lnTo>
                  <a:lnTo>
                    <a:pt x="1276207" y="779259"/>
                  </a:lnTo>
                  <a:lnTo>
                    <a:pt x="1273629" y="774748"/>
                  </a:lnTo>
                  <a:lnTo>
                    <a:pt x="1240757" y="756700"/>
                  </a:lnTo>
                  <a:lnTo>
                    <a:pt x="1210463" y="761212"/>
                  </a:lnTo>
                  <a:lnTo>
                    <a:pt x="1197572" y="768302"/>
                  </a:lnTo>
                  <a:lnTo>
                    <a:pt x="1182103" y="770236"/>
                  </a:lnTo>
                  <a:lnTo>
                    <a:pt x="1169856" y="766368"/>
                  </a:lnTo>
                  <a:lnTo>
                    <a:pt x="1164055" y="757989"/>
                  </a:lnTo>
                  <a:lnTo>
                    <a:pt x="1169212" y="751544"/>
                  </a:lnTo>
                  <a:lnTo>
                    <a:pt x="1185326" y="750899"/>
                  </a:lnTo>
                  <a:lnTo>
                    <a:pt x="1206596" y="743165"/>
                  </a:lnTo>
                  <a:lnTo>
                    <a:pt x="1213041" y="734786"/>
                  </a:lnTo>
                  <a:lnTo>
                    <a:pt x="1214330" y="729629"/>
                  </a:lnTo>
                  <a:lnTo>
                    <a:pt x="1227221" y="725762"/>
                  </a:lnTo>
                  <a:lnTo>
                    <a:pt x="1231733" y="718027"/>
                  </a:lnTo>
                  <a:lnTo>
                    <a:pt x="1232378" y="709004"/>
                  </a:lnTo>
                  <a:lnTo>
                    <a:pt x="1223998" y="698046"/>
                  </a:lnTo>
                  <a:lnTo>
                    <a:pt x="1220776" y="685800"/>
                  </a:lnTo>
                  <a:lnTo>
                    <a:pt x="1231733" y="679999"/>
                  </a:lnTo>
                  <a:lnTo>
                    <a:pt x="1249780" y="683866"/>
                  </a:lnTo>
                  <a:lnTo>
                    <a:pt x="1267828" y="693534"/>
                  </a:lnTo>
                  <a:lnTo>
                    <a:pt x="1280719" y="706425"/>
                  </a:lnTo>
                  <a:lnTo>
                    <a:pt x="1279430" y="713516"/>
                  </a:lnTo>
                  <a:lnTo>
                    <a:pt x="1270406" y="714804"/>
                  </a:lnTo>
                  <a:lnTo>
                    <a:pt x="1254937" y="725118"/>
                  </a:lnTo>
                  <a:lnTo>
                    <a:pt x="1253003" y="730918"/>
                  </a:lnTo>
                  <a:lnTo>
                    <a:pt x="1254937" y="743809"/>
                  </a:lnTo>
                  <a:lnTo>
                    <a:pt x="1261382" y="746388"/>
                  </a:lnTo>
                  <a:lnTo>
                    <a:pt x="1276207" y="746388"/>
                  </a:lnTo>
                  <a:lnTo>
                    <a:pt x="1295543" y="753477"/>
                  </a:lnTo>
                  <a:close/>
                  <a:moveTo>
                    <a:pt x="1019676" y="687734"/>
                  </a:moveTo>
                  <a:lnTo>
                    <a:pt x="1022255" y="705781"/>
                  </a:lnTo>
                  <a:lnTo>
                    <a:pt x="1019032" y="722539"/>
                  </a:lnTo>
                  <a:lnTo>
                    <a:pt x="1011297" y="738008"/>
                  </a:lnTo>
                  <a:lnTo>
                    <a:pt x="999051" y="748321"/>
                  </a:lnTo>
                  <a:lnTo>
                    <a:pt x="984226" y="752189"/>
                  </a:lnTo>
                  <a:lnTo>
                    <a:pt x="975847" y="748966"/>
                  </a:lnTo>
                  <a:lnTo>
                    <a:pt x="969402" y="743165"/>
                  </a:lnTo>
                  <a:lnTo>
                    <a:pt x="960378" y="740586"/>
                  </a:lnTo>
                  <a:lnTo>
                    <a:pt x="927506" y="747677"/>
                  </a:lnTo>
                  <a:lnTo>
                    <a:pt x="914615" y="748321"/>
                  </a:lnTo>
                  <a:lnTo>
                    <a:pt x="914615" y="740586"/>
                  </a:lnTo>
                  <a:lnTo>
                    <a:pt x="924928" y="731563"/>
                  </a:lnTo>
                  <a:lnTo>
                    <a:pt x="942975" y="701914"/>
                  </a:lnTo>
                  <a:lnTo>
                    <a:pt x="957155" y="689023"/>
                  </a:lnTo>
                  <a:lnTo>
                    <a:pt x="973269" y="692245"/>
                  </a:lnTo>
                  <a:lnTo>
                    <a:pt x="981648" y="692245"/>
                  </a:lnTo>
                  <a:lnTo>
                    <a:pt x="985515" y="684511"/>
                  </a:lnTo>
                  <a:lnTo>
                    <a:pt x="990027" y="668397"/>
                  </a:lnTo>
                  <a:lnTo>
                    <a:pt x="1000340" y="665819"/>
                  </a:lnTo>
                  <a:lnTo>
                    <a:pt x="1011297" y="673554"/>
                  </a:lnTo>
                  <a:lnTo>
                    <a:pt x="1019676" y="687734"/>
                  </a:lnTo>
                  <a:close/>
                  <a:moveTo>
                    <a:pt x="1180169" y="681288"/>
                  </a:moveTo>
                  <a:lnTo>
                    <a:pt x="1171145" y="685155"/>
                  </a:lnTo>
                  <a:lnTo>
                    <a:pt x="1158254" y="685155"/>
                  </a:lnTo>
                  <a:lnTo>
                    <a:pt x="1153098" y="673554"/>
                  </a:lnTo>
                  <a:lnTo>
                    <a:pt x="1155676" y="661952"/>
                  </a:lnTo>
                  <a:lnTo>
                    <a:pt x="1163411" y="657440"/>
                  </a:lnTo>
                  <a:lnTo>
                    <a:pt x="1180814" y="657440"/>
                  </a:lnTo>
                  <a:lnTo>
                    <a:pt x="1186615" y="660018"/>
                  </a:lnTo>
                  <a:lnTo>
                    <a:pt x="1187259" y="665175"/>
                  </a:lnTo>
                  <a:lnTo>
                    <a:pt x="1184036" y="678066"/>
                  </a:lnTo>
                  <a:lnTo>
                    <a:pt x="1180169" y="681288"/>
                  </a:lnTo>
                  <a:close/>
                  <a:moveTo>
                    <a:pt x="1210463" y="615544"/>
                  </a:moveTo>
                  <a:lnTo>
                    <a:pt x="1214330" y="620701"/>
                  </a:lnTo>
                  <a:lnTo>
                    <a:pt x="1222709" y="625212"/>
                  </a:lnTo>
                  <a:lnTo>
                    <a:pt x="1234956" y="654217"/>
                  </a:lnTo>
                  <a:lnTo>
                    <a:pt x="1231088" y="661307"/>
                  </a:lnTo>
                  <a:lnTo>
                    <a:pt x="1214975" y="655506"/>
                  </a:lnTo>
                  <a:lnTo>
                    <a:pt x="1211108" y="642615"/>
                  </a:lnTo>
                  <a:lnTo>
                    <a:pt x="1202084" y="625857"/>
                  </a:lnTo>
                  <a:lnTo>
                    <a:pt x="1195638" y="617478"/>
                  </a:lnTo>
                  <a:lnTo>
                    <a:pt x="1210463" y="615544"/>
                  </a:lnTo>
                  <a:close/>
                  <a:moveTo>
                    <a:pt x="1146653" y="619411"/>
                  </a:moveTo>
                  <a:lnTo>
                    <a:pt x="1144719" y="635525"/>
                  </a:lnTo>
                  <a:lnTo>
                    <a:pt x="1139563" y="632302"/>
                  </a:lnTo>
                  <a:lnTo>
                    <a:pt x="1131828" y="614899"/>
                  </a:lnTo>
                  <a:lnTo>
                    <a:pt x="1136340" y="603942"/>
                  </a:lnTo>
                  <a:lnTo>
                    <a:pt x="1149875" y="594919"/>
                  </a:lnTo>
                  <a:lnTo>
                    <a:pt x="1151164" y="600075"/>
                  </a:lnTo>
                  <a:lnTo>
                    <a:pt x="1146653" y="619411"/>
                  </a:lnTo>
                  <a:close/>
                  <a:moveTo>
                    <a:pt x="1194349" y="606520"/>
                  </a:moveTo>
                  <a:lnTo>
                    <a:pt x="1188548" y="611677"/>
                  </a:lnTo>
                  <a:lnTo>
                    <a:pt x="1182103" y="602008"/>
                  </a:lnTo>
                  <a:lnTo>
                    <a:pt x="1183392" y="594919"/>
                  </a:lnTo>
                  <a:lnTo>
                    <a:pt x="1182747" y="579449"/>
                  </a:lnTo>
                  <a:lnTo>
                    <a:pt x="1176302" y="571715"/>
                  </a:lnTo>
                  <a:lnTo>
                    <a:pt x="1180814" y="568492"/>
                  </a:lnTo>
                  <a:lnTo>
                    <a:pt x="1187259" y="570426"/>
                  </a:lnTo>
                  <a:lnTo>
                    <a:pt x="1195638" y="577516"/>
                  </a:lnTo>
                  <a:lnTo>
                    <a:pt x="1204017" y="588473"/>
                  </a:lnTo>
                  <a:lnTo>
                    <a:pt x="1204662" y="605876"/>
                  </a:lnTo>
                  <a:lnTo>
                    <a:pt x="1194349" y="606520"/>
                  </a:lnTo>
                  <a:close/>
                  <a:moveTo>
                    <a:pt x="1102823" y="577516"/>
                  </a:moveTo>
                  <a:lnTo>
                    <a:pt x="1109913" y="581383"/>
                  </a:lnTo>
                  <a:lnTo>
                    <a:pt x="1111847" y="587184"/>
                  </a:lnTo>
                  <a:lnTo>
                    <a:pt x="1109913" y="604587"/>
                  </a:lnTo>
                  <a:lnTo>
                    <a:pt x="1097022" y="614899"/>
                  </a:lnTo>
                  <a:lnTo>
                    <a:pt x="1077686" y="619411"/>
                  </a:lnTo>
                  <a:lnTo>
                    <a:pt x="1075752" y="627146"/>
                  </a:lnTo>
                  <a:lnTo>
                    <a:pt x="1077686" y="634881"/>
                  </a:lnTo>
                  <a:lnTo>
                    <a:pt x="1076397" y="638103"/>
                  </a:lnTo>
                  <a:lnTo>
                    <a:pt x="1057705" y="642615"/>
                  </a:lnTo>
                  <a:lnTo>
                    <a:pt x="1059638" y="634881"/>
                  </a:lnTo>
                  <a:lnTo>
                    <a:pt x="1066728" y="618122"/>
                  </a:lnTo>
                  <a:lnTo>
                    <a:pt x="1069307" y="591696"/>
                  </a:lnTo>
                  <a:lnTo>
                    <a:pt x="1080264" y="587184"/>
                  </a:lnTo>
                  <a:lnTo>
                    <a:pt x="1079619" y="580094"/>
                  </a:lnTo>
                  <a:lnTo>
                    <a:pt x="1073818" y="582028"/>
                  </a:lnTo>
                  <a:lnTo>
                    <a:pt x="1046103" y="583317"/>
                  </a:lnTo>
                  <a:lnTo>
                    <a:pt x="1035790" y="582672"/>
                  </a:lnTo>
                  <a:lnTo>
                    <a:pt x="1028700" y="579449"/>
                  </a:lnTo>
                  <a:lnTo>
                    <a:pt x="1028056" y="573649"/>
                  </a:lnTo>
                  <a:lnTo>
                    <a:pt x="1039013" y="567847"/>
                  </a:lnTo>
                  <a:lnTo>
                    <a:pt x="1044169" y="560113"/>
                  </a:lnTo>
                  <a:lnTo>
                    <a:pt x="1053838" y="554312"/>
                  </a:lnTo>
                  <a:lnTo>
                    <a:pt x="1058349" y="549156"/>
                  </a:lnTo>
                  <a:lnTo>
                    <a:pt x="1065439" y="546577"/>
                  </a:lnTo>
                  <a:lnTo>
                    <a:pt x="1083487" y="550445"/>
                  </a:lnTo>
                  <a:lnTo>
                    <a:pt x="1092510" y="559468"/>
                  </a:lnTo>
                  <a:lnTo>
                    <a:pt x="1095089" y="573004"/>
                  </a:lnTo>
                  <a:lnTo>
                    <a:pt x="1102823" y="577516"/>
                  </a:lnTo>
                  <a:close/>
                  <a:moveTo>
                    <a:pt x="1075108" y="505326"/>
                  </a:moveTo>
                  <a:lnTo>
                    <a:pt x="1084131" y="509194"/>
                  </a:lnTo>
                  <a:lnTo>
                    <a:pt x="1097022" y="508549"/>
                  </a:lnTo>
                  <a:lnTo>
                    <a:pt x="1106046" y="511127"/>
                  </a:lnTo>
                  <a:lnTo>
                    <a:pt x="1113136" y="522085"/>
                  </a:lnTo>
                  <a:lnTo>
                    <a:pt x="1113781" y="540776"/>
                  </a:lnTo>
                  <a:lnTo>
                    <a:pt x="1104757" y="547867"/>
                  </a:lnTo>
                  <a:lnTo>
                    <a:pt x="1098956" y="545288"/>
                  </a:lnTo>
                  <a:lnTo>
                    <a:pt x="1089932" y="535620"/>
                  </a:lnTo>
                  <a:lnTo>
                    <a:pt x="1085420" y="532397"/>
                  </a:lnTo>
                  <a:lnTo>
                    <a:pt x="1075108" y="534976"/>
                  </a:lnTo>
                  <a:lnTo>
                    <a:pt x="1073818" y="529174"/>
                  </a:lnTo>
                  <a:lnTo>
                    <a:pt x="1064795" y="527885"/>
                  </a:lnTo>
                  <a:lnTo>
                    <a:pt x="1063506" y="524663"/>
                  </a:lnTo>
                  <a:lnTo>
                    <a:pt x="1070596" y="519506"/>
                  </a:lnTo>
                  <a:lnTo>
                    <a:pt x="1058994" y="516928"/>
                  </a:lnTo>
                  <a:lnTo>
                    <a:pt x="1060927" y="511127"/>
                  </a:lnTo>
                  <a:lnTo>
                    <a:pt x="1068662" y="505971"/>
                  </a:lnTo>
                  <a:lnTo>
                    <a:pt x="1075108" y="505326"/>
                  </a:lnTo>
                  <a:close/>
                  <a:moveTo>
                    <a:pt x="954577" y="460852"/>
                  </a:moveTo>
                  <a:lnTo>
                    <a:pt x="954577" y="482767"/>
                  </a:lnTo>
                  <a:lnTo>
                    <a:pt x="944264" y="475677"/>
                  </a:lnTo>
                  <a:lnTo>
                    <a:pt x="938463" y="466653"/>
                  </a:lnTo>
                  <a:lnTo>
                    <a:pt x="939108" y="456341"/>
                  </a:lnTo>
                  <a:lnTo>
                    <a:pt x="950065" y="452473"/>
                  </a:lnTo>
                  <a:lnTo>
                    <a:pt x="954577" y="460852"/>
                  </a:lnTo>
                  <a:close/>
                  <a:moveTo>
                    <a:pt x="1121515" y="449895"/>
                  </a:moveTo>
                  <a:lnTo>
                    <a:pt x="1131183" y="455696"/>
                  </a:lnTo>
                  <a:lnTo>
                    <a:pt x="1139563" y="453118"/>
                  </a:lnTo>
                  <a:lnTo>
                    <a:pt x="1149875" y="447961"/>
                  </a:lnTo>
                  <a:lnTo>
                    <a:pt x="1155676" y="451184"/>
                  </a:lnTo>
                  <a:lnTo>
                    <a:pt x="1158254" y="456341"/>
                  </a:lnTo>
                  <a:lnTo>
                    <a:pt x="1169212" y="454407"/>
                  </a:lnTo>
                  <a:lnTo>
                    <a:pt x="1171790" y="462786"/>
                  </a:lnTo>
                  <a:lnTo>
                    <a:pt x="1164700" y="469876"/>
                  </a:lnTo>
                  <a:lnTo>
                    <a:pt x="1155676" y="470521"/>
                  </a:lnTo>
                  <a:lnTo>
                    <a:pt x="1151809" y="475033"/>
                  </a:lnTo>
                  <a:lnTo>
                    <a:pt x="1151809" y="481478"/>
                  </a:lnTo>
                  <a:lnTo>
                    <a:pt x="1162766" y="493080"/>
                  </a:lnTo>
                  <a:lnTo>
                    <a:pt x="1172435" y="497592"/>
                  </a:lnTo>
                  <a:lnTo>
                    <a:pt x="1182747" y="498236"/>
                  </a:lnTo>
                  <a:lnTo>
                    <a:pt x="1188548" y="506615"/>
                  </a:lnTo>
                  <a:lnTo>
                    <a:pt x="1191771" y="517573"/>
                  </a:lnTo>
                  <a:lnTo>
                    <a:pt x="1196927" y="524663"/>
                  </a:lnTo>
                  <a:lnTo>
                    <a:pt x="1198861" y="534331"/>
                  </a:lnTo>
                  <a:lnTo>
                    <a:pt x="1194994" y="546577"/>
                  </a:lnTo>
                  <a:lnTo>
                    <a:pt x="1176302" y="543355"/>
                  </a:lnTo>
                  <a:lnTo>
                    <a:pt x="1167278" y="529174"/>
                  </a:lnTo>
                  <a:lnTo>
                    <a:pt x="1167278" y="518217"/>
                  </a:lnTo>
                  <a:lnTo>
                    <a:pt x="1169212" y="512416"/>
                  </a:lnTo>
                  <a:lnTo>
                    <a:pt x="1162766" y="510483"/>
                  </a:lnTo>
                  <a:lnTo>
                    <a:pt x="1136340" y="505971"/>
                  </a:lnTo>
                  <a:lnTo>
                    <a:pt x="1130539" y="500815"/>
                  </a:lnTo>
                  <a:lnTo>
                    <a:pt x="1117003" y="498881"/>
                  </a:lnTo>
                  <a:lnTo>
                    <a:pt x="1106691" y="491791"/>
                  </a:lnTo>
                  <a:lnTo>
                    <a:pt x="1101534" y="485345"/>
                  </a:lnTo>
                  <a:lnTo>
                    <a:pt x="1090577" y="459563"/>
                  </a:lnTo>
                  <a:lnTo>
                    <a:pt x="1097022" y="449251"/>
                  </a:lnTo>
                  <a:lnTo>
                    <a:pt x="1109913" y="445383"/>
                  </a:lnTo>
                  <a:lnTo>
                    <a:pt x="1121515" y="449895"/>
                  </a:lnTo>
                  <a:close/>
                  <a:moveTo>
                    <a:pt x="1045458" y="503393"/>
                  </a:moveTo>
                  <a:lnTo>
                    <a:pt x="1041591" y="513061"/>
                  </a:lnTo>
                  <a:lnTo>
                    <a:pt x="1035790" y="514994"/>
                  </a:lnTo>
                  <a:lnTo>
                    <a:pt x="1008719" y="507260"/>
                  </a:lnTo>
                  <a:lnTo>
                    <a:pt x="999051" y="509194"/>
                  </a:lnTo>
                  <a:lnTo>
                    <a:pt x="990027" y="501459"/>
                  </a:lnTo>
                  <a:lnTo>
                    <a:pt x="985515" y="500815"/>
                  </a:lnTo>
                  <a:lnTo>
                    <a:pt x="993894" y="460852"/>
                  </a:lnTo>
                  <a:lnTo>
                    <a:pt x="999051" y="449251"/>
                  </a:lnTo>
                  <a:lnTo>
                    <a:pt x="1006141" y="445383"/>
                  </a:lnTo>
                  <a:lnTo>
                    <a:pt x="1018387" y="441516"/>
                  </a:lnTo>
                  <a:lnTo>
                    <a:pt x="1029345" y="435715"/>
                  </a:lnTo>
                  <a:lnTo>
                    <a:pt x="1034501" y="427980"/>
                  </a:lnTo>
                  <a:lnTo>
                    <a:pt x="1042236" y="410578"/>
                  </a:lnTo>
                  <a:lnTo>
                    <a:pt x="1060927" y="398976"/>
                  </a:lnTo>
                  <a:lnTo>
                    <a:pt x="1081553" y="393819"/>
                  </a:lnTo>
                  <a:lnTo>
                    <a:pt x="1097022" y="398331"/>
                  </a:lnTo>
                  <a:lnTo>
                    <a:pt x="1066084" y="416378"/>
                  </a:lnTo>
                  <a:lnTo>
                    <a:pt x="1058994" y="426691"/>
                  </a:lnTo>
                  <a:lnTo>
                    <a:pt x="1058349" y="438938"/>
                  </a:lnTo>
                  <a:lnTo>
                    <a:pt x="1062861" y="451829"/>
                  </a:lnTo>
                  <a:lnTo>
                    <a:pt x="1076397" y="474388"/>
                  </a:lnTo>
                  <a:lnTo>
                    <a:pt x="1065439" y="478900"/>
                  </a:lnTo>
                  <a:lnTo>
                    <a:pt x="1053838" y="489857"/>
                  </a:lnTo>
                  <a:lnTo>
                    <a:pt x="1045458" y="503393"/>
                  </a:lnTo>
                  <a:close/>
                  <a:moveTo>
                    <a:pt x="1080909" y="234616"/>
                  </a:moveTo>
                  <a:lnTo>
                    <a:pt x="1071885" y="241706"/>
                  </a:lnTo>
                  <a:lnTo>
                    <a:pt x="1061572" y="221725"/>
                  </a:lnTo>
                  <a:lnTo>
                    <a:pt x="1061572" y="217857"/>
                  </a:lnTo>
                  <a:lnTo>
                    <a:pt x="1069307" y="205611"/>
                  </a:lnTo>
                  <a:lnTo>
                    <a:pt x="1075752" y="208834"/>
                  </a:lnTo>
                  <a:lnTo>
                    <a:pt x="1080909" y="214635"/>
                  </a:lnTo>
                  <a:lnTo>
                    <a:pt x="1082842" y="226237"/>
                  </a:lnTo>
                  <a:lnTo>
                    <a:pt x="1086065" y="232038"/>
                  </a:lnTo>
                  <a:lnTo>
                    <a:pt x="1080909" y="234616"/>
                  </a:lnTo>
                  <a:close/>
                  <a:moveTo>
                    <a:pt x="966179" y="141156"/>
                  </a:moveTo>
                  <a:lnTo>
                    <a:pt x="968757" y="148891"/>
                  </a:lnTo>
                  <a:lnTo>
                    <a:pt x="959089" y="157914"/>
                  </a:lnTo>
                  <a:lnTo>
                    <a:pt x="942331" y="162426"/>
                  </a:lnTo>
                  <a:lnTo>
                    <a:pt x="944909" y="155981"/>
                  </a:lnTo>
                  <a:lnTo>
                    <a:pt x="935240" y="146957"/>
                  </a:lnTo>
                  <a:lnTo>
                    <a:pt x="946198" y="140512"/>
                  </a:lnTo>
                  <a:lnTo>
                    <a:pt x="937819" y="134066"/>
                  </a:lnTo>
                  <a:lnTo>
                    <a:pt x="950710" y="123753"/>
                  </a:lnTo>
                  <a:lnTo>
                    <a:pt x="957155" y="129554"/>
                  </a:lnTo>
                  <a:lnTo>
                    <a:pt x="959089" y="134066"/>
                  </a:lnTo>
                  <a:lnTo>
                    <a:pt x="964245" y="136000"/>
                  </a:lnTo>
                  <a:lnTo>
                    <a:pt x="966179" y="141156"/>
                  </a:lnTo>
                  <a:close/>
                  <a:moveTo>
                    <a:pt x="2578196" y="232038"/>
                  </a:moveTo>
                  <a:lnTo>
                    <a:pt x="2573039" y="259109"/>
                  </a:lnTo>
                  <a:lnTo>
                    <a:pt x="2593665" y="283602"/>
                  </a:lnTo>
                  <a:lnTo>
                    <a:pt x="2603978" y="315829"/>
                  </a:lnTo>
                  <a:lnTo>
                    <a:pt x="2608490" y="382217"/>
                  </a:lnTo>
                  <a:lnTo>
                    <a:pt x="2622025" y="407355"/>
                  </a:lnTo>
                  <a:lnTo>
                    <a:pt x="2647162" y="425402"/>
                  </a:lnTo>
                  <a:lnTo>
                    <a:pt x="2669722" y="449251"/>
                  </a:lnTo>
                  <a:lnTo>
                    <a:pt x="2678745" y="475677"/>
                  </a:lnTo>
                  <a:lnTo>
                    <a:pt x="2689703" y="498881"/>
                  </a:lnTo>
                  <a:lnTo>
                    <a:pt x="2753513" y="567847"/>
                  </a:lnTo>
                  <a:lnTo>
                    <a:pt x="2767049" y="602008"/>
                  </a:lnTo>
                  <a:lnTo>
                    <a:pt x="2767049" y="625212"/>
                  </a:lnTo>
                  <a:lnTo>
                    <a:pt x="2769627" y="630369"/>
                  </a:lnTo>
                  <a:lnTo>
                    <a:pt x="2763181" y="628435"/>
                  </a:lnTo>
                  <a:lnTo>
                    <a:pt x="2721286" y="629080"/>
                  </a:lnTo>
                  <a:lnTo>
                    <a:pt x="2707750" y="626502"/>
                  </a:lnTo>
                  <a:lnTo>
                    <a:pt x="2702594" y="620056"/>
                  </a:lnTo>
                  <a:lnTo>
                    <a:pt x="2700016" y="611032"/>
                  </a:lnTo>
                  <a:lnTo>
                    <a:pt x="2693570" y="598786"/>
                  </a:lnTo>
                  <a:lnTo>
                    <a:pt x="2681968" y="589762"/>
                  </a:lnTo>
                  <a:lnTo>
                    <a:pt x="2679390" y="598786"/>
                  </a:lnTo>
                  <a:lnTo>
                    <a:pt x="2681323" y="614255"/>
                  </a:lnTo>
                  <a:lnTo>
                    <a:pt x="2683257" y="620701"/>
                  </a:lnTo>
                  <a:lnTo>
                    <a:pt x="2676167" y="643260"/>
                  </a:lnTo>
                  <a:lnTo>
                    <a:pt x="2671655" y="651639"/>
                  </a:lnTo>
                  <a:lnTo>
                    <a:pt x="2662632" y="662596"/>
                  </a:lnTo>
                  <a:lnTo>
                    <a:pt x="2623959" y="692890"/>
                  </a:lnTo>
                  <a:lnTo>
                    <a:pt x="2602689" y="702558"/>
                  </a:lnTo>
                  <a:lnTo>
                    <a:pt x="2587219" y="689667"/>
                  </a:lnTo>
                  <a:lnTo>
                    <a:pt x="2567883" y="650350"/>
                  </a:lnTo>
                  <a:lnTo>
                    <a:pt x="2551769" y="643904"/>
                  </a:lnTo>
                  <a:lnTo>
                    <a:pt x="2540812" y="660018"/>
                  </a:lnTo>
                  <a:lnTo>
                    <a:pt x="2535011" y="684511"/>
                  </a:lnTo>
                  <a:lnTo>
                    <a:pt x="2536300" y="705781"/>
                  </a:lnTo>
                  <a:lnTo>
                    <a:pt x="2545968" y="727695"/>
                  </a:lnTo>
                  <a:lnTo>
                    <a:pt x="2561438" y="756056"/>
                  </a:lnTo>
                  <a:lnTo>
                    <a:pt x="2579485" y="780549"/>
                  </a:lnTo>
                  <a:lnTo>
                    <a:pt x="2596243" y="791506"/>
                  </a:lnTo>
                  <a:lnTo>
                    <a:pt x="2607200" y="806331"/>
                  </a:lnTo>
                  <a:lnTo>
                    <a:pt x="2618158" y="811487"/>
                  </a:lnTo>
                  <a:lnTo>
                    <a:pt x="2631049" y="803108"/>
                  </a:lnTo>
                  <a:lnTo>
                    <a:pt x="2662632" y="773459"/>
                  </a:lnTo>
                  <a:lnTo>
                    <a:pt x="2684546" y="770236"/>
                  </a:lnTo>
                  <a:lnTo>
                    <a:pt x="2703238" y="774103"/>
                  </a:lnTo>
                  <a:lnTo>
                    <a:pt x="2720641" y="775392"/>
                  </a:lnTo>
                  <a:lnTo>
                    <a:pt x="2739333" y="765080"/>
                  </a:lnTo>
                  <a:lnTo>
                    <a:pt x="2738688" y="789572"/>
                  </a:lnTo>
                  <a:lnTo>
                    <a:pt x="2735466" y="806975"/>
                  </a:lnTo>
                  <a:lnTo>
                    <a:pt x="2725153" y="842425"/>
                  </a:lnTo>
                  <a:lnTo>
                    <a:pt x="2713551" y="904302"/>
                  </a:lnTo>
                  <a:lnTo>
                    <a:pt x="2705172" y="918482"/>
                  </a:lnTo>
                  <a:lnTo>
                    <a:pt x="2669077" y="930728"/>
                  </a:lnTo>
                  <a:lnTo>
                    <a:pt x="2640717" y="916549"/>
                  </a:lnTo>
                  <a:lnTo>
                    <a:pt x="2618158" y="911392"/>
                  </a:lnTo>
                  <a:lnTo>
                    <a:pt x="2599466" y="952643"/>
                  </a:lnTo>
                  <a:lnTo>
                    <a:pt x="2593020" y="948776"/>
                  </a:lnTo>
                  <a:lnTo>
                    <a:pt x="2585286" y="952643"/>
                  </a:lnTo>
                  <a:lnTo>
                    <a:pt x="2593020" y="968757"/>
                  </a:lnTo>
                  <a:lnTo>
                    <a:pt x="2599466" y="986160"/>
                  </a:lnTo>
                  <a:lnTo>
                    <a:pt x="2606556" y="1041591"/>
                  </a:lnTo>
                  <a:lnTo>
                    <a:pt x="2602044" y="1051904"/>
                  </a:lnTo>
                  <a:lnTo>
                    <a:pt x="2591731" y="1046103"/>
                  </a:lnTo>
                  <a:lnTo>
                    <a:pt x="2574973" y="1028700"/>
                  </a:lnTo>
                  <a:lnTo>
                    <a:pt x="2550480" y="1025477"/>
                  </a:lnTo>
                  <a:lnTo>
                    <a:pt x="2532433" y="1015809"/>
                  </a:lnTo>
                  <a:lnTo>
                    <a:pt x="2520186" y="997117"/>
                  </a:lnTo>
                  <a:lnTo>
                    <a:pt x="2515675" y="969401"/>
                  </a:lnTo>
                  <a:lnTo>
                    <a:pt x="2521475" y="942975"/>
                  </a:lnTo>
                  <a:lnTo>
                    <a:pt x="2535011" y="917193"/>
                  </a:lnTo>
                  <a:lnTo>
                    <a:pt x="2544679" y="892700"/>
                  </a:lnTo>
                  <a:lnTo>
                    <a:pt x="2540167" y="872075"/>
                  </a:lnTo>
                  <a:lnTo>
                    <a:pt x="2531788" y="860473"/>
                  </a:lnTo>
                  <a:lnTo>
                    <a:pt x="2515675" y="825023"/>
                  </a:lnTo>
                  <a:lnTo>
                    <a:pt x="2511163" y="822444"/>
                  </a:lnTo>
                  <a:lnTo>
                    <a:pt x="2499561" y="821155"/>
                  </a:lnTo>
                  <a:lnTo>
                    <a:pt x="2494404" y="815999"/>
                  </a:lnTo>
                  <a:lnTo>
                    <a:pt x="2494404" y="809553"/>
                  </a:lnTo>
                  <a:lnTo>
                    <a:pt x="2498916" y="797307"/>
                  </a:lnTo>
                  <a:lnTo>
                    <a:pt x="2483447" y="765080"/>
                  </a:lnTo>
                  <a:lnTo>
                    <a:pt x="2480869" y="752833"/>
                  </a:lnTo>
                  <a:lnTo>
                    <a:pt x="2481513" y="745098"/>
                  </a:lnTo>
                  <a:lnTo>
                    <a:pt x="2486025" y="732852"/>
                  </a:lnTo>
                  <a:lnTo>
                    <a:pt x="2487314" y="727051"/>
                  </a:lnTo>
                  <a:lnTo>
                    <a:pt x="2484736" y="719961"/>
                  </a:lnTo>
                  <a:lnTo>
                    <a:pt x="2480224" y="714160"/>
                  </a:lnTo>
                  <a:lnTo>
                    <a:pt x="2475712" y="712871"/>
                  </a:lnTo>
                  <a:lnTo>
                    <a:pt x="2469911" y="720606"/>
                  </a:lnTo>
                  <a:lnTo>
                    <a:pt x="2452509" y="765080"/>
                  </a:lnTo>
                  <a:lnTo>
                    <a:pt x="2445419" y="774748"/>
                  </a:lnTo>
                  <a:lnTo>
                    <a:pt x="2402234" y="789572"/>
                  </a:lnTo>
                  <a:lnTo>
                    <a:pt x="2381608" y="792150"/>
                  </a:lnTo>
                  <a:lnTo>
                    <a:pt x="2337779" y="791506"/>
                  </a:lnTo>
                  <a:lnTo>
                    <a:pt x="2321021" y="796018"/>
                  </a:lnTo>
                  <a:lnTo>
                    <a:pt x="2334556" y="806975"/>
                  </a:lnTo>
                  <a:lnTo>
                    <a:pt x="2360983" y="818577"/>
                  </a:lnTo>
                  <a:lnTo>
                    <a:pt x="2382253" y="825023"/>
                  </a:lnTo>
                  <a:lnTo>
                    <a:pt x="2382253" y="832757"/>
                  </a:lnTo>
                  <a:lnTo>
                    <a:pt x="2339068" y="846937"/>
                  </a:lnTo>
                  <a:lnTo>
                    <a:pt x="2317153" y="859184"/>
                  </a:lnTo>
                  <a:lnTo>
                    <a:pt x="2313286" y="875942"/>
                  </a:lnTo>
                  <a:lnTo>
                    <a:pt x="2322310" y="883032"/>
                  </a:lnTo>
                  <a:lnTo>
                    <a:pt x="2341646" y="875297"/>
                  </a:lnTo>
                  <a:lnTo>
                    <a:pt x="2351959" y="879809"/>
                  </a:lnTo>
                  <a:lnTo>
                    <a:pt x="2359049" y="892055"/>
                  </a:lnTo>
                  <a:lnTo>
                    <a:pt x="2356471" y="895923"/>
                  </a:lnTo>
                  <a:lnTo>
                    <a:pt x="2348736" y="901079"/>
                  </a:lnTo>
                  <a:lnTo>
                    <a:pt x="2362916" y="950065"/>
                  </a:lnTo>
                  <a:lnTo>
                    <a:pt x="2391921" y="976492"/>
                  </a:lnTo>
                  <a:lnTo>
                    <a:pt x="2424148" y="997117"/>
                  </a:lnTo>
                  <a:lnTo>
                    <a:pt x="2446063" y="1028700"/>
                  </a:lnTo>
                  <a:lnTo>
                    <a:pt x="2435106" y="1026766"/>
                  </a:lnTo>
                  <a:lnTo>
                    <a:pt x="2417703" y="1026766"/>
                  </a:lnTo>
                  <a:lnTo>
                    <a:pt x="2409969" y="1028700"/>
                  </a:lnTo>
                  <a:lnTo>
                    <a:pt x="2453798" y="1045458"/>
                  </a:lnTo>
                  <a:lnTo>
                    <a:pt x="2458954" y="1058994"/>
                  </a:lnTo>
                  <a:lnTo>
                    <a:pt x="2462177" y="1085420"/>
                  </a:lnTo>
                  <a:lnTo>
                    <a:pt x="2442196" y="1103468"/>
                  </a:lnTo>
                  <a:lnTo>
                    <a:pt x="2422215" y="1102179"/>
                  </a:lnTo>
                  <a:lnTo>
                    <a:pt x="2409969" y="1105401"/>
                  </a:lnTo>
                  <a:lnTo>
                    <a:pt x="2363561" y="1076397"/>
                  </a:lnTo>
                  <a:lnTo>
                    <a:pt x="2348736" y="1071885"/>
                  </a:lnTo>
                  <a:lnTo>
                    <a:pt x="2335201" y="1074463"/>
                  </a:lnTo>
                  <a:lnTo>
                    <a:pt x="2319087" y="1082197"/>
                  </a:lnTo>
                  <a:lnTo>
                    <a:pt x="2304907" y="1091866"/>
                  </a:lnTo>
                  <a:lnTo>
                    <a:pt x="2299106" y="1101534"/>
                  </a:lnTo>
                  <a:lnTo>
                    <a:pt x="2313286" y="1131183"/>
                  </a:lnTo>
                  <a:lnTo>
                    <a:pt x="2328111" y="1134406"/>
                  </a:lnTo>
                  <a:lnTo>
                    <a:pt x="2336490" y="1140207"/>
                  </a:lnTo>
                  <a:lnTo>
                    <a:pt x="2375163" y="1129894"/>
                  </a:lnTo>
                  <a:lnTo>
                    <a:pt x="2396433" y="1147941"/>
                  </a:lnTo>
                  <a:lnTo>
                    <a:pt x="2348092" y="1192415"/>
                  </a:lnTo>
                  <a:lnTo>
                    <a:pt x="2330689" y="1216908"/>
                  </a:lnTo>
                  <a:lnTo>
                    <a:pt x="2311997" y="1208529"/>
                  </a:lnTo>
                  <a:lnTo>
                    <a:pt x="2282992" y="1230444"/>
                  </a:lnTo>
                  <a:lnTo>
                    <a:pt x="2286215" y="1252358"/>
                  </a:lnTo>
                  <a:lnTo>
                    <a:pt x="2299106" y="1266539"/>
                  </a:lnTo>
                  <a:lnTo>
                    <a:pt x="2270746" y="1266539"/>
                  </a:lnTo>
                  <a:lnTo>
                    <a:pt x="2228850" y="1211107"/>
                  </a:lnTo>
                  <a:lnTo>
                    <a:pt x="2214670" y="1182102"/>
                  </a:lnTo>
                  <a:lnTo>
                    <a:pt x="2176642" y="1140207"/>
                  </a:lnTo>
                  <a:lnTo>
                    <a:pt x="2165040" y="1142785"/>
                  </a:lnTo>
                  <a:lnTo>
                    <a:pt x="2124433" y="1164055"/>
                  </a:lnTo>
                  <a:lnTo>
                    <a:pt x="2128301" y="1176946"/>
                  </a:lnTo>
                  <a:lnTo>
                    <a:pt x="2131523" y="1182102"/>
                  </a:lnTo>
                  <a:lnTo>
                    <a:pt x="2114765" y="1176302"/>
                  </a:lnTo>
                  <a:lnTo>
                    <a:pt x="2098651" y="1173079"/>
                  </a:lnTo>
                  <a:lnTo>
                    <a:pt x="2085116" y="1165989"/>
                  </a:lnTo>
                  <a:lnTo>
                    <a:pt x="2075447" y="1147941"/>
                  </a:lnTo>
                  <a:lnTo>
                    <a:pt x="2074158" y="1129894"/>
                  </a:lnTo>
                  <a:lnTo>
                    <a:pt x="2080604" y="1118937"/>
                  </a:lnTo>
                  <a:lnTo>
                    <a:pt x="2103163" y="1105401"/>
                  </a:lnTo>
                  <a:lnTo>
                    <a:pt x="2110898" y="1098956"/>
                  </a:lnTo>
                  <a:lnTo>
                    <a:pt x="2131523" y="1071885"/>
                  </a:lnTo>
                  <a:lnTo>
                    <a:pt x="2143770" y="1044814"/>
                  </a:lnTo>
                  <a:lnTo>
                    <a:pt x="2151504" y="1035790"/>
                  </a:lnTo>
                  <a:lnTo>
                    <a:pt x="2166329" y="1028700"/>
                  </a:lnTo>
                  <a:lnTo>
                    <a:pt x="2165040" y="1049326"/>
                  </a:lnTo>
                  <a:lnTo>
                    <a:pt x="2159883" y="1069306"/>
                  </a:lnTo>
                  <a:lnTo>
                    <a:pt x="2145059" y="1105401"/>
                  </a:lnTo>
                  <a:lnTo>
                    <a:pt x="2175353" y="1103468"/>
                  </a:lnTo>
                  <a:lnTo>
                    <a:pt x="2199846" y="1094444"/>
                  </a:lnTo>
                  <a:lnTo>
                    <a:pt x="2215315" y="1073818"/>
                  </a:lnTo>
                  <a:lnTo>
                    <a:pt x="2214670" y="1037079"/>
                  </a:lnTo>
                  <a:lnTo>
                    <a:pt x="2208869" y="1022899"/>
                  </a:lnTo>
                  <a:lnTo>
                    <a:pt x="2201135" y="1014520"/>
                  </a:lnTo>
                  <a:lnTo>
                    <a:pt x="2194689" y="1004851"/>
                  </a:lnTo>
                  <a:lnTo>
                    <a:pt x="2194045" y="986160"/>
                  </a:lnTo>
                  <a:lnTo>
                    <a:pt x="2199201" y="976492"/>
                  </a:lnTo>
                  <a:lnTo>
                    <a:pt x="2228850" y="943619"/>
                  </a:lnTo>
                  <a:lnTo>
                    <a:pt x="2239163" y="949420"/>
                  </a:lnTo>
                  <a:lnTo>
                    <a:pt x="2246253" y="957155"/>
                  </a:lnTo>
                  <a:lnTo>
                    <a:pt x="2248187" y="966823"/>
                  </a:lnTo>
                  <a:lnTo>
                    <a:pt x="2242386" y="978425"/>
                  </a:lnTo>
                  <a:lnTo>
                    <a:pt x="2248831" y="994539"/>
                  </a:lnTo>
                  <a:lnTo>
                    <a:pt x="2257855" y="1006141"/>
                  </a:lnTo>
                  <a:lnTo>
                    <a:pt x="2269457" y="1010008"/>
                  </a:lnTo>
                  <a:lnTo>
                    <a:pt x="2284926" y="1004207"/>
                  </a:lnTo>
                  <a:lnTo>
                    <a:pt x="2291371" y="995183"/>
                  </a:lnTo>
                  <a:lnTo>
                    <a:pt x="2305552" y="965534"/>
                  </a:lnTo>
                  <a:lnTo>
                    <a:pt x="2313286" y="952643"/>
                  </a:lnTo>
                  <a:lnTo>
                    <a:pt x="2299106" y="931373"/>
                  </a:lnTo>
                  <a:lnTo>
                    <a:pt x="2293950" y="909458"/>
                  </a:lnTo>
                  <a:lnTo>
                    <a:pt x="2286860" y="899146"/>
                  </a:lnTo>
                  <a:lnTo>
                    <a:pt x="2267523" y="913970"/>
                  </a:lnTo>
                  <a:lnTo>
                    <a:pt x="2244964" y="923638"/>
                  </a:lnTo>
                  <a:lnTo>
                    <a:pt x="2226916" y="908169"/>
                  </a:lnTo>
                  <a:lnTo>
                    <a:pt x="2201779" y="867563"/>
                  </a:lnTo>
                  <a:lnTo>
                    <a:pt x="2186955" y="890122"/>
                  </a:lnTo>
                  <a:lnTo>
                    <a:pt x="2166329" y="943619"/>
                  </a:lnTo>
                  <a:lnTo>
                    <a:pt x="2152149" y="961022"/>
                  </a:lnTo>
                  <a:lnTo>
                    <a:pt x="2137324" y="966823"/>
                  </a:lnTo>
                  <a:lnTo>
                    <a:pt x="2125078" y="966179"/>
                  </a:lnTo>
                  <a:lnTo>
                    <a:pt x="2099296" y="961022"/>
                  </a:lnTo>
                  <a:lnTo>
                    <a:pt x="2087694" y="964890"/>
                  </a:lnTo>
                  <a:lnTo>
                    <a:pt x="2076092" y="975202"/>
                  </a:lnTo>
                  <a:lnTo>
                    <a:pt x="2058045" y="999695"/>
                  </a:lnTo>
                  <a:lnTo>
                    <a:pt x="2049665" y="1006785"/>
                  </a:lnTo>
                  <a:lnTo>
                    <a:pt x="2012282" y="1028700"/>
                  </a:lnTo>
                  <a:lnTo>
                    <a:pt x="1992301" y="1044169"/>
                  </a:lnTo>
                  <a:lnTo>
                    <a:pt x="1979410" y="1051904"/>
                  </a:lnTo>
                  <a:lnTo>
                    <a:pt x="1966519" y="1055127"/>
                  </a:lnTo>
                  <a:lnTo>
                    <a:pt x="1958784" y="1058994"/>
                  </a:lnTo>
                  <a:lnTo>
                    <a:pt x="1957495" y="1069306"/>
                  </a:lnTo>
                  <a:lnTo>
                    <a:pt x="1957495" y="1082842"/>
                  </a:lnTo>
                  <a:lnTo>
                    <a:pt x="1955561" y="1097022"/>
                  </a:lnTo>
                  <a:lnTo>
                    <a:pt x="1949116" y="1107335"/>
                  </a:lnTo>
                  <a:lnTo>
                    <a:pt x="1939448" y="1118292"/>
                  </a:lnTo>
                  <a:lnTo>
                    <a:pt x="1934936" y="1131828"/>
                  </a:lnTo>
                  <a:lnTo>
                    <a:pt x="1942671" y="1147941"/>
                  </a:lnTo>
                  <a:lnTo>
                    <a:pt x="1886595" y="1203373"/>
                  </a:lnTo>
                  <a:lnTo>
                    <a:pt x="1887884" y="1254292"/>
                  </a:lnTo>
                  <a:lnTo>
                    <a:pt x="1878860" y="1263316"/>
                  </a:lnTo>
                  <a:lnTo>
                    <a:pt x="1851144" y="1249780"/>
                  </a:lnTo>
                  <a:lnTo>
                    <a:pt x="1842765" y="1260093"/>
                  </a:lnTo>
                  <a:lnTo>
                    <a:pt x="1838254" y="1272339"/>
                  </a:lnTo>
                  <a:lnTo>
                    <a:pt x="1838898" y="1285875"/>
                  </a:lnTo>
                  <a:lnTo>
                    <a:pt x="1844699" y="1300055"/>
                  </a:lnTo>
                  <a:lnTo>
                    <a:pt x="1831163" y="1296188"/>
                  </a:lnTo>
                  <a:lnTo>
                    <a:pt x="1802803" y="1275562"/>
                  </a:lnTo>
                  <a:lnTo>
                    <a:pt x="1763486" y="1263960"/>
                  </a:lnTo>
                  <a:lnTo>
                    <a:pt x="1754462" y="1258804"/>
                  </a:lnTo>
                  <a:lnTo>
                    <a:pt x="1746727" y="1234956"/>
                  </a:lnTo>
                  <a:lnTo>
                    <a:pt x="1750595" y="1172434"/>
                  </a:lnTo>
                  <a:lnTo>
                    <a:pt x="1746727" y="1147941"/>
                  </a:lnTo>
                  <a:lnTo>
                    <a:pt x="1752529" y="1132473"/>
                  </a:lnTo>
                  <a:lnTo>
                    <a:pt x="1751239" y="1113136"/>
                  </a:lnTo>
                  <a:lnTo>
                    <a:pt x="1744794" y="1096378"/>
                  </a:lnTo>
                  <a:lnTo>
                    <a:pt x="1733192" y="1087998"/>
                  </a:lnTo>
                  <a:lnTo>
                    <a:pt x="1722235" y="1091221"/>
                  </a:lnTo>
                  <a:lnTo>
                    <a:pt x="1710633" y="1101534"/>
                  </a:lnTo>
                  <a:lnTo>
                    <a:pt x="1702254" y="1115070"/>
                  </a:lnTo>
                  <a:lnTo>
                    <a:pt x="1699031" y="1126671"/>
                  </a:lnTo>
                  <a:lnTo>
                    <a:pt x="1702898" y="1144074"/>
                  </a:lnTo>
                  <a:lnTo>
                    <a:pt x="1709344" y="1158899"/>
                  </a:lnTo>
                  <a:lnTo>
                    <a:pt x="1709988" y="1169211"/>
                  </a:lnTo>
                  <a:lnTo>
                    <a:pt x="1678405" y="1180169"/>
                  </a:lnTo>
                  <a:lnTo>
                    <a:pt x="1682273" y="1194993"/>
                  </a:lnTo>
                  <a:lnTo>
                    <a:pt x="1705476" y="1223998"/>
                  </a:lnTo>
                  <a:lnTo>
                    <a:pt x="1666159" y="1246557"/>
                  </a:lnTo>
                  <a:lnTo>
                    <a:pt x="1651334" y="1260093"/>
                  </a:lnTo>
                  <a:lnTo>
                    <a:pt x="1666803" y="1266539"/>
                  </a:lnTo>
                  <a:lnTo>
                    <a:pt x="1670026" y="1269117"/>
                  </a:lnTo>
                  <a:lnTo>
                    <a:pt x="1670026" y="1281363"/>
                  </a:lnTo>
                  <a:lnTo>
                    <a:pt x="1666803" y="1283941"/>
                  </a:lnTo>
                  <a:lnTo>
                    <a:pt x="1660358" y="1282652"/>
                  </a:lnTo>
                  <a:lnTo>
                    <a:pt x="1650690" y="1276851"/>
                  </a:lnTo>
                  <a:lnTo>
                    <a:pt x="1646178" y="1275562"/>
                  </a:lnTo>
                  <a:lnTo>
                    <a:pt x="1632642" y="1277496"/>
                  </a:lnTo>
                  <a:lnTo>
                    <a:pt x="1630064" y="1283297"/>
                  </a:lnTo>
                  <a:lnTo>
                    <a:pt x="1629420" y="1292321"/>
                  </a:lnTo>
                  <a:lnTo>
                    <a:pt x="1624263" y="1304567"/>
                  </a:lnTo>
                  <a:lnTo>
                    <a:pt x="1616529" y="1310368"/>
                  </a:lnTo>
                  <a:lnTo>
                    <a:pt x="1586235" y="1318103"/>
                  </a:lnTo>
                  <a:lnTo>
                    <a:pt x="1574633" y="1327126"/>
                  </a:lnTo>
                  <a:lnTo>
                    <a:pt x="1570766" y="1335505"/>
                  </a:lnTo>
                  <a:lnTo>
                    <a:pt x="1546273" y="1418652"/>
                  </a:lnTo>
                  <a:lnTo>
                    <a:pt x="1543695" y="1430899"/>
                  </a:lnTo>
                  <a:lnTo>
                    <a:pt x="1543695" y="1445079"/>
                  </a:lnTo>
                  <a:lnTo>
                    <a:pt x="1519202" y="1439922"/>
                  </a:lnTo>
                  <a:lnTo>
                    <a:pt x="1472150" y="1455391"/>
                  </a:lnTo>
                  <a:lnTo>
                    <a:pt x="1460548" y="1452813"/>
                  </a:lnTo>
                  <a:lnTo>
                    <a:pt x="1458614" y="1438633"/>
                  </a:lnTo>
                  <a:lnTo>
                    <a:pt x="1468282" y="1408339"/>
                  </a:lnTo>
                  <a:lnTo>
                    <a:pt x="1466349" y="1394804"/>
                  </a:lnTo>
                  <a:lnTo>
                    <a:pt x="1457325" y="1386425"/>
                  </a:lnTo>
                  <a:lnTo>
                    <a:pt x="1444434" y="1383847"/>
                  </a:lnTo>
                  <a:lnTo>
                    <a:pt x="1418008" y="1385135"/>
                  </a:lnTo>
                  <a:lnTo>
                    <a:pt x="1418008" y="1377401"/>
                  </a:lnTo>
                  <a:lnTo>
                    <a:pt x="1425098" y="1365799"/>
                  </a:lnTo>
                  <a:lnTo>
                    <a:pt x="1427031" y="1346462"/>
                  </a:lnTo>
                  <a:lnTo>
                    <a:pt x="1434766" y="1347107"/>
                  </a:lnTo>
                  <a:lnTo>
                    <a:pt x="1439278" y="1343884"/>
                  </a:lnTo>
                  <a:lnTo>
                    <a:pt x="1454102" y="1317458"/>
                  </a:lnTo>
                  <a:lnTo>
                    <a:pt x="1456680" y="1305212"/>
                  </a:lnTo>
                  <a:lnTo>
                    <a:pt x="1452813" y="1292321"/>
                  </a:lnTo>
                  <a:lnTo>
                    <a:pt x="1447657" y="1288453"/>
                  </a:lnTo>
                  <a:lnTo>
                    <a:pt x="1439922" y="1285875"/>
                  </a:lnTo>
                  <a:lnTo>
                    <a:pt x="1425098" y="1283941"/>
                  </a:lnTo>
                  <a:lnTo>
                    <a:pt x="1414140" y="1280719"/>
                  </a:lnTo>
                  <a:lnTo>
                    <a:pt x="1412207" y="1274273"/>
                  </a:lnTo>
                  <a:lnTo>
                    <a:pt x="1418008" y="1266539"/>
                  </a:lnTo>
                  <a:lnTo>
                    <a:pt x="1418008" y="1250425"/>
                  </a:lnTo>
                  <a:lnTo>
                    <a:pt x="1421875" y="1234956"/>
                  </a:lnTo>
                  <a:lnTo>
                    <a:pt x="1419941" y="1227221"/>
                  </a:lnTo>
                  <a:lnTo>
                    <a:pt x="1403828" y="1232378"/>
                  </a:lnTo>
                  <a:lnTo>
                    <a:pt x="1408339" y="1202728"/>
                  </a:lnTo>
                  <a:lnTo>
                    <a:pt x="1428320" y="1187904"/>
                  </a:lnTo>
                  <a:lnTo>
                    <a:pt x="1456036" y="1182102"/>
                  </a:lnTo>
                  <a:lnTo>
                    <a:pt x="1481173" y="1182102"/>
                  </a:lnTo>
                  <a:lnTo>
                    <a:pt x="1476662" y="1172434"/>
                  </a:lnTo>
                  <a:lnTo>
                    <a:pt x="1470216" y="1164700"/>
                  </a:lnTo>
                  <a:lnTo>
                    <a:pt x="1462482" y="1159543"/>
                  </a:lnTo>
                  <a:lnTo>
                    <a:pt x="1452813" y="1156321"/>
                  </a:lnTo>
                  <a:lnTo>
                    <a:pt x="1468927" y="1145363"/>
                  </a:lnTo>
                  <a:lnTo>
                    <a:pt x="1478595" y="1131828"/>
                  </a:lnTo>
                  <a:lnTo>
                    <a:pt x="1479240" y="1120226"/>
                  </a:lnTo>
                  <a:lnTo>
                    <a:pt x="1466349" y="1113136"/>
                  </a:lnTo>
                  <a:lnTo>
                    <a:pt x="1461837" y="1115070"/>
                  </a:lnTo>
                  <a:lnTo>
                    <a:pt x="1452813" y="1126671"/>
                  </a:lnTo>
                  <a:lnTo>
                    <a:pt x="1446368" y="1131183"/>
                  </a:lnTo>
                  <a:lnTo>
                    <a:pt x="1437989" y="1131183"/>
                  </a:lnTo>
                  <a:lnTo>
                    <a:pt x="1424453" y="1122804"/>
                  </a:lnTo>
                  <a:lnTo>
                    <a:pt x="1418008" y="1122804"/>
                  </a:lnTo>
                  <a:lnTo>
                    <a:pt x="1411562" y="1127961"/>
                  </a:lnTo>
                  <a:lnTo>
                    <a:pt x="1407050" y="1136984"/>
                  </a:lnTo>
                  <a:lnTo>
                    <a:pt x="1403828" y="1147941"/>
                  </a:lnTo>
                  <a:lnTo>
                    <a:pt x="1394804" y="1149875"/>
                  </a:lnTo>
                  <a:lnTo>
                    <a:pt x="1376112" y="1147941"/>
                  </a:lnTo>
                  <a:lnTo>
                    <a:pt x="1354197" y="1148586"/>
                  </a:lnTo>
                  <a:lnTo>
                    <a:pt x="1342595" y="1150520"/>
                  </a:lnTo>
                  <a:lnTo>
                    <a:pt x="1327126" y="1156321"/>
                  </a:lnTo>
                  <a:lnTo>
                    <a:pt x="1325193" y="1136984"/>
                  </a:lnTo>
                  <a:lnTo>
                    <a:pt x="1316813" y="1125382"/>
                  </a:lnTo>
                  <a:lnTo>
                    <a:pt x="1292321" y="1113136"/>
                  </a:lnTo>
                  <a:lnTo>
                    <a:pt x="1292965" y="1109269"/>
                  </a:lnTo>
                  <a:lnTo>
                    <a:pt x="1287809" y="1099600"/>
                  </a:lnTo>
                  <a:lnTo>
                    <a:pt x="1281363" y="1093155"/>
                  </a:lnTo>
                  <a:lnTo>
                    <a:pt x="1275562" y="1106046"/>
                  </a:lnTo>
                  <a:lnTo>
                    <a:pt x="1268472" y="1110558"/>
                  </a:lnTo>
                  <a:lnTo>
                    <a:pt x="1260093" y="1111847"/>
                  </a:lnTo>
                  <a:lnTo>
                    <a:pt x="1253648" y="1109269"/>
                  </a:lnTo>
                  <a:lnTo>
                    <a:pt x="1232378" y="1089288"/>
                  </a:lnTo>
                  <a:lnTo>
                    <a:pt x="1229799" y="1087998"/>
                  </a:lnTo>
                  <a:lnTo>
                    <a:pt x="1226577" y="1075752"/>
                  </a:lnTo>
                  <a:lnTo>
                    <a:pt x="1232378" y="1069951"/>
                  </a:lnTo>
                  <a:lnTo>
                    <a:pt x="1236245" y="1063506"/>
                  </a:lnTo>
                  <a:lnTo>
                    <a:pt x="1240112" y="1069306"/>
                  </a:lnTo>
                  <a:lnTo>
                    <a:pt x="1250425" y="1069306"/>
                  </a:lnTo>
                  <a:lnTo>
                    <a:pt x="1257515" y="1063506"/>
                  </a:lnTo>
                  <a:lnTo>
                    <a:pt x="1253648" y="1050615"/>
                  </a:lnTo>
                  <a:lnTo>
                    <a:pt x="1226577" y="1037079"/>
                  </a:lnTo>
                  <a:lnTo>
                    <a:pt x="1205306" y="1021610"/>
                  </a:lnTo>
                  <a:lnTo>
                    <a:pt x="1203373" y="986160"/>
                  </a:lnTo>
                  <a:lnTo>
                    <a:pt x="1212396" y="946198"/>
                  </a:lnTo>
                  <a:lnTo>
                    <a:pt x="1222709" y="918482"/>
                  </a:lnTo>
                  <a:lnTo>
                    <a:pt x="1223998" y="908814"/>
                  </a:lnTo>
                  <a:lnTo>
                    <a:pt x="1223354" y="897857"/>
                  </a:lnTo>
                  <a:lnTo>
                    <a:pt x="1224643" y="888188"/>
                  </a:lnTo>
                  <a:lnTo>
                    <a:pt x="1233022" y="883676"/>
                  </a:lnTo>
                  <a:lnTo>
                    <a:pt x="1248491" y="886899"/>
                  </a:lnTo>
                  <a:lnTo>
                    <a:pt x="1254292" y="890767"/>
                  </a:lnTo>
                  <a:lnTo>
                    <a:pt x="1261382" y="905591"/>
                  </a:lnTo>
                  <a:lnTo>
                    <a:pt x="1292321" y="952643"/>
                  </a:lnTo>
                  <a:lnTo>
                    <a:pt x="1282652" y="965534"/>
                  </a:lnTo>
                  <a:lnTo>
                    <a:pt x="1279430" y="977781"/>
                  </a:lnTo>
                  <a:lnTo>
                    <a:pt x="1281363" y="990672"/>
                  </a:lnTo>
                  <a:lnTo>
                    <a:pt x="1284586" y="1004207"/>
                  </a:lnTo>
                  <a:lnTo>
                    <a:pt x="1305856" y="1063506"/>
                  </a:lnTo>
                  <a:lnTo>
                    <a:pt x="1318747" y="1071240"/>
                  </a:lnTo>
                  <a:lnTo>
                    <a:pt x="1369022" y="1079619"/>
                  </a:lnTo>
                  <a:lnTo>
                    <a:pt x="1390937" y="1094444"/>
                  </a:lnTo>
                  <a:lnTo>
                    <a:pt x="1402538" y="1093155"/>
                  </a:lnTo>
                  <a:lnTo>
                    <a:pt x="1410918" y="1071885"/>
                  </a:lnTo>
                  <a:lnTo>
                    <a:pt x="1399316" y="1073818"/>
                  </a:lnTo>
                  <a:lnTo>
                    <a:pt x="1393515" y="1070596"/>
                  </a:lnTo>
                  <a:lnTo>
                    <a:pt x="1372245" y="1066084"/>
                  </a:lnTo>
                  <a:lnTo>
                    <a:pt x="1362576" y="1050615"/>
                  </a:lnTo>
                  <a:lnTo>
                    <a:pt x="1349686" y="1037724"/>
                  </a:lnTo>
                  <a:lnTo>
                    <a:pt x="1352908" y="1008719"/>
                  </a:lnTo>
                  <a:lnTo>
                    <a:pt x="1339373" y="1011297"/>
                  </a:lnTo>
                  <a:lnTo>
                    <a:pt x="1332927" y="1028700"/>
                  </a:lnTo>
                  <a:lnTo>
                    <a:pt x="1322614" y="1029989"/>
                  </a:lnTo>
                  <a:lnTo>
                    <a:pt x="1316169" y="1006785"/>
                  </a:lnTo>
                  <a:lnTo>
                    <a:pt x="1312946" y="975847"/>
                  </a:lnTo>
                  <a:lnTo>
                    <a:pt x="1320681" y="957799"/>
                  </a:lnTo>
                  <a:lnTo>
                    <a:pt x="1314880" y="936529"/>
                  </a:lnTo>
                  <a:lnTo>
                    <a:pt x="1342595" y="933951"/>
                  </a:lnTo>
                  <a:lnTo>
                    <a:pt x="1385136" y="942975"/>
                  </a:lnTo>
                  <a:lnTo>
                    <a:pt x="1390937" y="952643"/>
                  </a:lnTo>
                  <a:lnTo>
                    <a:pt x="1388358" y="968757"/>
                  </a:lnTo>
                  <a:lnTo>
                    <a:pt x="1388358" y="979070"/>
                  </a:lnTo>
                  <a:lnTo>
                    <a:pt x="1390292" y="986160"/>
                  </a:lnTo>
                  <a:lnTo>
                    <a:pt x="1401249" y="993250"/>
                  </a:lnTo>
                  <a:lnTo>
                    <a:pt x="1407050" y="1001629"/>
                  </a:lnTo>
                  <a:lnTo>
                    <a:pt x="1420586" y="1010008"/>
                  </a:lnTo>
                  <a:lnTo>
                    <a:pt x="1438633" y="1017742"/>
                  </a:lnTo>
                  <a:lnTo>
                    <a:pt x="1450235" y="1028055"/>
                  </a:lnTo>
                  <a:lnTo>
                    <a:pt x="1474728" y="1045458"/>
                  </a:lnTo>
                  <a:lnTo>
                    <a:pt x="1479240" y="1040302"/>
                  </a:lnTo>
                  <a:lnTo>
                    <a:pt x="1457970" y="1011942"/>
                  </a:lnTo>
                  <a:lnTo>
                    <a:pt x="1470861" y="1009363"/>
                  </a:lnTo>
                  <a:lnTo>
                    <a:pt x="1514045" y="1033212"/>
                  </a:lnTo>
                  <a:lnTo>
                    <a:pt x="1543050" y="1042880"/>
                  </a:lnTo>
                  <a:lnTo>
                    <a:pt x="1564965" y="1037079"/>
                  </a:lnTo>
                  <a:lnTo>
                    <a:pt x="1543050" y="1033856"/>
                  </a:lnTo>
                  <a:lnTo>
                    <a:pt x="1525647" y="1022254"/>
                  </a:lnTo>
                  <a:lnTo>
                    <a:pt x="1495353" y="995828"/>
                  </a:lnTo>
                  <a:lnTo>
                    <a:pt x="1502443" y="986160"/>
                  </a:lnTo>
                  <a:lnTo>
                    <a:pt x="1480529" y="970046"/>
                  </a:lnTo>
                  <a:lnTo>
                    <a:pt x="1447012" y="927506"/>
                  </a:lnTo>
                  <a:lnTo>
                    <a:pt x="1428320" y="918482"/>
                  </a:lnTo>
                  <a:lnTo>
                    <a:pt x="1403183" y="913326"/>
                  </a:lnTo>
                  <a:lnTo>
                    <a:pt x="1372889" y="915259"/>
                  </a:lnTo>
                  <a:lnTo>
                    <a:pt x="1352264" y="901724"/>
                  </a:lnTo>
                  <a:lnTo>
                    <a:pt x="1326482" y="908814"/>
                  </a:lnTo>
                  <a:lnTo>
                    <a:pt x="1303278" y="901079"/>
                  </a:lnTo>
                  <a:lnTo>
                    <a:pt x="1300055" y="889477"/>
                  </a:lnTo>
                  <a:lnTo>
                    <a:pt x="1314235" y="870785"/>
                  </a:lnTo>
                  <a:lnTo>
                    <a:pt x="1329060" y="864985"/>
                  </a:lnTo>
                  <a:lnTo>
                    <a:pt x="1359354" y="869496"/>
                  </a:lnTo>
                  <a:lnTo>
                    <a:pt x="1398027" y="852738"/>
                  </a:lnTo>
                  <a:lnTo>
                    <a:pt x="1444434" y="886899"/>
                  </a:lnTo>
                  <a:lnTo>
                    <a:pt x="1460548" y="883676"/>
                  </a:lnTo>
                  <a:lnTo>
                    <a:pt x="1469571" y="891411"/>
                  </a:lnTo>
                  <a:lnTo>
                    <a:pt x="1474083" y="893345"/>
                  </a:lnTo>
                  <a:lnTo>
                    <a:pt x="1469571" y="869496"/>
                  </a:lnTo>
                  <a:lnTo>
                    <a:pt x="1471505" y="847582"/>
                  </a:lnTo>
                  <a:lnTo>
                    <a:pt x="1483752" y="831468"/>
                  </a:lnTo>
                  <a:lnTo>
                    <a:pt x="1508889" y="825023"/>
                  </a:lnTo>
                  <a:lnTo>
                    <a:pt x="1555941" y="839203"/>
                  </a:lnTo>
                  <a:lnTo>
                    <a:pt x="1579789" y="841136"/>
                  </a:lnTo>
                  <a:lnTo>
                    <a:pt x="1572055" y="825023"/>
                  </a:lnTo>
                  <a:lnTo>
                    <a:pt x="1588169" y="817288"/>
                  </a:lnTo>
                  <a:lnTo>
                    <a:pt x="1596548" y="815354"/>
                  </a:lnTo>
                  <a:lnTo>
                    <a:pt x="1606860" y="815999"/>
                  </a:lnTo>
                  <a:lnTo>
                    <a:pt x="1592036" y="798596"/>
                  </a:lnTo>
                  <a:lnTo>
                    <a:pt x="1568832" y="794084"/>
                  </a:lnTo>
                  <a:lnTo>
                    <a:pt x="1515979" y="799241"/>
                  </a:lnTo>
                  <a:lnTo>
                    <a:pt x="1519846" y="786994"/>
                  </a:lnTo>
                  <a:lnTo>
                    <a:pt x="1515979" y="770236"/>
                  </a:lnTo>
                  <a:lnTo>
                    <a:pt x="1515979" y="757345"/>
                  </a:lnTo>
                  <a:lnTo>
                    <a:pt x="1519846" y="748966"/>
                  </a:lnTo>
                  <a:lnTo>
                    <a:pt x="1529515" y="735430"/>
                  </a:lnTo>
                  <a:lnTo>
                    <a:pt x="1529515" y="722539"/>
                  </a:lnTo>
                  <a:lnTo>
                    <a:pt x="1521780" y="703847"/>
                  </a:lnTo>
                  <a:lnTo>
                    <a:pt x="1507600" y="699980"/>
                  </a:lnTo>
                  <a:lnTo>
                    <a:pt x="1492131" y="707070"/>
                  </a:lnTo>
                  <a:lnTo>
                    <a:pt x="1481173" y="722539"/>
                  </a:lnTo>
                  <a:lnTo>
                    <a:pt x="1479884" y="732852"/>
                  </a:lnTo>
                  <a:lnTo>
                    <a:pt x="1486974" y="753477"/>
                  </a:lnTo>
                  <a:lnTo>
                    <a:pt x="1488264" y="765080"/>
                  </a:lnTo>
                  <a:lnTo>
                    <a:pt x="1486330" y="767013"/>
                  </a:lnTo>
                  <a:lnTo>
                    <a:pt x="1474083" y="791506"/>
                  </a:lnTo>
                  <a:lnTo>
                    <a:pt x="1462482" y="833402"/>
                  </a:lnTo>
                  <a:lnTo>
                    <a:pt x="1452169" y="848226"/>
                  </a:lnTo>
                  <a:lnTo>
                    <a:pt x="1432188" y="850160"/>
                  </a:lnTo>
                  <a:lnTo>
                    <a:pt x="1432188" y="846937"/>
                  </a:lnTo>
                  <a:lnTo>
                    <a:pt x="1425742" y="842425"/>
                  </a:lnTo>
                  <a:lnTo>
                    <a:pt x="1429610" y="835335"/>
                  </a:lnTo>
                  <a:lnTo>
                    <a:pt x="1435410" y="822444"/>
                  </a:lnTo>
                  <a:lnTo>
                    <a:pt x="1439278" y="815999"/>
                  </a:lnTo>
                  <a:lnTo>
                    <a:pt x="1425742" y="808909"/>
                  </a:lnTo>
                  <a:lnTo>
                    <a:pt x="1416074" y="812776"/>
                  </a:lnTo>
                  <a:lnTo>
                    <a:pt x="1407050" y="821155"/>
                  </a:lnTo>
                  <a:lnTo>
                    <a:pt x="1393515" y="825023"/>
                  </a:lnTo>
                  <a:lnTo>
                    <a:pt x="1366444" y="819221"/>
                  </a:lnTo>
                  <a:lnTo>
                    <a:pt x="1358065" y="823089"/>
                  </a:lnTo>
                  <a:lnTo>
                    <a:pt x="1356131" y="835980"/>
                  </a:lnTo>
                  <a:lnTo>
                    <a:pt x="1342595" y="835980"/>
                  </a:lnTo>
                  <a:lnTo>
                    <a:pt x="1320036" y="843070"/>
                  </a:lnTo>
                  <a:lnTo>
                    <a:pt x="1309723" y="837269"/>
                  </a:lnTo>
                  <a:lnTo>
                    <a:pt x="1305856" y="824378"/>
                  </a:lnTo>
                  <a:lnTo>
                    <a:pt x="1313591" y="812132"/>
                  </a:lnTo>
                  <a:lnTo>
                    <a:pt x="1334216" y="791506"/>
                  </a:lnTo>
                  <a:lnTo>
                    <a:pt x="1341951" y="779904"/>
                  </a:lnTo>
                  <a:lnTo>
                    <a:pt x="1345818" y="770880"/>
                  </a:lnTo>
                  <a:lnTo>
                    <a:pt x="1348396" y="752833"/>
                  </a:lnTo>
                  <a:lnTo>
                    <a:pt x="1345174" y="734141"/>
                  </a:lnTo>
                  <a:lnTo>
                    <a:pt x="1349041" y="725118"/>
                  </a:lnTo>
                  <a:lnTo>
                    <a:pt x="1361932" y="713516"/>
                  </a:lnTo>
                  <a:lnTo>
                    <a:pt x="1349686" y="703203"/>
                  </a:lnTo>
                  <a:lnTo>
                    <a:pt x="1338084" y="682577"/>
                  </a:lnTo>
                  <a:lnTo>
                    <a:pt x="1332283" y="658084"/>
                  </a:lnTo>
                  <a:lnTo>
                    <a:pt x="1334216" y="637459"/>
                  </a:lnTo>
                  <a:lnTo>
                    <a:pt x="1348396" y="624568"/>
                  </a:lnTo>
                  <a:lnTo>
                    <a:pt x="1367733" y="611032"/>
                  </a:lnTo>
                  <a:lnTo>
                    <a:pt x="1373534" y="600075"/>
                  </a:lnTo>
                  <a:lnTo>
                    <a:pt x="1348396" y="594274"/>
                  </a:lnTo>
                  <a:lnTo>
                    <a:pt x="1336795" y="596208"/>
                  </a:lnTo>
                  <a:lnTo>
                    <a:pt x="1324548" y="608454"/>
                  </a:lnTo>
                  <a:lnTo>
                    <a:pt x="1306501" y="616189"/>
                  </a:lnTo>
                  <a:lnTo>
                    <a:pt x="1308434" y="628435"/>
                  </a:lnTo>
                  <a:lnTo>
                    <a:pt x="1312946" y="642615"/>
                  </a:lnTo>
                  <a:lnTo>
                    <a:pt x="1313591" y="654217"/>
                  </a:lnTo>
                  <a:lnTo>
                    <a:pt x="1299411" y="667753"/>
                  </a:lnTo>
                  <a:lnTo>
                    <a:pt x="1280719" y="669042"/>
                  </a:lnTo>
                  <a:lnTo>
                    <a:pt x="1262671" y="663241"/>
                  </a:lnTo>
                  <a:lnTo>
                    <a:pt x="1250425" y="654217"/>
                  </a:lnTo>
                  <a:lnTo>
                    <a:pt x="1263960" y="645838"/>
                  </a:lnTo>
                  <a:lnTo>
                    <a:pt x="1254937" y="639393"/>
                  </a:lnTo>
                  <a:lnTo>
                    <a:pt x="1247202" y="631658"/>
                  </a:lnTo>
                  <a:lnTo>
                    <a:pt x="1241401" y="622634"/>
                  </a:lnTo>
                  <a:lnTo>
                    <a:pt x="1236245" y="611032"/>
                  </a:lnTo>
                  <a:lnTo>
                    <a:pt x="1247847" y="605231"/>
                  </a:lnTo>
                  <a:lnTo>
                    <a:pt x="1259449" y="605876"/>
                  </a:lnTo>
                  <a:lnTo>
                    <a:pt x="1284586" y="611032"/>
                  </a:lnTo>
                  <a:lnTo>
                    <a:pt x="1282008" y="584606"/>
                  </a:lnTo>
                  <a:lnTo>
                    <a:pt x="1310368" y="556246"/>
                  </a:lnTo>
                  <a:lnTo>
                    <a:pt x="1302633" y="529819"/>
                  </a:lnTo>
                  <a:lnTo>
                    <a:pt x="1273629" y="489857"/>
                  </a:lnTo>
                  <a:lnTo>
                    <a:pt x="1255581" y="473099"/>
                  </a:lnTo>
                  <a:lnTo>
                    <a:pt x="1236245" y="466653"/>
                  </a:lnTo>
                  <a:lnTo>
                    <a:pt x="1243979" y="494369"/>
                  </a:lnTo>
                  <a:lnTo>
                    <a:pt x="1236889" y="510483"/>
                  </a:lnTo>
                  <a:lnTo>
                    <a:pt x="1222709" y="511127"/>
                  </a:lnTo>
                  <a:lnTo>
                    <a:pt x="1208529" y="491791"/>
                  </a:lnTo>
                  <a:lnTo>
                    <a:pt x="1217553" y="478900"/>
                  </a:lnTo>
                  <a:lnTo>
                    <a:pt x="1191771" y="444094"/>
                  </a:lnTo>
                  <a:lnTo>
                    <a:pt x="1187904" y="423469"/>
                  </a:lnTo>
                  <a:lnTo>
                    <a:pt x="1202728" y="406066"/>
                  </a:lnTo>
                  <a:lnTo>
                    <a:pt x="1223354" y="403487"/>
                  </a:lnTo>
                  <a:lnTo>
                    <a:pt x="1242046" y="412511"/>
                  </a:lnTo>
                  <a:lnTo>
                    <a:pt x="1250425" y="432492"/>
                  </a:lnTo>
                  <a:lnTo>
                    <a:pt x="1263316" y="424113"/>
                  </a:lnTo>
                  <a:lnTo>
                    <a:pt x="1270406" y="409933"/>
                  </a:lnTo>
                  <a:lnTo>
                    <a:pt x="1278785" y="381573"/>
                  </a:lnTo>
                  <a:lnTo>
                    <a:pt x="1285875" y="395753"/>
                  </a:lnTo>
                  <a:lnTo>
                    <a:pt x="1287164" y="407355"/>
                  </a:lnTo>
                  <a:lnTo>
                    <a:pt x="1284586" y="430559"/>
                  </a:lnTo>
                  <a:lnTo>
                    <a:pt x="1279430" y="442160"/>
                  </a:lnTo>
                  <a:lnTo>
                    <a:pt x="1278785" y="449251"/>
                  </a:lnTo>
                  <a:lnTo>
                    <a:pt x="1280719" y="456985"/>
                  </a:lnTo>
                  <a:lnTo>
                    <a:pt x="1289098" y="455051"/>
                  </a:lnTo>
                  <a:lnTo>
                    <a:pt x="1292321" y="456985"/>
                  </a:lnTo>
                  <a:lnTo>
                    <a:pt x="1297477" y="480833"/>
                  </a:lnTo>
                  <a:lnTo>
                    <a:pt x="1301344" y="484701"/>
                  </a:lnTo>
                  <a:lnTo>
                    <a:pt x="1313591" y="491791"/>
                  </a:lnTo>
                  <a:lnTo>
                    <a:pt x="1323259" y="495658"/>
                  </a:lnTo>
                  <a:lnTo>
                    <a:pt x="1340662" y="496303"/>
                  </a:lnTo>
                  <a:lnTo>
                    <a:pt x="1348396" y="500815"/>
                  </a:lnTo>
                  <a:lnTo>
                    <a:pt x="1342595" y="514994"/>
                  </a:lnTo>
                  <a:lnTo>
                    <a:pt x="1343884" y="528530"/>
                  </a:lnTo>
                  <a:lnTo>
                    <a:pt x="1350974" y="541421"/>
                  </a:lnTo>
                  <a:lnTo>
                    <a:pt x="1361932" y="552378"/>
                  </a:lnTo>
                  <a:lnTo>
                    <a:pt x="1387714" y="494369"/>
                  </a:lnTo>
                  <a:lnTo>
                    <a:pt x="1390292" y="474388"/>
                  </a:lnTo>
                  <a:lnTo>
                    <a:pt x="1390292" y="451829"/>
                  </a:lnTo>
                  <a:lnTo>
                    <a:pt x="1385136" y="444094"/>
                  </a:lnTo>
                  <a:lnTo>
                    <a:pt x="1365799" y="438938"/>
                  </a:lnTo>
                  <a:lnTo>
                    <a:pt x="1358065" y="434426"/>
                  </a:lnTo>
                  <a:lnTo>
                    <a:pt x="1350974" y="427980"/>
                  </a:lnTo>
                  <a:lnTo>
                    <a:pt x="1340662" y="399620"/>
                  </a:lnTo>
                  <a:lnTo>
                    <a:pt x="1307145" y="360303"/>
                  </a:lnTo>
                  <a:lnTo>
                    <a:pt x="1299411" y="342900"/>
                  </a:lnTo>
                  <a:lnTo>
                    <a:pt x="1301344" y="336455"/>
                  </a:lnTo>
                  <a:lnTo>
                    <a:pt x="1311013" y="324852"/>
                  </a:lnTo>
                  <a:lnTo>
                    <a:pt x="1313591" y="313251"/>
                  </a:lnTo>
                  <a:lnTo>
                    <a:pt x="1302633" y="305516"/>
                  </a:lnTo>
                  <a:lnTo>
                    <a:pt x="1297477" y="295203"/>
                  </a:lnTo>
                  <a:lnTo>
                    <a:pt x="1299411" y="278445"/>
                  </a:lnTo>
                  <a:lnTo>
                    <a:pt x="1286520" y="283602"/>
                  </a:lnTo>
                  <a:lnTo>
                    <a:pt x="1272984" y="285535"/>
                  </a:lnTo>
                  <a:lnTo>
                    <a:pt x="1243979" y="286179"/>
                  </a:lnTo>
                  <a:lnTo>
                    <a:pt x="1254937" y="272000"/>
                  </a:lnTo>
                  <a:lnTo>
                    <a:pt x="1273629" y="267488"/>
                  </a:lnTo>
                  <a:lnTo>
                    <a:pt x="1294899" y="266199"/>
                  </a:lnTo>
                  <a:lnTo>
                    <a:pt x="1313591" y="261687"/>
                  </a:lnTo>
                  <a:lnTo>
                    <a:pt x="1307145" y="259753"/>
                  </a:lnTo>
                  <a:lnTo>
                    <a:pt x="1300700" y="253952"/>
                  </a:lnTo>
                  <a:lnTo>
                    <a:pt x="1292321" y="252663"/>
                  </a:lnTo>
                  <a:lnTo>
                    <a:pt x="1297477" y="241061"/>
                  </a:lnTo>
                  <a:lnTo>
                    <a:pt x="1316813" y="222369"/>
                  </a:lnTo>
                  <a:lnTo>
                    <a:pt x="1320036" y="212701"/>
                  </a:lnTo>
                  <a:lnTo>
                    <a:pt x="1313591" y="188208"/>
                  </a:lnTo>
                  <a:lnTo>
                    <a:pt x="1316813" y="168872"/>
                  </a:lnTo>
                  <a:lnTo>
                    <a:pt x="1325837" y="149535"/>
                  </a:lnTo>
                  <a:lnTo>
                    <a:pt x="1348396" y="115374"/>
                  </a:lnTo>
                  <a:lnTo>
                    <a:pt x="1354197" y="121175"/>
                  </a:lnTo>
                  <a:lnTo>
                    <a:pt x="1369022" y="140512"/>
                  </a:lnTo>
                  <a:lnTo>
                    <a:pt x="1387069" y="146313"/>
                  </a:lnTo>
                  <a:lnTo>
                    <a:pt x="1396093" y="145668"/>
                  </a:lnTo>
                  <a:lnTo>
                    <a:pt x="1393515" y="136644"/>
                  </a:lnTo>
                  <a:lnTo>
                    <a:pt x="1374178" y="114085"/>
                  </a:lnTo>
                  <a:lnTo>
                    <a:pt x="1395448" y="107640"/>
                  </a:lnTo>
                  <a:lnTo>
                    <a:pt x="1494709" y="79924"/>
                  </a:lnTo>
                  <a:lnTo>
                    <a:pt x="1523714" y="87658"/>
                  </a:lnTo>
                  <a:lnTo>
                    <a:pt x="1517913" y="133422"/>
                  </a:lnTo>
                  <a:lnTo>
                    <a:pt x="1511467" y="166938"/>
                  </a:lnTo>
                  <a:lnTo>
                    <a:pt x="1510178" y="201099"/>
                  </a:lnTo>
                  <a:lnTo>
                    <a:pt x="1535316" y="209478"/>
                  </a:lnTo>
                  <a:lnTo>
                    <a:pt x="1565609" y="201744"/>
                  </a:lnTo>
                  <a:lnTo>
                    <a:pt x="1598481" y="190142"/>
                  </a:lnTo>
                  <a:lnTo>
                    <a:pt x="1632642" y="184986"/>
                  </a:lnTo>
                  <a:lnTo>
                    <a:pt x="1646178" y="174673"/>
                  </a:lnTo>
                  <a:lnTo>
                    <a:pt x="1661003" y="165649"/>
                  </a:lnTo>
                  <a:lnTo>
                    <a:pt x="1678405" y="161137"/>
                  </a:lnTo>
                  <a:lnTo>
                    <a:pt x="1695164" y="152758"/>
                  </a:lnTo>
                  <a:lnTo>
                    <a:pt x="1708699" y="141156"/>
                  </a:lnTo>
                  <a:lnTo>
                    <a:pt x="1717078" y="123109"/>
                  </a:lnTo>
                  <a:lnTo>
                    <a:pt x="1715145" y="110218"/>
                  </a:lnTo>
                  <a:lnTo>
                    <a:pt x="1714500" y="97327"/>
                  </a:lnTo>
                  <a:lnTo>
                    <a:pt x="1727391" y="87658"/>
                  </a:lnTo>
                  <a:lnTo>
                    <a:pt x="1736415" y="73478"/>
                  </a:lnTo>
                  <a:lnTo>
                    <a:pt x="1735770" y="56720"/>
                  </a:lnTo>
                  <a:lnTo>
                    <a:pt x="1735770" y="39317"/>
                  </a:lnTo>
                  <a:lnTo>
                    <a:pt x="1761552" y="16758"/>
                  </a:lnTo>
                  <a:lnTo>
                    <a:pt x="1795713" y="19981"/>
                  </a:lnTo>
                  <a:lnTo>
                    <a:pt x="1813116" y="0"/>
                  </a:lnTo>
                  <a:lnTo>
                    <a:pt x="1831163" y="1289"/>
                  </a:lnTo>
                  <a:lnTo>
                    <a:pt x="1849211" y="8379"/>
                  </a:lnTo>
                  <a:lnTo>
                    <a:pt x="1880149" y="34161"/>
                  </a:lnTo>
                  <a:lnTo>
                    <a:pt x="1928490" y="99260"/>
                  </a:lnTo>
                  <a:lnTo>
                    <a:pt x="1959429" y="98616"/>
                  </a:lnTo>
                  <a:lnTo>
                    <a:pt x="1962007" y="81213"/>
                  </a:lnTo>
                  <a:lnTo>
                    <a:pt x="1968452" y="64455"/>
                  </a:lnTo>
                  <a:lnTo>
                    <a:pt x="1978765" y="54787"/>
                  </a:lnTo>
                  <a:lnTo>
                    <a:pt x="1985855" y="41896"/>
                  </a:lnTo>
                  <a:lnTo>
                    <a:pt x="2016149" y="39962"/>
                  </a:lnTo>
                  <a:lnTo>
                    <a:pt x="2036774" y="71545"/>
                  </a:lnTo>
                  <a:lnTo>
                    <a:pt x="2027751" y="107640"/>
                  </a:lnTo>
                  <a:lnTo>
                    <a:pt x="2033552" y="130843"/>
                  </a:lnTo>
                  <a:lnTo>
                    <a:pt x="2054822" y="154692"/>
                  </a:lnTo>
                  <a:lnTo>
                    <a:pt x="2053533" y="195943"/>
                  </a:lnTo>
                  <a:lnTo>
                    <a:pt x="2078026" y="221725"/>
                  </a:lnTo>
                  <a:lnTo>
                    <a:pt x="2116054" y="227526"/>
                  </a:lnTo>
                  <a:lnTo>
                    <a:pt x="2145059" y="210123"/>
                  </a:lnTo>
                  <a:lnTo>
                    <a:pt x="2175997" y="204966"/>
                  </a:lnTo>
                  <a:lnTo>
                    <a:pt x="2197267" y="204966"/>
                  </a:lnTo>
                  <a:lnTo>
                    <a:pt x="2214670" y="200455"/>
                  </a:lnTo>
                  <a:lnTo>
                    <a:pt x="2230139" y="212701"/>
                  </a:lnTo>
                  <a:lnTo>
                    <a:pt x="2247542" y="223014"/>
                  </a:lnTo>
                  <a:lnTo>
                    <a:pt x="2285570" y="223659"/>
                  </a:lnTo>
                  <a:lnTo>
                    <a:pt x="2322310" y="218502"/>
                  </a:lnTo>
                  <a:lnTo>
                    <a:pt x="2356471" y="218502"/>
                  </a:lnTo>
                  <a:lnTo>
                    <a:pt x="2388054" y="213990"/>
                  </a:lnTo>
                  <a:lnTo>
                    <a:pt x="2417703" y="181763"/>
                  </a:lnTo>
                  <a:lnTo>
                    <a:pt x="2455087" y="161137"/>
                  </a:lnTo>
                  <a:lnTo>
                    <a:pt x="2520186" y="184986"/>
                  </a:lnTo>
                  <a:lnTo>
                    <a:pt x="2578196" y="232038"/>
                  </a:lnTo>
                  <a:close/>
                  <a:moveTo>
                    <a:pt x="1881438" y="259109"/>
                  </a:moveTo>
                  <a:lnTo>
                    <a:pt x="1853078" y="267488"/>
                  </a:lnTo>
                  <a:lnTo>
                    <a:pt x="1826652" y="273933"/>
                  </a:lnTo>
                  <a:lnTo>
                    <a:pt x="1789912" y="264265"/>
                  </a:lnTo>
                  <a:lnTo>
                    <a:pt x="1767998" y="284891"/>
                  </a:lnTo>
                  <a:lnTo>
                    <a:pt x="1795713" y="346123"/>
                  </a:lnTo>
                  <a:lnTo>
                    <a:pt x="1851144" y="379639"/>
                  </a:lnTo>
                  <a:lnTo>
                    <a:pt x="1914310" y="389952"/>
                  </a:lnTo>
                  <a:lnTo>
                    <a:pt x="1954272" y="336455"/>
                  </a:lnTo>
                  <a:lnTo>
                    <a:pt x="1933647" y="279090"/>
                  </a:lnTo>
                  <a:lnTo>
                    <a:pt x="1881438" y="259109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17"/>
            <p:cNvSpPr/>
            <p:nvPr/>
          </p:nvSpPr>
          <p:spPr>
            <a:xfrm>
              <a:off x="9923735" y="4750142"/>
              <a:ext cx="177583" cy="200351"/>
            </a:xfrm>
            <a:custGeom>
              <a:rect b="b" l="l" r="r" t="t"/>
              <a:pathLst>
                <a:path extrusionOk="0" h="283601" w="251374">
                  <a:moveTo>
                    <a:pt x="149535" y="266199"/>
                  </a:moveTo>
                  <a:lnTo>
                    <a:pt x="141156" y="276512"/>
                  </a:lnTo>
                  <a:lnTo>
                    <a:pt x="134710" y="271355"/>
                  </a:lnTo>
                  <a:lnTo>
                    <a:pt x="127621" y="262331"/>
                  </a:lnTo>
                  <a:lnTo>
                    <a:pt x="108284" y="251374"/>
                  </a:lnTo>
                  <a:lnTo>
                    <a:pt x="98616" y="240417"/>
                  </a:lnTo>
                  <a:lnTo>
                    <a:pt x="99260" y="224948"/>
                  </a:lnTo>
                  <a:lnTo>
                    <a:pt x="106995" y="217213"/>
                  </a:lnTo>
                  <a:lnTo>
                    <a:pt x="117308" y="217858"/>
                  </a:lnTo>
                  <a:lnTo>
                    <a:pt x="126976" y="231393"/>
                  </a:lnTo>
                  <a:lnTo>
                    <a:pt x="136000" y="241061"/>
                  </a:lnTo>
                  <a:lnTo>
                    <a:pt x="143090" y="244929"/>
                  </a:lnTo>
                  <a:lnTo>
                    <a:pt x="136644" y="250085"/>
                  </a:lnTo>
                  <a:lnTo>
                    <a:pt x="135355" y="259109"/>
                  </a:lnTo>
                  <a:lnTo>
                    <a:pt x="149535" y="266199"/>
                  </a:lnTo>
                  <a:close/>
                  <a:moveTo>
                    <a:pt x="253952" y="135355"/>
                  </a:moveTo>
                  <a:lnTo>
                    <a:pt x="248796" y="145024"/>
                  </a:lnTo>
                  <a:lnTo>
                    <a:pt x="221725" y="144379"/>
                  </a:lnTo>
                  <a:lnTo>
                    <a:pt x="207545" y="146957"/>
                  </a:lnTo>
                  <a:lnTo>
                    <a:pt x="196587" y="146313"/>
                  </a:lnTo>
                  <a:lnTo>
                    <a:pt x="185630" y="151469"/>
                  </a:lnTo>
                  <a:lnTo>
                    <a:pt x="173383" y="152758"/>
                  </a:lnTo>
                  <a:lnTo>
                    <a:pt x="172739" y="170161"/>
                  </a:lnTo>
                  <a:lnTo>
                    <a:pt x="180474" y="182408"/>
                  </a:lnTo>
                  <a:lnTo>
                    <a:pt x="181763" y="197232"/>
                  </a:lnTo>
                  <a:lnTo>
                    <a:pt x="176606" y="213346"/>
                  </a:lnTo>
                  <a:lnTo>
                    <a:pt x="154047" y="224303"/>
                  </a:lnTo>
                  <a:lnTo>
                    <a:pt x="124398" y="198521"/>
                  </a:lnTo>
                  <a:lnTo>
                    <a:pt x="116019" y="188853"/>
                  </a:lnTo>
                  <a:lnTo>
                    <a:pt x="88948" y="217213"/>
                  </a:lnTo>
                  <a:lnTo>
                    <a:pt x="76701" y="240417"/>
                  </a:lnTo>
                  <a:lnTo>
                    <a:pt x="72834" y="264265"/>
                  </a:lnTo>
                  <a:lnTo>
                    <a:pt x="65099" y="270066"/>
                  </a:lnTo>
                  <a:lnTo>
                    <a:pt x="59943" y="257820"/>
                  </a:lnTo>
                  <a:lnTo>
                    <a:pt x="47696" y="244929"/>
                  </a:lnTo>
                  <a:lnTo>
                    <a:pt x="50919" y="281668"/>
                  </a:lnTo>
                  <a:lnTo>
                    <a:pt x="43185" y="281668"/>
                  </a:lnTo>
                  <a:lnTo>
                    <a:pt x="39962" y="273289"/>
                  </a:lnTo>
                  <a:lnTo>
                    <a:pt x="35450" y="271355"/>
                  </a:lnTo>
                  <a:lnTo>
                    <a:pt x="15469" y="284891"/>
                  </a:lnTo>
                  <a:lnTo>
                    <a:pt x="8379" y="276512"/>
                  </a:lnTo>
                  <a:lnTo>
                    <a:pt x="0" y="248151"/>
                  </a:lnTo>
                  <a:lnTo>
                    <a:pt x="3867" y="223014"/>
                  </a:lnTo>
                  <a:lnTo>
                    <a:pt x="11602" y="190787"/>
                  </a:lnTo>
                  <a:lnTo>
                    <a:pt x="12891" y="172739"/>
                  </a:lnTo>
                  <a:lnTo>
                    <a:pt x="21270" y="157270"/>
                  </a:lnTo>
                  <a:lnTo>
                    <a:pt x="36739" y="137934"/>
                  </a:lnTo>
                  <a:lnTo>
                    <a:pt x="51564" y="116019"/>
                  </a:lnTo>
                  <a:lnTo>
                    <a:pt x="61877" y="41896"/>
                  </a:lnTo>
                  <a:lnTo>
                    <a:pt x="76701" y="23848"/>
                  </a:lnTo>
                  <a:lnTo>
                    <a:pt x="96038" y="9668"/>
                  </a:lnTo>
                  <a:lnTo>
                    <a:pt x="119886" y="0"/>
                  </a:lnTo>
                  <a:lnTo>
                    <a:pt x="145668" y="1289"/>
                  </a:lnTo>
                  <a:lnTo>
                    <a:pt x="165649" y="14180"/>
                  </a:lnTo>
                  <a:lnTo>
                    <a:pt x="171450" y="41251"/>
                  </a:lnTo>
                  <a:lnTo>
                    <a:pt x="189497" y="67033"/>
                  </a:lnTo>
                  <a:lnTo>
                    <a:pt x="213346" y="85725"/>
                  </a:lnTo>
                  <a:lnTo>
                    <a:pt x="231393" y="109573"/>
                  </a:lnTo>
                  <a:lnTo>
                    <a:pt x="252018" y="130844"/>
                  </a:lnTo>
                  <a:lnTo>
                    <a:pt x="253952" y="135355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7"/>
            <p:cNvSpPr/>
            <p:nvPr/>
          </p:nvSpPr>
          <p:spPr>
            <a:xfrm>
              <a:off x="9950600" y="4386780"/>
              <a:ext cx="341506" cy="323293"/>
            </a:xfrm>
            <a:custGeom>
              <a:rect b="b" l="l" r="r" t="t"/>
              <a:pathLst>
                <a:path extrusionOk="0" h="457629" w="483411">
                  <a:moveTo>
                    <a:pt x="480834" y="89592"/>
                  </a:moveTo>
                  <a:lnTo>
                    <a:pt x="489213" y="103773"/>
                  </a:lnTo>
                  <a:lnTo>
                    <a:pt x="485346" y="130843"/>
                  </a:lnTo>
                  <a:lnTo>
                    <a:pt x="483412" y="163071"/>
                  </a:lnTo>
                  <a:lnTo>
                    <a:pt x="476322" y="212057"/>
                  </a:lnTo>
                  <a:lnTo>
                    <a:pt x="466009" y="232682"/>
                  </a:lnTo>
                  <a:lnTo>
                    <a:pt x="449251" y="255242"/>
                  </a:lnTo>
                  <a:lnTo>
                    <a:pt x="433782" y="263621"/>
                  </a:lnTo>
                  <a:lnTo>
                    <a:pt x="427336" y="241706"/>
                  </a:lnTo>
                  <a:lnTo>
                    <a:pt x="420891" y="212701"/>
                  </a:lnTo>
                  <a:lnTo>
                    <a:pt x="408000" y="191431"/>
                  </a:lnTo>
                  <a:lnTo>
                    <a:pt x="393820" y="187564"/>
                  </a:lnTo>
                  <a:lnTo>
                    <a:pt x="385441" y="212057"/>
                  </a:lnTo>
                  <a:lnTo>
                    <a:pt x="398976" y="215279"/>
                  </a:lnTo>
                  <a:lnTo>
                    <a:pt x="407355" y="225592"/>
                  </a:lnTo>
                  <a:lnTo>
                    <a:pt x="411223" y="241061"/>
                  </a:lnTo>
                  <a:lnTo>
                    <a:pt x="412511" y="259109"/>
                  </a:lnTo>
                  <a:lnTo>
                    <a:pt x="408000" y="275867"/>
                  </a:lnTo>
                  <a:lnTo>
                    <a:pt x="397687" y="279734"/>
                  </a:lnTo>
                  <a:lnTo>
                    <a:pt x="386085" y="281024"/>
                  </a:lnTo>
                  <a:lnTo>
                    <a:pt x="377706" y="288758"/>
                  </a:lnTo>
                  <a:lnTo>
                    <a:pt x="378995" y="297782"/>
                  </a:lnTo>
                  <a:lnTo>
                    <a:pt x="380284" y="320985"/>
                  </a:lnTo>
                  <a:lnTo>
                    <a:pt x="384796" y="345478"/>
                  </a:lnTo>
                  <a:lnTo>
                    <a:pt x="366748" y="376417"/>
                  </a:lnTo>
                  <a:lnTo>
                    <a:pt x="375128" y="388019"/>
                  </a:lnTo>
                  <a:lnTo>
                    <a:pt x="381573" y="395108"/>
                  </a:lnTo>
                  <a:lnTo>
                    <a:pt x="380284" y="411867"/>
                  </a:lnTo>
                  <a:lnTo>
                    <a:pt x="359659" y="418957"/>
                  </a:lnTo>
                  <a:lnTo>
                    <a:pt x="339677" y="430559"/>
                  </a:lnTo>
                  <a:lnTo>
                    <a:pt x="311317" y="458919"/>
                  </a:lnTo>
                  <a:lnTo>
                    <a:pt x="287469" y="458274"/>
                  </a:lnTo>
                  <a:lnTo>
                    <a:pt x="286824" y="459563"/>
                  </a:lnTo>
                  <a:lnTo>
                    <a:pt x="282957" y="455696"/>
                  </a:lnTo>
                  <a:lnTo>
                    <a:pt x="253952" y="445384"/>
                  </a:lnTo>
                  <a:lnTo>
                    <a:pt x="231393" y="423469"/>
                  </a:lnTo>
                  <a:lnTo>
                    <a:pt x="224948" y="388663"/>
                  </a:lnTo>
                  <a:lnTo>
                    <a:pt x="201099" y="370616"/>
                  </a:lnTo>
                  <a:lnTo>
                    <a:pt x="148891" y="341611"/>
                  </a:lnTo>
                  <a:lnTo>
                    <a:pt x="105062" y="291336"/>
                  </a:lnTo>
                  <a:lnTo>
                    <a:pt x="78635" y="270711"/>
                  </a:lnTo>
                  <a:lnTo>
                    <a:pt x="15469" y="261042"/>
                  </a:lnTo>
                  <a:lnTo>
                    <a:pt x="0" y="230104"/>
                  </a:lnTo>
                  <a:lnTo>
                    <a:pt x="25782" y="178540"/>
                  </a:lnTo>
                  <a:lnTo>
                    <a:pt x="21270" y="128910"/>
                  </a:lnTo>
                  <a:lnTo>
                    <a:pt x="45763" y="108929"/>
                  </a:lnTo>
                  <a:lnTo>
                    <a:pt x="72190" y="93460"/>
                  </a:lnTo>
                  <a:lnTo>
                    <a:pt x="87659" y="93460"/>
                  </a:lnTo>
                  <a:lnTo>
                    <a:pt x="94104" y="80569"/>
                  </a:lnTo>
                  <a:lnTo>
                    <a:pt x="84436" y="64455"/>
                  </a:lnTo>
                  <a:lnTo>
                    <a:pt x="79280" y="47052"/>
                  </a:lnTo>
                  <a:lnTo>
                    <a:pt x="113441" y="20626"/>
                  </a:lnTo>
                  <a:lnTo>
                    <a:pt x="156626" y="5156"/>
                  </a:lnTo>
                  <a:lnTo>
                    <a:pt x="192076" y="0"/>
                  </a:lnTo>
                  <a:lnTo>
                    <a:pt x="226237" y="7090"/>
                  </a:lnTo>
                  <a:lnTo>
                    <a:pt x="262331" y="22559"/>
                  </a:lnTo>
                  <a:lnTo>
                    <a:pt x="271355" y="38029"/>
                  </a:lnTo>
                  <a:lnTo>
                    <a:pt x="272000" y="56720"/>
                  </a:lnTo>
                  <a:lnTo>
                    <a:pt x="274578" y="73479"/>
                  </a:lnTo>
                  <a:lnTo>
                    <a:pt x="287469" y="82502"/>
                  </a:lnTo>
                  <a:lnTo>
                    <a:pt x="304227" y="87014"/>
                  </a:lnTo>
                  <a:lnTo>
                    <a:pt x="399620" y="70256"/>
                  </a:lnTo>
                  <a:lnTo>
                    <a:pt x="480189" y="89592"/>
                  </a:lnTo>
                  <a:lnTo>
                    <a:pt x="480834" y="89592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17"/>
            <p:cNvSpPr/>
            <p:nvPr/>
          </p:nvSpPr>
          <p:spPr>
            <a:xfrm>
              <a:off x="9086818" y="2712035"/>
              <a:ext cx="2253939" cy="1807705"/>
            </a:xfrm>
            <a:custGeom>
              <a:rect b="b" l="l" r="r" t="t"/>
              <a:pathLst>
                <a:path extrusionOk="0" h="2558859" w="3190517">
                  <a:moveTo>
                    <a:pt x="1666804" y="1189193"/>
                  </a:moveTo>
                  <a:lnTo>
                    <a:pt x="1671960" y="1241401"/>
                  </a:lnTo>
                  <a:lnTo>
                    <a:pt x="1686140" y="1293610"/>
                  </a:lnTo>
                  <a:lnTo>
                    <a:pt x="1691296" y="1345818"/>
                  </a:lnTo>
                  <a:lnTo>
                    <a:pt x="1685496" y="1454102"/>
                  </a:lnTo>
                  <a:lnTo>
                    <a:pt x="1679050" y="1477306"/>
                  </a:lnTo>
                  <a:lnTo>
                    <a:pt x="1647467" y="1515979"/>
                  </a:lnTo>
                  <a:lnTo>
                    <a:pt x="1635221" y="1537249"/>
                  </a:lnTo>
                  <a:lnTo>
                    <a:pt x="1630064" y="1562386"/>
                  </a:lnTo>
                  <a:lnTo>
                    <a:pt x="1625552" y="1715145"/>
                  </a:lnTo>
                  <a:lnTo>
                    <a:pt x="1628775" y="1735770"/>
                  </a:lnTo>
                  <a:lnTo>
                    <a:pt x="1635221" y="1747372"/>
                  </a:lnTo>
                  <a:lnTo>
                    <a:pt x="1641666" y="1751884"/>
                  </a:lnTo>
                  <a:lnTo>
                    <a:pt x="1647467" y="1758329"/>
                  </a:lnTo>
                  <a:lnTo>
                    <a:pt x="1653268" y="1801514"/>
                  </a:lnTo>
                  <a:lnTo>
                    <a:pt x="1661002" y="1834386"/>
                  </a:lnTo>
                  <a:lnTo>
                    <a:pt x="1669382" y="1840187"/>
                  </a:lnTo>
                  <a:lnTo>
                    <a:pt x="1674538" y="1847277"/>
                  </a:lnTo>
                  <a:lnTo>
                    <a:pt x="1670671" y="1867258"/>
                  </a:lnTo>
                  <a:lnTo>
                    <a:pt x="1662292" y="1878215"/>
                  </a:lnTo>
                  <a:lnTo>
                    <a:pt x="1651979" y="1883372"/>
                  </a:lnTo>
                  <a:lnTo>
                    <a:pt x="1641666" y="1886595"/>
                  </a:lnTo>
                  <a:lnTo>
                    <a:pt x="1624908" y="1900775"/>
                  </a:lnTo>
                  <a:lnTo>
                    <a:pt x="1623619" y="1918177"/>
                  </a:lnTo>
                  <a:lnTo>
                    <a:pt x="1645534" y="1938159"/>
                  </a:lnTo>
                  <a:lnTo>
                    <a:pt x="1661002" y="1955561"/>
                  </a:lnTo>
                  <a:lnTo>
                    <a:pt x="1677116" y="1975542"/>
                  </a:lnTo>
                  <a:lnTo>
                    <a:pt x="1697742" y="1978765"/>
                  </a:lnTo>
                  <a:lnTo>
                    <a:pt x="1724169" y="1958139"/>
                  </a:lnTo>
                  <a:lnTo>
                    <a:pt x="1788623" y="1887239"/>
                  </a:lnTo>
                  <a:lnTo>
                    <a:pt x="1801514" y="1865969"/>
                  </a:lnTo>
                  <a:lnTo>
                    <a:pt x="1818273" y="1879505"/>
                  </a:lnTo>
                  <a:lnTo>
                    <a:pt x="1822140" y="1901419"/>
                  </a:lnTo>
                  <a:lnTo>
                    <a:pt x="1829230" y="1923978"/>
                  </a:lnTo>
                  <a:lnTo>
                    <a:pt x="1834386" y="1949116"/>
                  </a:lnTo>
                  <a:lnTo>
                    <a:pt x="1818273" y="1974253"/>
                  </a:lnTo>
                  <a:lnTo>
                    <a:pt x="1781533" y="2047087"/>
                  </a:lnTo>
                  <a:lnTo>
                    <a:pt x="1778955" y="2079959"/>
                  </a:lnTo>
                  <a:lnTo>
                    <a:pt x="1767998" y="2166329"/>
                  </a:lnTo>
                  <a:lnTo>
                    <a:pt x="1741571" y="2241097"/>
                  </a:lnTo>
                  <a:lnTo>
                    <a:pt x="1742860" y="2288149"/>
                  </a:lnTo>
                  <a:lnTo>
                    <a:pt x="1715789" y="2369362"/>
                  </a:lnTo>
                  <a:lnTo>
                    <a:pt x="1695808" y="2408679"/>
                  </a:lnTo>
                  <a:lnTo>
                    <a:pt x="1687429" y="2428660"/>
                  </a:lnTo>
                  <a:lnTo>
                    <a:pt x="1695808" y="2450575"/>
                  </a:lnTo>
                  <a:lnTo>
                    <a:pt x="1703543" y="2460243"/>
                  </a:lnTo>
                  <a:lnTo>
                    <a:pt x="1702898" y="2460243"/>
                  </a:lnTo>
                  <a:lnTo>
                    <a:pt x="1622330" y="2440907"/>
                  </a:lnTo>
                  <a:lnTo>
                    <a:pt x="1526936" y="2457665"/>
                  </a:lnTo>
                  <a:lnTo>
                    <a:pt x="1510178" y="2453153"/>
                  </a:lnTo>
                  <a:lnTo>
                    <a:pt x="1497287" y="2444130"/>
                  </a:lnTo>
                  <a:lnTo>
                    <a:pt x="1494709" y="2427371"/>
                  </a:lnTo>
                  <a:lnTo>
                    <a:pt x="1494065" y="2408679"/>
                  </a:lnTo>
                  <a:lnTo>
                    <a:pt x="1485041" y="2393210"/>
                  </a:lnTo>
                  <a:lnTo>
                    <a:pt x="1448946" y="2377741"/>
                  </a:lnTo>
                  <a:lnTo>
                    <a:pt x="1414785" y="2370651"/>
                  </a:lnTo>
                  <a:lnTo>
                    <a:pt x="1379335" y="2375807"/>
                  </a:lnTo>
                  <a:lnTo>
                    <a:pt x="1336150" y="2391276"/>
                  </a:lnTo>
                  <a:lnTo>
                    <a:pt x="1301989" y="2417703"/>
                  </a:lnTo>
                  <a:lnTo>
                    <a:pt x="1307145" y="2435106"/>
                  </a:lnTo>
                  <a:lnTo>
                    <a:pt x="1316814" y="2451219"/>
                  </a:lnTo>
                  <a:lnTo>
                    <a:pt x="1310368" y="2464110"/>
                  </a:lnTo>
                  <a:lnTo>
                    <a:pt x="1294899" y="2464110"/>
                  </a:lnTo>
                  <a:lnTo>
                    <a:pt x="1268472" y="2479580"/>
                  </a:lnTo>
                  <a:lnTo>
                    <a:pt x="1243980" y="2499561"/>
                  </a:lnTo>
                  <a:lnTo>
                    <a:pt x="1215619" y="2509229"/>
                  </a:lnTo>
                  <a:lnTo>
                    <a:pt x="1185325" y="2495049"/>
                  </a:lnTo>
                  <a:lnTo>
                    <a:pt x="1146008" y="2485380"/>
                  </a:lnTo>
                  <a:lnTo>
                    <a:pt x="1109269" y="2500205"/>
                  </a:lnTo>
                  <a:lnTo>
                    <a:pt x="1097667" y="2515674"/>
                  </a:lnTo>
                  <a:lnTo>
                    <a:pt x="1083487" y="2527921"/>
                  </a:lnTo>
                  <a:lnTo>
                    <a:pt x="1068662" y="2529854"/>
                  </a:lnTo>
                  <a:lnTo>
                    <a:pt x="1054482" y="2535011"/>
                  </a:lnTo>
                  <a:lnTo>
                    <a:pt x="1020965" y="2561438"/>
                  </a:lnTo>
                  <a:lnTo>
                    <a:pt x="982937" y="2560148"/>
                  </a:lnTo>
                  <a:lnTo>
                    <a:pt x="951354" y="2543390"/>
                  </a:lnTo>
                  <a:lnTo>
                    <a:pt x="917838" y="2533077"/>
                  </a:lnTo>
                  <a:lnTo>
                    <a:pt x="879809" y="2540167"/>
                  </a:lnTo>
                  <a:lnTo>
                    <a:pt x="842425" y="2544035"/>
                  </a:lnTo>
                  <a:lnTo>
                    <a:pt x="810843" y="2524053"/>
                  </a:lnTo>
                  <a:lnTo>
                    <a:pt x="785061" y="2492471"/>
                  </a:lnTo>
                  <a:lnTo>
                    <a:pt x="776682" y="2422859"/>
                  </a:lnTo>
                  <a:lnTo>
                    <a:pt x="752833" y="2441551"/>
                  </a:lnTo>
                  <a:lnTo>
                    <a:pt x="727696" y="2477646"/>
                  </a:lnTo>
                  <a:lnTo>
                    <a:pt x="699980" y="2471845"/>
                  </a:lnTo>
                  <a:lnTo>
                    <a:pt x="645194" y="2499561"/>
                  </a:lnTo>
                  <a:lnTo>
                    <a:pt x="616189" y="2493760"/>
                  </a:lnTo>
                  <a:lnTo>
                    <a:pt x="590407" y="2474423"/>
                  </a:lnTo>
                  <a:lnTo>
                    <a:pt x="562691" y="2460888"/>
                  </a:lnTo>
                  <a:lnTo>
                    <a:pt x="533042" y="2456376"/>
                  </a:lnTo>
                  <a:lnTo>
                    <a:pt x="502748" y="2460243"/>
                  </a:lnTo>
                  <a:lnTo>
                    <a:pt x="439582" y="2457665"/>
                  </a:lnTo>
                  <a:lnTo>
                    <a:pt x="423469" y="2399655"/>
                  </a:lnTo>
                  <a:lnTo>
                    <a:pt x="435715" y="2371296"/>
                  </a:lnTo>
                  <a:lnTo>
                    <a:pt x="436360" y="2341646"/>
                  </a:lnTo>
                  <a:lnTo>
                    <a:pt x="422824" y="2325532"/>
                  </a:lnTo>
                  <a:lnTo>
                    <a:pt x="407355" y="2315864"/>
                  </a:lnTo>
                  <a:lnTo>
                    <a:pt x="403488" y="2304907"/>
                  </a:lnTo>
                  <a:lnTo>
                    <a:pt x="397687" y="2293305"/>
                  </a:lnTo>
                  <a:lnTo>
                    <a:pt x="375127" y="2277191"/>
                  </a:lnTo>
                  <a:lnTo>
                    <a:pt x="361592" y="2251409"/>
                  </a:lnTo>
                  <a:lnTo>
                    <a:pt x="342256" y="2230139"/>
                  </a:lnTo>
                  <a:lnTo>
                    <a:pt x="315829" y="2221760"/>
                  </a:lnTo>
                  <a:lnTo>
                    <a:pt x="286824" y="2221760"/>
                  </a:lnTo>
                  <a:lnTo>
                    <a:pt x="257820" y="2219182"/>
                  </a:lnTo>
                  <a:lnTo>
                    <a:pt x="241061" y="2208224"/>
                  </a:lnTo>
                  <a:lnTo>
                    <a:pt x="228170" y="2197267"/>
                  </a:lnTo>
                  <a:lnTo>
                    <a:pt x="197232" y="2194689"/>
                  </a:lnTo>
                  <a:lnTo>
                    <a:pt x="180474" y="2188244"/>
                  </a:lnTo>
                  <a:lnTo>
                    <a:pt x="176606" y="2177931"/>
                  </a:lnTo>
                  <a:lnTo>
                    <a:pt x="175317" y="2167618"/>
                  </a:lnTo>
                  <a:lnTo>
                    <a:pt x="156626" y="2152793"/>
                  </a:lnTo>
                  <a:lnTo>
                    <a:pt x="136000" y="2140547"/>
                  </a:lnTo>
                  <a:lnTo>
                    <a:pt x="127621" y="2112831"/>
                  </a:lnTo>
                  <a:lnTo>
                    <a:pt x="132777" y="2032263"/>
                  </a:lnTo>
                  <a:lnTo>
                    <a:pt x="90881" y="1960718"/>
                  </a:lnTo>
                  <a:lnTo>
                    <a:pt x="115374" y="1949116"/>
                  </a:lnTo>
                  <a:lnTo>
                    <a:pt x="141156" y="1940092"/>
                  </a:lnTo>
                  <a:lnTo>
                    <a:pt x="156626" y="1909154"/>
                  </a:lnTo>
                  <a:lnTo>
                    <a:pt x="165649" y="1876926"/>
                  </a:lnTo>
                  <a:lnTo>
                    <a:pt x="173384" y="1862746"/>
                  </a:lnTo>
                  <a:lnTo>
                    <a:pt x="183052" y="1851145"/>
                  </a:lnTo>
                  <a:lnTo>
                    <a:pt x="185630" y="1829874"/>
                  </a:lnTo>
                  <a:lnTo>
                    <a:pt x="184985" y="1813116"/>
                  </a:lnTo>
                  <a:lnTo>
                    <a:pt x="179185" y="1778955"/>
                  </a:lnTo>
                  <a:lnTo>
                    <a:pt x="204322" y="1757685"/>
                  </a:lnTo>
                  <a:lnTo>
                    <a:pt x="228815" y="1762197"/>
                  </a:lnTo>
                  <a:lnTo>
                    <a:pt x="250085" y="1763486"/>
                  </a:lnTo>
                  <a:lnTo>
                    <a:pt x="238483" y="1697742"/>
                  </a:lnTo>
                  <a:lnTo>
                    <a:pt x="215924" y="1680339"/>
                  </a:lnTo>
                  <a:lnTo>
                    <a:pt x="163715" y="1693230"/>
                  </a:lnTo>
                  <a:lnTo>
                    <a:pt x="143735" y="1683562"/>
                  </a:lnTo>
                  <a:lnTo>
                    <a:pt x="114730" y="1659713"/>
                  </a:lnTo>
                  <a:lnTo>
                    <a:pt x="90237" y="1651334"/>
                  </a:lnTo>
                  <a:lnTo>
                    <a:pt x="48986" y="1661003"/>
                  </a:lnTo>
                  <a:lnTo>
                    <a:pt x="43185" y="1601059"/>
                  </a:lnTo>
                  <a:lnTo>
                    <a:pt x="65744" y="1581078"/>
                  </a:lnTo>
                  <a:lnTo>
                    <a:pt x="80569" y="1552074"/>
                  </a:lnTo>
                  <a:lnTo>
                    <a:pt x="68967" y="1532093"/>
                  </a:lnTo>
                  <a:lnTo>
                    <a:pt x="62521" y="1510178"/>
                  </a:lnTo>
                  <a:lnTo>
                    <a:pt x="68967" y="1479884"/>
                  </a:lnTo>
                  <a:lnTo>
                    <a:pt x="72834" y="1410918"/>
                  </a:lnTo>
                  <a:lnTo>
                    <a:pt x="83147" y="1381913"/>
                  </a:lnTo>
                  <a:lnTo>
                    <a:pt x="101194" y="1363866"/>
                  </a:lnTo>
                  <a:lnTo>
                    <a:pt x="51564" y="1291031"/>
                  </a:lnTo>
                  <a:lnTo>
                    <a:pt x="11602" y="1283941"/>
                  </a:lnTo>
                  <a:lnTo>
                    <a:pt x="0" y="1254937"/>
                  </a:lnTo>
                  <a:lnTo>
                    <a:pt x="15469" y="1247847"/>
                  </a:lnTo>
                  <a:lnTo>
                    <a:pt x="30294" y="1245269"/>
                  </a:lnTo>
                  <a:lnTo>
                    <a:pt x="45118" y="1229155"/>
                  </a:lnTo>
                  <a:lnTo>
                    <a:pt x="67678" y="1198216"/>
                  </a:lnTo>
                  <a:lnTo>
                    <a:pt x="73479" y="1185325"/>
                  </a:lnTo>
                  <a:lnTo>
                    <a:pt x="72834" y="1173724"/>
                  </a:lnTo>
                  <a:lnTo>
                    <a:pt x="75412" y="1158254"/>
                  </a:lnTo>
                  <a:lnTo>
                    <a:pt x="106995" y="1136984"/>
                  </a:lnTo>
                  <a:lnTo>
                    <a:pt x="143090" y="1120226"/>
                  </a:lnTo>
                  <a:lnTo>
                    <a:pt x="165005" y="1086710"/>
                  </a:lnTo>
                  <a:lnTo>
                    <a:pt x="203677" y="1104112"/>
                  </a:lnTo>
                  <a:lnTo>
                    <a:pt x="276511" y="1115070"/>
                  </a:lnTo>
                  <a:lnTo>
                    <a:pt x="261687" y="1086710"/>
                  </a:lnTo>
                  <a:lnTo>
                    <a:pt x="241706" y="1061572"/>
                  </a:lnTo>
                  <a:lnTo>
                    <a:pt x="248796" y="1035146"/>
                  </a:lnTo>
                  <a:lnTo>
                    <a:pt x="261687" y="1007430"/>
                  </a:lnTo>
                  <a:lnTo>
                    <a:pt x="273933" y="986804"/>
                  </a:lnTo>
                  <a:lnTo>
                    <a:pt x="290047" y="997117"/>
                  </a:lnTo>
                  <a:lnTo>
                    <a:pt x="310672" y="995828"/>
                  </a:lnTo>
                  <a:lnTo>
                    <a:pt x="327431" y="973269"/>
                  </a:lnTo>
                  <a:lnTo>
                    <a:pt x="344834" y="961667"/>
                  </a:lnTo>
                  <a:lnTo>
                    <a:pt x="360948" y="972624"/>
                  </a:lnTo>
                  <a:lnTo>
                    <a:pt x="392530" y="983582"/>
                  </a:lnTo>
                  <a:lnTo>
                    <a:pt x="422180" y="986160"/>
                  </a:lnTo>
                  <a:lnTo>
                    <a:pt x="429270" y="964890"/>
                  </a:lnTo>
                  <a:lnTo>
                    <a:pt x="434426" y="944909"/>
                  </a:lnTo>
                  <a:lnTo>
                    <a:pt x="444739" y="928150"/>
                  </a:lnTo>
                  <a:lnTo>
                    <a:pt x="458274" y="915259"/>
                  </a:lnTo>
                  <a:lnTo>
                    <a:pt x="471165" y="930084"/>
                  </a:lnTo>
                  <a:lnTo>
                    <a:pt x="488568" y="942331"/>
                  </a:lnTo>
                  <a:lnTo>
                    <a:pt x="512417" y="962956"/>
                  </a:lnTo>
                  <a:lnTo>
                    <a:pt x="527886" y="993894"/>
                  </a:lnTo>
                  <a:lnTo>
                    <a:pt x="563981" y="1005496"/>
                  </a:lnTo>
                  <a:lnTo>
                    <a:pt x="649705" y="970046"/>
                  </a:lnTo>
                  <a:lnTo>
                    <a:pt x="664530" y="919771"/>
                  </a:lnTo>
                  <a:lnTo>
                    <a:pt x="650995" y="907525"/>
                  </a:lnTo>
                  <a:lnTo>
                    <a:pt x="643904" y="894634"/>
                  </a:lnTo>
                  <a:lnTo>
                    <a:pt x="656795" y="870786"/>
                  </a:lnTo>
                  <a:lnTo>
                    <a:pt x="667753" y="846937"/>
                  </a:lnTo>
                  <a:lnTo>
                    <a:pt x="689668" y="814710"/>
                  </a:lnTo>
                  <a:lnTo>
                    <a:pt x="721250" y="792151"/>
                  </a:lnTo>
                  <a:lnTo>
                    <a:pt x="730274" y="776037"/>
                  </a:lnTo>
                  <a:lnTo>
                    <a:pt x="743165" y="765724"/>
                  </a:lnTo>
                  <a:lnTo>
                    <a:pt x="763791" y="758634"/>
                  </a:lnTo>
                  <a:lnTo>
                    <a:pt x="781193" y="742520"/>
                  </a:lnTo>
                  <a:lnTo>
                    <a:pt x="806975" y="720606"/>
                  </a:lnTo>
                  <a:lnTo>
                    <a:pt x="830824" y="695468"/>
                  </a:lnTo>
                  <a:lnTo>
                    <a:pt x="840492" y="689667"/>
                  </a:lnTo>
                  <a:lnTo>
                    <a:pt x="852738" y="694179"/>
                  </a:lnTo>
                  <a:lnTo>
                    <a:pt x="866274" y="685800"/>
                  </a:lnTo>
                  <a:lnTo>
                    <a:pt x="878520" y="671620"/>
                  </a:lnTo>
                  <a:lnTo>
                    <a:pt x="904947" y="685800"/>
                  </a:lnTo>
                  <a:lnTo>
                    <a:pt x="930084" y="696113"/>
                  </a:lnTo>
                  <a:lnTo>
                    <a:pt x="960378" y="703203"/>
                  </a:lnTo>
                  <a:lnTo>
                    <a:pt x="986804" y="705136"/>
                  </a:lnTo>
                  <a:lnTo>
                    <a:pt x="992606" y="678066"/>
                  </a:lnTo>
                  <a:lnTo>
                    <a:pt x="995828" y="649061"/>
                  </a:lnTo>
                  <a:lnTo>
                    <a:pt x="989383" y="617478"/>
                  </a:lnTo>
                  <a:lnTo>
                    <a:pt x="1007430" y="594919"/>
                  </a:lnTo>
                  <a:lnTo>
                    <a:pt x="1035146" y="581383"/>
                  </a:lnTo>
                  <a:lnTo>
                    <a:pt x="1063506" y="583961"/>
                  </a:lnTo>
                  <a:lnTo>
                    <a:pt x="1077686" y="609099"/>
                  </a:lnTo>
                  <a:lnTo>
                    <a:pt x="1097022" y="613611"/>
                  </a:lnTo>
                  <a:lnTo>
                    <a:pt x="1115070" y="622634"/>
                  </a:lnTo>
                  <a:lnTo>
                    <a:pt x="1112492" y="644549"/>
                  </a:lnTo>
                  <a:lnTo>
                    <a:pt x="1115070" y="667108"/>
                  </a:lnTo>
                  <a:lnTo>
                    <a:pt x="1145363" y="654862"/>
                  </a:lnTo>
                  <a:lnTo>
                    <a:pt x="1174368" y="632303"/>
                  </a:lnTo>
                  <a:lnTo>
                    <a:pt x="1186615" y="637459"/>
                  </a:lnTo>
                  <a:lnTo>
                    <a:pt x="1195638" y="649061"/>
                  </a:lnTo>
                  <a:lnTo>
                    <a:pt x="1206595" y="650350"/>
                  </a:lnTo>
                  <a:lnTo>
                    <a:pt x="1220131" y="645193"/>
                  </a:lnTo>
                  <a:lnTo>
                    <a:pt x="1260093" y="651639"/>
                  </a:lnTo>
                  <a:lnTo>
                    <a:pt x="1297477" y="669042"/>
                  </a:lnTo>
                  <a:lnTo>
                    <a:pt x="1324548" y="661952"/>
                  </a:lnTo>
                  <a:lnTo>
                    <a:pt x="1352264" y="647772"/>
                  </a:lnTo>
                  <a:lnTo>
                    <a:pt x="1387069" y="655506"/>
                  </a:lnTo>
                  <a:lnTo>
                    <a:pt x="1418652" y="674843"/>
                  </a:lnTo>
                  <a:lnTo>
                    <a:pt x="1428965" y="704492"/>
                  </a:lnTo>
                  <a:lnTo>
                    <a:pt x="1404472" y="722539"/>
                  </a:lnTo>
                  <a:lnTo>
                    <a:pt x="1374823" y="710937"/>
                  </a:lnTo>
                  <a:lnTo>
                    <a:pt x="1355487" y="718027"/>
                  </a:lnTo>
                  <a:lnTo>
                    <a:pt x="1338084" y="730918"/>
                  </a:lnTo>
                  <a:lnTo>
                    <a:pt x="1330994" y="762501"/>
                  </a:lnTo>
                  <a:lnTo>
                    <a:pt x="1335505" y="804397"/>
                  </a:lnTo>
                  <a:lnTo>
                    <a:pt x="1356776" y="835980"/>
                  </a:lnTo>
                  <a:lnTo>
                    <a:pt x="1390292" y="852094"/>
                  </a:lnTo>
                  <a:lnTo>
                    <a:pt x="1397382" y="879165"/>
                  </a:lnTo>
                  <a:lnTo>
                    <a:pt x="1407050" y="902368"/>
                  </a:lnTo>
                  <a:lnTo>
                    <a:pt x="1430899" y="912681"/>
                  </a:lnTo>
                  <a:lnTo>
                    <a:pt x="1452813" y="924928"/>
                  </a:lnTo>
                  <a:lnTo>
                    <a:pt x="1527581" y="930729"/>
                  </a:lnTo>
                  <a:lnTo>
                    <a:pt x="1523069" y="959733"/>
                  </a:lnTo>
                  <a:lnTo>
                    <a:pt x="1532093" y="968113"/>
                  </a:lnTo>
                  <a:lnTo>
                    <a:pt x="1539827" y="977781"/>
                  </a:lnTo>
                  <a:lnTo>
                    <a:pt x="1528870" y="1009364"/>
                  </a:lnTo>
                  <a:lnTo>
                    <a:pt x="1515335" y="1043525"/>
                  </a:lnTo>
                  <a:lnTo>
                    <a:pt x="1517913" y="1078975"/>
                  </a:lnTo>
                  <a:lnTo>
                    <a:pt x="1526936" y="1110558"/>
                  </a:lnTo>
                  <a:lnTo>
                    <a:pt x="1530159" y="1138918"/>
                  </a:lnTo>
                  <a:lnTo>
                    <a:pt x="1519202" y="1169212"/>
                  </a:lnTo>
                  <a:lnTo>
                    <a:pt x="1589458" y="1195638"/>
                  </a:lnTo>
                  <a:lnTo>
                    <a:pt x="1622330" y="1180814"/>
                  </a:lnTo>
                  <a:lnTo>
                    <a:pt x="1656491" y="1188548"/>
                  </a:lnTo>
                  <a:lnTo>
                    <a:pt x="1666804" y="1189193"/>
                  </a:lnTo>
                  <a:close/>
                  <a:moveTo>
                    <a:pt x="987449" y="2144414"/>
                  </a:moveTo>
                  <a:lnTo>
                    <a:pt x="993250" y="2124433"/>
                  </a:lnTo>
                  <a:lnTo>
                    <a:pt x="992606" y="2103163"/>
                  </a:lnTo>
                  <a:lnTo>
                    <a:pt x="990672" y="2083182"/>
                  </a:lnTo>
                  <a:lnTo>
                    <a:pt x="979715" y="2074158"/>
                  </a:lnTo>
                  <a:lnTo>
                    <a:pt x="971335" y="2061267"/>
                  </a:lnTo>
                  <a:lnTo>
                    <a:pt x="970691" y="2029685"/>
                  </a:lnTo>
                  <a:lnTo>
                    <a:pt x="975847" y="2021305"/>
                  </a:lnTo>
                  <a:lnTo>
                    <a:pt x="976492" y="2010993"/>
                  </a:lnTo>
                  <a:lnTo>
                    <a:pt x="963601" y="1988433"/>
                  </a:lnTo>
                  <a:lnTo>
                    <a:pt x="922350" y="1958784"/>
                  </a:lnTo>
                  <a:lnTo>
                    <a:pt x="868852" y="1962007"/>
                  </a:lnTo>
                  <a:lnTo>
                    <a:pt x="803752" y="1971030"/>
                  </a:lnTo>
                  <a:lnTo>
                    <a:pt x="756056" y="2010993"/>
                  </a:lnTo>
                  <a:lnTo>
                    <a:pt x="762501" y="2068358"/>
                  </a:lnTo>
                  <a:lnTo>
                    <a:pt x="744454" y="2087694"/>
                  </a:lnTo>
                  <a:lnTo>
                    <a:pt x="733497" y="2112187"/>
                  </a:lnTo>
                  <a:lnTo>
                    <a:pt x="743165" y="2114120"/>
                  </a:lnTo>
                  <a:lnTo>
                    <a:pt x="752188" y="2117343"/>
                  </a:lnTo>
                  <a:lnTo>
                    <a:pt x="750255" y="2129590"/>
                  </a:lnTo>
                  <a:lnTo>
                    <a:pt x="746388" y="2141836"/>
                  </a:lnTo>
                  <a:lnTo>
                    <a:pt x="729629" y="2144414"/>
                  </a:lnTo>
                  <a:lnTo>
                    <a:pt x="714160" y="2144414"/>
                  </a:lnTo>
                  <a:lnTo>
                    <a:pt x="700625" y="2164395"/>
                  </a:lnTo>
                  <a:lnTo>
                    <a:pt x="706426" y="2187599"/>
                  </a:lnTo>
                  <a:lnTo>
                    <a:pt x="722539" y="2193400"/>
                  </a:lnTo>
                  <a:lnTo>
                    <a:pt x="737364" y="2208224"/>
                  </a:lnTo>
                  <a:lnTo>
                    <a:pt x="748966" y="2231428"/>
                  </a:lnTo>
                  <a:lnTo>
                    <a:pt x="767013" y="2246253"/>
                  </a:lnTo>
                  <a:lnTo>
                    <a:pt x="779904" y="2254632"/>
                  </a:lnTo>
                  <a:lnTo>
                    <a:pt x="788928" y="2262367"/>
                  </a:lnTo>
                  <a:lnTo>
                    <a:pt x="797307" y="2255921"/>
                  </a:lnTo>
                  <a:lnTo>
                    <a:pt x="811487" y="2230139"/>
                  </a:lnTo>
                  <a:lnTo>
                    <a:pt x="826312" y="2218537"/>
                  </a:lnTo>
                  <a:lnTo>
                    <a:pt x="859184" y="2221760"/>
                  </a:lnTo>
                  <a:lnTo>
                    <a:pt x="917838" y="2237229"/>
                  </a:lnTo>
                  <a:lnTo>
                    <a:pt x="941042" y="2223694"/>
                  </a:lnTo>
                  <a:lnTo>
                    <a:pt x="943620" y="2211447"/>
                  </a:lnTo>
                  <a:lnTo>
                    <a:pt x="943620" y="2203713"/>
                  </a:lnTo>
                  <a:lnTo>
                    <a:pt x="953288" y="2178575"/>
                  </a:lnTo>
                  <a:lnTo>
                    <a:pt x="954577" y="2167618"/>
                  </a:lnTo>
                  <a:lnTo>
                    <a:pt x="954577" y="2159239"/>
                  </a:lnTo>
                  <a:lnTo>
                    <a:pt x="964245" y="2158594"/>
                  </a:lnTo>
                  <a:lnTo>
                    <a:pt x="971335" y="2161172"/>
                  </a:lnTo>
                  <a:lnTo>
                    <a:pt x="987449" y="2144414"/>
                  </a:lnTo>
                  <a:close/>
                  <a:moveTo>
                    <a:pt x="3169892" y="106351"/>
                  </a:moveTo>
                  <a:lnTo>
                    <a:pt x="3150555" y="116663"/>
                  </a:lnTo>
                  <a:lnTo>
                    <a:pt x="3124773" y="111507"/>
                  </a:lnTo>
                  <a:lnTo>
                    <a:pt x="3099636" y="96038"/>
                  </a:lnTo>
                  <a:lnTo>
                    <a:pt x="3082878" y="76057"/>
                  </a:lnTo>
                  <a:lnTo>
                    <a:pt x="3077077" y="49630"/>
                  </a:lnTo>
                  <a:lnTo>
                    <a:pt x="3086100" y="30294"/>
                  </a:lnTo>
                  <a:lnTo>
                    <a:pt x="3104148" y="18047"/>
                  </a:lnTo>
                  <a:lnTo>
                    <a:pt x="3140242" y="11602"/>
                  </a:lnTo>
                  <a:lnTo>
                    <a:pt x="3164735" y="2578"/>
                  </a:lnTo>
                  <a:lnTo>
                    <a:pt x="3176982" y="0"/>
                  </a:lnTo>
                  <a:lnTo>
                    <a:pt x="3194385" y="13536"/>
                  </a:lnTo>
                  <a:lnTo>
                    <a:pt x="3193095" y="45763"/>
                  </a:lnTo>
                  <a:lnTo>
                    <a:pt x="3182138" y="82502"/>
                  </a:lnTo>
                  <a:lnTo>
                    <a:pt x="3169892" y="10635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17"/>
            <p:cNvSpPr/>
            <p:nvPr/>
          </p:nvSpPr>
          <p:spPr>
            <a:xfrm>
              <a:off x="7914314" y="6243206"/>
              <a:ext cx="569177" cy="314186"/>
            </a:xfrm>
            <a:custGeom>
              <a:rect b="b" l="l" r="r" t="t"/>
              <a:pathLst>
                <a:path extrusionOk="0" h="444738" w="805686">
                  <a:moveTo>
                    <a:pt x="675487" y="5801"/>
                  </a:moveTo>
                  <a:lnTo>
                    <a:pt x="687089" y="23848"/>
                  </a:lnTo>
                  <a:lnTo>
                    <a:pt x="702558" y="35450"/>
                  </a:lnTo>
                  <a:lnTo>
                    <a:pt x="751544" y="55431"/>
                  </a:lnTo>
                  <a:lnTo>
                    <a:pt x="766369" y="70256"/>
                  </a:lnTo>
                  <a:lnTo>
                    <a:pt x="776681" y="106995"/>
                  </a:lnTo>
                  <a:lnTo>
                    <a:pt x="786350" y="121175"/>
                  </a:lnTo>
                  <a:lnTo>
                    <a:pt x="797952" y="110218"/>
                  </a:lnTo>
                  <a:lnTo>
                    <a:pt x="800530" y="105061"/>
                  </a:lnTo>
                  <a:lnTo>
                    <a:pt x="808264" y="121175"/>
                  </a:lnTo>
                  <a:lnTo>
                    <a:pt x="803108" y="126331"/>
                  </a:lnTo>
                  <a:lnTo>
                    <a:pt x="793440" y="129554"/>
                  </a:lnTo>
                  <a:lnTo>
                    <a:pt x="786350" y="137934"/>
                  </a:lnTo>
                  <a:lnTo>
                    <a:pt x="786994" y="145024"/>
                  </a:lnTo>
                  <a:lnTo>
                    <a:pt x="793440" y="156625"/>
                  </a:lnTo>
                  <a:lnTo>
                    <a:pt x="793440" y="163071"/>
                  </a:lnTo>
                  <a:lnTo>
                    <a:pt x="790217" y="169516"/>
                  </a:lnTo>
                  <a:lnTo>
                    <a:pt x="779260" y="184341"/>
                  </a:lnTo>
                  <a:lnTo>
                    <a:pt x="761212" y="206256"/>
                  </a:lnTo>
                  <a:lnTo>
                    <a:pt x="726407" y="233972"/>
                  </a:lnTo>
                  <a:lnTo>
                    <a:pt x="715449" y="256531"/>
                  </a:lnTo>
                  <a:lnTo>
                    <a:pt x="700625" y="283602"/>
                  </a:lnTo>
                  <a:lnTo>
                    <a:pt x="699336" y="294559"/>
                  </a:lnTo>
                  <a:lnTo>
                    <a:pt x="692890" y="310672"/>
                  </a:lnTo>
                  <a:lnTo>
                    <a:pt x="667753" y="313251"/>
                  </a:lnTo>
                  <a:lnTo>
                    <a:pt x="658084" y="318407"/>
                  </a:lnTo>
                  <a:lnTo>
                    <a:pt x="631013" y="316473"/>
                  </a:lnTo>
                  <a:lnTo>
                    <a:pt x="592340" y="347412"/>
                  </a:lnTo>
                  <a:lnTo>
                    <a:pt x="489213" y="366104"/>
                  </a:lnTo>
                  <a:lnTo>
                    <a:pt x="454407" y="395753"/>
                  </a:lnTo>
                  <a:lnTo>
                    <a:pt x="412511" y="404777"/>
                  </a:lnTo>
                  <a:lnTo>
                    <a:pt x="366748" y="400265"/>
                  </a:lnTo>
                  <a:lnTo>
                    <a:pt x="315184" y="409933"/>
                  </a:lnTo>
                  <a:lnTo>
                    <a:pt x="272644" y="397042"/>
                  </a:lnTo>
                  <a:lnTo>
                    <a:pt x="175317" y="398332"/>
                  </a:lnTo>
                  <a:lnTo>
                    <a:pt x="145024" y="412511"/>
                  </a:lnTo>
                  <a:lnTo>
                    <a:pt x="127621" y="444739"/>
                  </a:lnTo>
                  <a:lnTo>
                    <a:pt x="110862" y="447961"/>
                  </a:lnTo>
                  <a:lnTo>
                    <a:pt x="94749" y="440227"/>
                  </a:lnTo>
                  <a:lnTo>
                    <a:pt x="71545" y="402199"/>
                  </a:lnTo>
                  <a:lnTo>
                    <a:pt x="40607" y="391886"/>
                  </a:lnTo>
                  <a:lnTo>
                    <a:pt x="10313" y="360303"/>
                  </a:lnTo>
                  <a:lnTo>
                    <a:pt x="0" y="322274"/>
                  </a:lnTo>
                  <a:lnTo>
                    <a:pt x="18047" y="271999"/>
                  </a:lnTo>
                  <a:lnTo>
                    <a:pt x="35450" y="241706"/>
                  </a:lnTo>
                  <a:lnTo>
                    <a:pt x="45763" y="230749"/>
                  </a:lnTo>
                  <a:lnTo>
                    <a:pt x="81213" y="209478"/>
                  </a:lnTo>
                  <a:lnTo>
                    <a:pt x="111507" y="156625"/>
                  </a:lnTo>
                  <a:lnTo>
                    <a:pt x="139223" y="149535"/>
                  </a:lnTo>
                  <a:lnTo>
                    <a:pt x="152114" y="121820"/>
                  </a:lnTo>
                  <a:lnTo>
                    <a:pt x="199810" y="105061"/>
                  </a:lnTo>
                  <a:lnTo>
                    <a:pt x="304227" y="75412"/>
                  </a:lnTo>
                  <a:lnTo>
                    <a:pt x="330009" y="52853"/>
                  </a:lnTo>
                  <a:lnTo>
                    <a:pt x="429270" y="42540"/>
                  </a:lnTo>
                  <a:lnTo>
                    <a:pt x="496947" y="12891"/>
                  </a:lnTo>
                  <a:lnTo>
                    <a:pt x="513706" y="17403"/>
                  </a:lnTo>
                  <a:lnTo>
                    <a:pt x="595563" y="4512"/>
                  </a:lnTo>
                  <a:lnTo>
                    <a:pt x="643904" y="0"/>
                  </a:lnTo>
                  <a:lnTo>
                    <a:pt x="675487" y="580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17"/>
            <p:cNvSpPr/>
            <p:nvPr/>
          </p:nvSpPr>
          <p:spPr>
            <a:xfrm>
              <a:off x="8561809" y="3484749"/>
              <a:ext cx="214010" cy="223117"/>
            </a:xfrm>
            <a:custGeom>
              <a:rect b="b" l="l" r="r" t="t"/>
              <a:pathLst>
                <a:path extrusionOk="0" h="315828" w="302937">
                  <a:moveTo>
                    <a:pt x="190142" y="58009"/>
                  </a:moveTo>
                  <a:lnTo>
                    <a:pt x="170161" y="101194"/>
                  </a:lnTo>
                  <a:lnTo>
                    <a:pt x="172094" y="122464"/>
                  </a:lnTo>
                  <a:lnTo>
                    <a:pt x="159203" y="159203"/>
                  </a:lnTo>
                  <a:lnTo>
                    <a:pt x="154692" y="198521"/>
                  </a:lnTo>
                  <a:lnTo>
                    <a:pt x="230104" y="183052"/>
                  </a:lnTo>
                  <a:lnTo>
                    <a:pt x="307450" y="188208"/>
                  </a:lnTo>
                  <a:lnTo>
                    <a:pt x="306805" y="201744"/>
                  </a:lnTo>
                  <a:lnTo>
                    <a:pt x="301649" y="213990"/>
                  </a:lnTo>
                  <a:lnTo>
                    <a:pt x="299715" y="223658"/>
                  </a:lnTo>
                  <a:lnTo>
                    <a:pt x="302938" y="231393"/>
                  </a:lnTo>
                  <a:lnTo>
                    <a:pt x="304872" y="244284"/>
                  </a:lnTo>
                  <a:lnTo>
                    <a:pt x="302938" y="257820"/>
                  </a:lnTo>
                  <a:lnTo>
                    <a:pt x="298426" y="270066"/>
                  </a:lnTo>
                  <a:lnTo>
                    <a:pt x="275222" y="268132"/>
                  </a:lnTo>
                  <a:lnTo>
                    <a:pt x="162426" y="299071"/>
                  </a:lnTo>
                  <a:lnTo>
                    <a:pt x="92815" y="318407"/>
                  </a:lnTo>
                  <a:lnTo>
                    <a:pt x="0" y="299715"/>
                  </a:lnTo>
                  <a:lnTo>
                    <a:pt x="9024" y="273289"/>
                  </a:lnTo>
                  <a:lnTo>
                    <a:pt x="24493" y="258464"/>
                  </a:lnTo>
                  <a:lnTo>
                    <a:pt x="21270" y="65744"/>
                  </a:lnTo>
                  <a:lnTo>
                    <a:pt x="45118" y="0"/>
                  </a:lnTo>
                  <a:lnTo>
                    <a:pt x="190142" y="58009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17"/>
            <p:cNvSpPr/>
            <p:nvPr/>
          </p:nvSpPr>
          <p:spPr>
            <a:xfrm>
              <a:off x="8532668" y="3169653"/>
              <a:ext cx="9107" cy="9107"/>
            </a:xfrm>
            <a:custGeom>
              <a:rect b="b" l="l" r="r" t="t"/>
              <a:pathLst>
                <a:path extrusionOk="0" h="12890" w="12890">
                  <a:moveTo>
                    <a:pt x="12891" y="6445"/>
                  </a:moveTo>
                  <a:cubicBezTo>
                    <a:pt x="12891" y="10005"/>
                    <a:pt x="10005" y="12891"/>
                    <a:pt x="6446" y="12891"/>
                  </a:cubicBezTo>
                  <a:cubicBezTo>
                    <a:pt x="2886" y="12891"/>
                    <a:pt x="0" y="10005"/>
                    <a:pt x="0" y="6445"/>
                  </a:cubicBezTo>
                  <a:cubicBezTo>
                    <a:pt x="0" y="2886"/>
                    <a:pt x="2886" y="0"/>
                    <a:pt x="6446" y="0"/>
                  </a:cubicBezTo>
                  <a:cubicBezTo>
                    <a:pt x="10005" y="0"/>
                    <a:pt x="12891" y="2886"/>
                    <a:pt x="12891" y="6445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17"/>
            <p:cNvSpPr/>
            <p:nvPr/>
          </p:nvSpPr>
          <p:spPr>
            <a:xfrm>
              <a:off x="8836836" y="3186500"/>
              <a:ext cx="9107" cy="9107"/>
            </a:xfrm>
            <a:custGeom>
              <a:rect b="b" l="l" r="r" t="t"/>
              <a:pathLst>
                <a:path extrusionOk="0" h="12890" w="12890">
                  <a:moveTo>
                    <a:pt x="12891" y="6446"/>
                  </a:moveTo>
                  <a:cubicBezTo>
                    <a:pt x="12891" y="10005"/>
                    <a:pt x="10005" y="12891"/>
                    <a:pt x="6445" y="12891"/>
                  </a:cubicBezTo>
                  <a:cubicBezTo>
                    <a:pt x="2886" y="12891"/>
                    <a:pt x="0" y="10005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17"/>
            <p:cNvSpPr/>
            <p:nvPr/>
          </p:nvSpPr>
          <p:spPr>
            <a:xfrm>
              <a:off x="9110040" y="4375852"/>
              <a:ext cx="9107" cy="9107"/>
            </a:xfrm>
            <a:custGeom>
              <a:rect b="b" l="l" r="r" t="t"/>
              <a:pathLst>
                <a:path extrusionOk="0" h="12890" w="12890">
                  <a:moveTo>
                    <a:pt x="12891" y="6446"/>
                  </a:moveTo>
                  <a:cubicBezTo>
                    <a:pt x="12891" y="10006"/>
                    <a:pt x="10005" y="12891"/>
                    <a:pt x="6445" y="12891"/>
                  </a:cubicBezTo>
                  <a:cubicBezTo>
                    <a:pt x="2886" y="12891"/>
                    <a:pt x="0" y="10006"/>
                    <a:pt x="0" y="6446"/>
                  </a:cubicBezTo>
                  <a:cubicBezTo>
                    <a:pt x="0" y="2886"/>
                    <a:pt x="2886" y="0"/>
                    <a:pt x="6445" y="0"/>
                  </a:cubicBezTo>
                  <a:cubicBezTo>
                    <a:pt x="10005" y="0"/>
                    <a:pt x="12891" y="2886"/>
                    <a:pt x="12891" y="6446"/>
                  </a:cubicBez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rgbClr val="3F3F3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0" name="Google Shape;1060;p17"/>
          <p:cNvGrpSpPr/>
          <p:nvPr/>
        </p:nvGrpSpPr>
        <p:grpSpPr>
          <a:xfrm>
            <a:off x="838432" y="838811"/>
            <a:ext cx="6513548" cy="1336554"/>
            <a:chOff x="838432" y="838811"/>
            <a:chExt cx="6513548" cy="1336554"/>
          </a:xfrm>
        </p:grpSpPr>
        <p:sp>
          <p:nvSpPr>
            <p:cNvPr descr="붓놀림" id="1061" name="Google Shape;1061;p17"/>
            <p:cNvSpPr/>
            <p:nvPr/>
          </p:nvSpPr>
          <p:spPr>
            <a:xfrm>
              <a:off x="838432" y="1392809"/>
              <a:ext cx="6513548" cy="782556"/>
            </a:xfrm>
            <a:custGeom>
              <a:rect b="b" l="l" r="r" t="t"/>
              <a:pathLst>
                <a:path extrusionOk="0" h="842738" w="3435126">
                  <a:moveTo>
                    <a:pt x="3331028" y="727934"/>
                  </a:moveTo>
                  <a:cubicBezTo>
                    <a:pt x="3316312" y="724324"/>
                    <a:pt x="3301568" y="720676"/>
                    <a:pt x="3286985" y="717332"/>
                  </a:cubicBezTo>
                  <a:cubicBezTo>
                    <a:pt x="3016846" y="665916"/>
                    <a:pt x="2746717" y="683052"/>
                    <a:pt x="2446584" y="648771"/>
                  </a:cubicBezTo>
                  <a:cubicBezTo>
                    <a:pt x="2237482" y="614643"/>
                    <a:pt x="1998671" y="631445"/>
                    <a:pt x="1789340" y="631607"/>
                  </a:cubicBezTo>
                  <a:cubicBezTo>
                    <a:pt x="1787693" y="631607"/>
                    <a:pt x="1787693" y="631693"/>
                    <a:pt x="1789340" y="631798"/>
                  </a:cubicBezTo>
                  <a:cubicBezTo>
                    <a:pt x="2286279" y="663164"/>
                    <a:pt x="2808372" y="651495"/>
                    <a:pt x="3285765" y="769929"/>
                  </a:cubicBezTo>
                  <a:cubicBezTo>
                    <a:pt x="3285842" y="769948"/>
                    <a:pt x="3285861" y="770043"/>
                    <a:pt x="3285804" y="770101"/>
                  </a:cubicBezTo>
                  <a:cubicBezTo>
                    <a:pt x="3237474" y="810506"/>
                    <a:pt x="3179733" y="842738"/>
                    <a:pt x="3112515" y="842738"/>
                  </a:cubicBezTo>
                  <a:cubicBezTo>
                    <a:pt x="2950609" y="826774"/>
                    <a:pt x="2790828" y="815602"/>
                    <a:pt x="2632360" y="807943"/>
                  </a:cubicBezTo>
                  <a:lnTo>
                    <a:pt x="2632360" y="739859"/>
                  </a:lnTo>
                  <a:cubicBezTo>
                    <a:pt x="2182171" y="791303"/>
                    <a:pt x="1761937" y="654134"/>
                    <a:pt x="1311747" y="739859"/>
                  </a:cubicBezTo>
                  <a:cubicBezTo>
                    <a:pt x="1325206" y="747545"/>
                    <a:pt x="1320634" y="758642"/>
                    <a:pt x="1316872" y="768577"/>
                  </a:cubicBezTo>
                  <a:cubicBezTo>
                    <a:pt x="1316157" y="770463"/>
                    <a:pt x="1314938" y="774063"/>
                    <a:pt x="1314938" y="774063"/>
                  </a:cubicBezTo>
                  <a:cubicBezTo>
                    <a:pt x="1314938" y="774063"/>
                    <a:pt x="1319139" y="773901"/>
                    <a:pt x="1321234" y="773825"/>
                  </a:cubicBezTo>
                  <a:cubicBezTo>
                    <a:pt x="1761680" y="757518"/>
                    <a:pt x="2173912" y="774025"/>
                    <a:pt x="2614024" y="807115"/>
                  </a:cubicBezTo>
                  <a:cubicBezTo>
                    <a:pt x="2614101" y="807124"/>
                    <a:pt x="2614139" y="807124"/>
                    <a:pt x="2614091" y="807124"/>
                  </a:cubicBezTo>
                  <a:cubicBezTo>
                    <a:pt x="1927396" y="775054"/>
                    <a:pt x="1265323" y="808448"/>
                    <a:pt x="561425" y="808448"/>
                  </a:cubicBezTo>
                  <a:cubicBezTo>
                    <a:pt x="531459" y="808448"/>
                    <a:pt x="471414" y="808448"/>
                    <a:pt x="441400" y="808448"/>
                  </a:cubicBezTo>
                  <a:cubicBezTo>
                    <a:pt x="321385" y="757052"/>
                    <a:pt x="201332" y="739878"/>
                    <a:pt x="81403" y="739868"/>
                  </a:cubicBezTo>
                  <a:cubicBezTo>
                    <a:pt x="81336" y="739868"/>
                    <a:pt x="81289" y="739802"/>
                    <a:pt x="81317" y="739744"/>
                  </a:cubicBezTo>
                  <a:cubicBezTo>
                    <a:pt x="111121" y="653981"/>
                    <a:pt x="-8703" y="482712"/>
                    <a:pt x="231336" y="516983"/>
                  </a:cubicBezTo>
                  <a:lnTo>
                    <a:pt x="231336" y="448422"/>
                  </a:lnTo>
                  <a:cubicBezTo>
                    <a:pt x="-8818" y="362697"/>
                    <a:pt x="-98877" y="122658"/>
                    <a:pt x="141277" y="54078"/>
                  </a:cubicBezTo>
                  <a:cubicBezTo>
                    <a:pt x="411359" y="-14483"/>
                    <a:pt x="771546" y="54078"/>
                    <a:pt x="1101626" y="19797"/>
                  </a:cubicBezTo>
                  <a:cubicBezTo>
                    <a:pt x="1341789" y="2652"/>
                    <a:pt x="1581905" y="-14493"/>
                    <a:pt x="1821935" y="19797"/>
                  </a:cubicBezTo>
                  <a:cubicBezTo>
                    <a:pt x="2152072" y="71232"/>
                    <a:pt x="2512250" y="54078"/>
                    <a:pt x="2842339" y="122658"/>
                  </a:cubicBezTo>
                  <a:cubicBezTo>
                    <a:pt x="2962440" y="139803"/>
                    <a:pt x="3172561" y="88377"/>
                    <a:pt x="3232606" y="139803"/>
                  </a:cubicBezTo>
                  <a:cubicBezTo>
                    <a:pt x="3275726" y="164444"/>
                    <a:pt x="3277441" y="200944"/>
                    <a:pt x="3270840" y="241644"/>
                  </a:cubicBezTo>
                  <a:cubicBezTo>
                    <a:pt x="3073501" y="235596"/>
                    <a:pt x="2876772" y="233719"/>
                    <a:pt x="2682242" y="226242"/>
                  </a:cubicBezTo>
                  <a:cubicBezTo>
                    <a:pt x="2448013" y="207392"/>
                    <a:pt x="2213755" y="186475"/>
                    <a:pt x="1979659" y="153471"/>
                  </a:cubicBezTo>
                  <a:cubicBezTo>
                    <a:pt x="1975249" y="152852"/>
                    <a:pt x="1979802" y="154262"/>
                    <a:pt x="1986479" y="155567"/>
                  </a:cubicBezTo>
                  <a:cubicBezTo>
                    <a:pt x="2213403" y="199677"/>
                    <a:pt x="2446184" y="217155"/>
                    <a:pt x="2682233" y="226242"/>
                  </a:cubicBezTo>
                  <a:cubicBezTo>
                    <a:pt x="2876314" y="241882"/>
                    <a:pt x="3070539" y="256113"/>
                    <a:pt x="3264649" y="274486"/>
                  </a:cubicBezTo>
                  <a:cubicBezTo>
                    <a:pt x="3257553" y="309481"/>
                    <a:pt x="3250723" y="345981"/>
                    <a:pt x="3262563" y="379833"/>
                  </a:cubicBezTo>
                  <a:lnTo>
                    <a:pt x="3352574" y="379833"/>
                  </a:lnTo>
                  <a:cubicBezTo>
                    <a:pt x="3472675" y="465558"/>
                    <a:pt x="3442585" y="585592"/>
                    <a:pt x="3382663" y="671317"/>
                  </a:cubicBezTo>
                  <a:cubicBezTo>
                    <a:pt x="3367376" y="688691"/>
                    <a:pt x="3350193" y="708322"/>
                    <a:pt x="3331028" y="727934"/>
                  </a:cubicBezTo>
                  <a:close/>
                </a:path>
              </a:pathLst>
            </a:custGeom>
            <a:solidFill>
              <a:srgbClr val="09B7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17"/>
            <p:cNvSpPr txBox="1"/>
            <p:nvPr/>
          </p:nvSpPr>
          <p:spPr>
            <a:xfrm flipH="1">
              <a:off x="1390880" y="838811"/>
              <a:ext cx="5604897" cy="1107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어디에 있을까요?</a:t>
              </a:r>
              <a:endParaRPr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3" name="Google Shape;1063;p17"/>
          <p:cNvSpPr txBox="1"/>
          <p:nvPr/>
        </p:nvSpPr>
        <p:spPr>
          <a:xfrm>
            <a:off x="1024941" y="2997875"/>
            <a:ext cx="6081217" cy="36804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자유롭게 내용을 입력해주시면 됩니다. 텍스트 상자에 써 있는 글씨는 아무런 의미가 없는 내용으로 레이아웃만 잡은 거예요. 귀찮은 일이 뒤따르지 않는 즐거움을 누리는 것을 선택한 사람, 혹은 아무런 즐거움도 생기지 않는 고통을 회피하는 사람을 누가 탓할 수 있겠는가?</a:t>
            </a:r>
            <a:endParaRPr sz="2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8" name="Google Shape;1068;p18"/>
          <p:cNvCxnSpPr/>
          <p:nvPr/>
        </p:nvCxnSpPr>
        <p:spPr>
          <a:xfrm>
            <a:off x="0" y="3779838"/>
            <a:ext cx="13439775" cy="0"/>
          </a:xfrm>
          <a:prstGeom prst="straightConnector1">
            <a:avLst/>
          </a:prstGeom>
          <a:noFill/>
          <a:ln cap="flat" cmpd="sng" w="2540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9" name="Google Shape;1069;p18"/>
          <p:cNvSpPr/>
          <p:nvPr/>
        </p:nvSpPr>
        <p:spPr>
          <a:xfrm>
            <a:off x="1261144" y="3305050"/>
            <a:ext cx="949576" cy="949576"/>
          </a:xfrm>
          <a:custGeom>
            <a:rect b="b" l="l" r="r" t="t"/>
            <a:pathLst>
              <a:path extrusionOk="0" fill="none" h="949576" w="949576">
                <a:moveTo>
                  <a:pt x="0" y="474788"/>
                </a:moveTo>
                <a:cubicBezTo>
                  <a:pt x="-48811" y="205569"/>
                  <a:pt x="220077" y="-404"/>
                  <a:pt x="474788" y="0"/>
                </a:cubicBezTo>
                <a:cubicBezTo>
                  <a:pt x="774077" y="-4959"/>
                  <a:pt x="933993" y="223788"/>
                  <a:pt x="949576" y="474788"/>
                </a:cubicBezTo>
                <a:cubicBezTo>
                  <a:pt x="927629" y="740158"/>
                  <a:pt x="749723" y="942244"/>
                  <a:pt x="474788" y="949576"/>
                </a:cubicBezTo>
                <a:cubicBezTo>
                  <a:pt x="216608" y="1001734"/>
                  <a:pt x="-7801" y="788384"/>
                  <a:pt x="0" y="474788"/>
                </a:cubicBezTo>
                <a:close/>
              </a:path>
              <a:path extrusionOk="0" h="949576" w="949576">
                <a:moveTo>
                  <a:pt x="0" y="474788"/>
                </a:moveTo>
                <a:cubicBezTo>
                  <a:pt x="15973" y="206038"/>
                  <a:pt x="229122" y="33975"/>
                  <a:pt x="474788" y="0"/>
                </a:cubicBezTo>
                <a:cubicBezTo>
                  <a:pt x="698892" y="-13048"/>
                  <a:pt x="906302" y="186724"/>
                  <a:pt x="949576" y="474788"/>
                </a:cubicBezTo>
                <a:cubicBezTo>
                  <a:pt x="916914" y="765488"/>
                  <a:pt x="773928" y="962680"/>
                  <a:pt x="474788" y="949576"/>
                </a:cubicBezTo>
                <a:cubicBezTo>
                  <a:pt x="183534" y="910504"/>
                  <a:pt x="40345" y="727798"/>
                  <a:pt x="0" y="474788"/>
                </a:cubicBezTo>
                <a:close/>
              </a:path>
            </a:pathLst>
          </a:custGeom>
          <a:solidFill>
            <a:schemeClr val="accent3"/>
          </a:solidFill>
          <a:ln cap="flat" cmpd="sng" w="1905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18"/>
          <p:cNvSpPr/>
          <p:nvPr/>
        </p:nvSpPr>
        <p:spPr>
          <a:xfrm>
            <a:off x="3916113" y="3305050"/>
            <a:ext cx="949576" cy="949576"/>
          </a:xfrm>
          <a:custGeom>
            <a:rect b="b" l="l" r="r" t="t"/>
            <a:pathLst>
              <a:path extrusionOk="0" fill="none" h="949576" w="949576">
                <a:moveTo>
                  <a:pt x="0" y="474788"/>
                </a:moveTo>
                <a:cubicBezTo>
                  <a:pt x="-48811" y="205569"/>
                  <a:pt x="220077" y="-404"/>
                  <a:pt x="474788" y="0"/>
                </a:cubicBezTo>
                <a:cubicBezTo>
                  <a:pt x="774077" y="-4959"/>
                  <a:pt x="933993" y="223788"/>
                  <a:pt x="949576" y="474788"/>
                </a:cubicBezTo>
                <a:cubicBezTo>
                  <a:pt x="927629" y="740158"/>
                  <a:pt x="749723" y="942244"/>
                  <a:pt x="474788" y="949576"/>
                </a:cubicBezTo>
                <a:cubicBezTo>
                  <a:pt x="216608" y="1001734"/>
                  <a:pt x="-7801" y="788384"/>
                  <a:pt x="0" y="474788"/>
                </a:cubicBezTo>
                <a:close/>
              </a:path>
              <a:path extrusionOk="0" h="949576" w="949576">
                <a:moveTo>
                  <a:pt x="0" y="474788"/>
                </a:moveTo>
                <a:cubicBezTo>
                  <a:pt x="15973" y="206038"/>
                  <a:pt x="229122" y="33975"/>
                  <a:pt x="474788" y="0"/>
                </a:cubicBezTo>
                <a:cubicBezTo>
                  <a:pt x="698892" y="-13048"/>
                  <a:pt x="906302" y="186724"/>
                  <a:pt x="949576" y="474788"/>
                </a:cubicBezTo>
                <a:cubicBezTo>
                  <a:pt x="916914" y="765488"/>
                  <a:pt x="773928" y="962680"/>
                  <a:pt x="474788" y="949576"/>
                </a:cubicBezTo>
                <a:cubicBezTo>
                  <a:pt x="183534" y="910504"/>
                  <a:pt x="40345" y="727798"/>
                  <a:pt x="0" y="474788"/>
                </a:cubicBezTo>
                <a:close/>
              </a:path>
            </a:pathLst>
          </a:custGeom>
          <a:solidFill>
            <a:schemeClr val="accent3"/>
          </a:solidFill>
          <a:ln cap="flat" cmpd="sng" w="1905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18"/>
          <p:cNvSpPr/>
          <p:nvPr/>
        </p:nvSpPr>
        <p:spPr>
          <a:xfrm>
            <a:off x="6571082" y="3305050"/>
            <a:ext cx="949576" cy="949576"/>
          </a:xfrm>
          <a:custGeom>
            <a:rect b="b" l="l" r="r" t="t"/>
            <a:pathLst>
              <a:path extrusionOk="0" fill="none" h="949576" w="949576">
                <a:moveTo>
                  <a:pt x="0" y="474788"/>
                </a:moveTo>
                <a:cubicBezTo>
                  <a:pt x="-48811" y="205569"/>
                  <a:pt x="220077" y="-404"/>
                  <a:pt x="474788" y="0"/>
                </a:cubicBezTo>
                <a:cubicBezTo>
                  <a:pt x="774077" y="-4959"/>
                  <a:pt x="933993" y="223788"/>
                  <a:pt x="949576" y="474788"/>
                </a:cubicBezTo>
                <a:cubicBezTo>
                  <a:pt x="927629" y="740158"/>
                  <a:pt x="749723" y="942244"/>
                  <a:pt x="474788" y="949576"/>
                </a:cubicBezTo>
                <a:cubicBezTo>
                  <a:pt x="216608" y="1001734"/>
                  <a:pt x="-7801" y="788384"/>
                  <a:pt x="0" y="474788"/>
                </a:cubicBezTo>
                <a:close/>
              </a:path>
              <a:path extrusionOk="0" h="949576" w="949576">
                <a:moveTo>
                  <a:pt x="0" y="474788"/>
                </a:moveTo>
                <a:cubicBezTo>
                  <a:pt x="15973" y="206038"/>
                  <a:pt x="229122" y="33975"/>
                  <a:pt x="474788" y="0"/>
                </a:cubicBezTo>
                <a:cubicBezTo>
                  <a:pt x="698892" y="-13048"/>
                  <a:pt x="906302" y="186724"/>
                  <a:pt x="949576" y="474788"/>
                </a:cubicBezTo>
                <a:cubicBezTo>
                  <a:pt x="916914" y="765488"/>
                  <a:pt x="773928" y="962680"/>
                  <a:pt x="474788" y="949576"/>
                </a:cubicBezTo>
                <a:cubicBezTo>
                  <a:pt x="183534" y="910504"/>
                  <a:pt x="40345" y="727798"/>
                  <a:pt x="0" y="474788"/>
                </a:cubicBezTo>
                <a:close/>
              </a:path>
            </a:pathLst>
          </a:custGeom>
          <a:solidFill>
            <a:schemeClr val="accent3"/>
          </a:solidFill>
          <a:ln cap="flat" cmpd="sng" w="1905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18"/>
          <p:cNvSpPr/>
          <p:nvPr/>
        </p:nvSpPr>
        <p:spPr>
          <a:xfrm>
            <a:off x="9226051" y="3305050"/>
            <a:ext cx="949576" cy="949576"/>
          </a:xfrm>
          <a:custGeom>
            <a:rect b="b" l="l" r="r" t="t"/>
            <a:pathLst>
              <a:path extrusionOk="0" fill="none" h="949576" w="949576">
                <a:moveTo>
                  <a:pt x="0" y="474788"/>
                </a:moveTo>
                <a:cubicBezTo>
                  <a:pt x="-48811" y="205569"/>
                  <a:pt x="220077" y="-404"/>
                  <a:pt x="474788" y="0"/>
                </a:cubicBezTo>
                <a:cubicBezTo>
                  <a:pt x="774077" y="-4959"/>
                  <a:pt x="933993" y="223788"/>
                  <a:pt x="949576" y="474788"/>
                </a:cubicBezTo>
                <a:cubicBezTo>
                  <a:pt x="927629" y="740158"/>
                  <a:pt x="749723" y="942244"/>
                  <a:pt x="474788" y="949576"/>
                </a:cubicBezTo>
                <a:cubicBezTo>
                  <a:pt x="216608" y="1001734"/>
                  <a:pt x="-7801" y="788384"/>
                  <a:pt x="0" y="474788"/>
                </a:cubicBezTo>
                <a:close/>
              </a:path>
              <a:path extrusionOk="0" h="949576" w="949576">
                <a:moveTo>
                  <a:pt x="0" y="474788"/>
                </a:moveTo>
                <a:cubicBezTo>
                  <a:pt x="15973" y="206038"/>
                  <a:pt x="229122" y="33975"/>
                  <a:pt x="474788" y="0"/>
                </a:cubicBezTo>
                <a:cubicBezTo>
                  <a:pt x="698892" y="-13048"/>
                  <a:pt x="906302" y="186724"/>
                  <a:pt x="949576" y="474788"/>
                </a:cubicBezTo>
                <a:cubicBezTo>
                  <a:pt x="916914" y="765488"/>
                  <a:pt x="773928" y="962680"/>
                  <a:pt x="474788" y="949576"/>
                </a:cubicBezTo>
                <a:cubicBezTo>
                  <a:pt x="183534" y="910504"/>
                  <a:pt x="40345" y="727798"/>
                  <a:pt x="0" y="474788"/>
                </a:cubicBezTo>
                <a:close/>
              </a:path>
            </a:pathLst>
          </a:custGeom>
          <a:solidFill>
            <a:schemeClr val="accent3"/>
          </a:solidFill>
          <a:ln cap="flat" cmpd="sng" w="1905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18"/>
          <p:cNvSpPr/>
          <p:nvPr/>
        </p:nvSpPr>
        <p:spPr>
          <a:xfrm>
            <a:off x="11881020" y="3305050"/>
            <a:ext cx="949576" cy="949576"/>
          </a:xfrm>
          <a:custGeom>
            <a:rect b="b" l="l" r="r" t="t"/>
            <a:pathLst>
              <a:path extrusionOk="0" fill="none" h="949576" w="949576">
                <a:moveTo>
                  <a:pt x="0" y="474788"/>
                </a:moveTo>
                <a:cubicBezTo>
                  <a:pt x="-48811" y="205569"/>
                  <a:pt x="220077" y="-404"/>
                  <a:pt x="474788" y="0"/>
                </a:cubicBezTo>
                <a:cubicBezTo>
                  <a:pt x="774077" y="-4959"/>
                  <a:pt x="933993" y="223788"/>
                  <a:pt x="949576" y="474788"/>
                </a:cubicBezTo>
                <a:cubicBezTo>
                  <a:pt x="927629" y="740158"/>
                  <a:pt x="749723" y="942244"/>
                  <a:pt x="474788" y="949576"/>
                </a:cubicBezTo>
                <a:cubicBezTo>
                  <a:pt x="216608" y="1001734"/>
                  <a:pt x="-7801" y="788384"/>
                  <a:pt x="0" y="474788"/>
                </a:cubicBezTo>
                <a:close/>
              </a:path>
              <a:path extrusionOk="0" h="949576" w="949576">
                <a:moveTo>
                  <a:pt x="0" y="474788"/>
                </a:moveTo>
                <a:cubicBezTo>
                  <a:pt x="15973" y="206038"/>
                  <a:pt x="229122" y="33975"/>
                  <a:pt x="474788" y="0"/>
                </a:cubicBezTo>
                <a:cubicBezTo>
                  <a:pt x="698892" y="-13048"/>
                  <a:pt x="906302" y="186724"/>
                  <a:pt x="949576" y="474788"/>
                </a:cubicBezTo>
                <a:cubicBezTo>
                  <a:pt x="916914" y="765488"/>
                  <a:pt x="773928" y="962680"/>
                  <a:pt x="474788" y="949576"/>
                </a:cubicBezTo>
                <a:cubicBezTo>
                  <a:pt x="183534" y="910504"/>
                  <a:pt x="40345" y="727798"/>
                  <a:pt x="0" y="474788"/>
                </a:cubicBezTo>
                <a:close/>
              </a:path>
            </a:pathLst>
          </a:custGeom>
          <a:solidFill>
            <a:schemeClr val="accent3"/>
          </a:solidFill>
          <a:ln cap="flat" cmpd="sng" w="1905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4" name="Google Shape;1074;p18"/>
          <p:cNvGrpSpPr/>
          <p:nvPr/>
        </p:nvGrpSpPr>
        <p:grpSpPr>
          <a:xfrm>
            <a:off x="532322" y="562890"/>
            <a:ext cx="6513548" cy="1336554"/>
            <a:chOff x="838432" y="838811"/>
            <a:chExt cx="6513548" cy="1336554"/>
          </a:xfrm>
        </p:grpSpPr>
        <p:sp>
          <p:nvSpPr>
            <p:cNvPr descr="붓놀림" id="1075" name="Google Shape;1075;p18"/>
            <p:cNvSpPr/>
            <p:nvPr/>
          </p:nvSpPr>
          <p:spPr>
            <a:xfrm>
              <a:off x="838432" y="1392809"/>
              <a:ext cx="6513548" cy="782556"/>
            </a:xfrm>
            <a:custGeom>
              <a:rect b="b" l="l" r="r" t="t"/>
              <a:pathLst>
                <a:path extrusionOk="0" h="842738" w="3435126">
                  <a:moveTo>
                    <a:pt x="3331028" y="727934"/>
                  </a:moveTo>
                  <a:cubicBezTo>
                    <a:pt x="3316312" y="724324"/>
                    <a:pt x="3301568" y="720676"/>
                    <a:pt x="3286985" y="717332"/>
                  </a:cubicBezTo>
                  <a:cubicBezTo>
                    <a:pt x="3016846" y="665916"/>
                    <a:pt x="2746717" y="683052"/>
                    <a:pt x="2446584" y="648771"/>
                  </a:cubicBezTo>
                  <a:cubicBezTo>
                    <a:pt x="2237482" y="614643"/>
                    <a:pt x="1998671" y="631445"/>
                    <a:pt x="1789340" y="631607"/>
                  </a:cubicBezTo>
                  <a:cubicBezTo>
                    <a:pt x="1787693" y="631607"/>
                    <a:pt x="1787693" y="631693"/>
                    <a:pt x="1789340" y="631798"/>
                  </a:cubicBezTo>
                  <a:cubicBezTo>
                    <a:pt x="2286279" y="663164"/>
                    <a:pt x="2808372" y="651495"/>
                    <a:pt x="3285765" y="769929"/>
                  </a:cubicBezTo>
                  <a:cubicBezTo>
                    <a:pt x="3285842" y="769948"/>
                    <a:pt x="3285861" y="770043"/>
                    <a:pt x="3285804" y="770101"/>
                  </a:cubicBezTo>
                  <a:cubicBezTo>
                    <a:pt x="3237474" y="810506"/>
                    <a:pt x="3179733" y="842738"/>
                    <a:pt x="3112515" y="842738"/>
                  </a:cubicBezTo>
                  <a:cubicBezTo>
                    <a:pt x="2950609" y="826774"/>
                    <a:pt x="2790828" y="815602"/>
                    <a:pt x="2632360" y="807943"/>
                  </a:cubicBezTo>
                  <a:lnTo>
                    <a:pt x="2632360" y="739859"/>
                  </a:lnTo>
                  <a:cubicBezTo>
                    <a:pt x="2182171" y="791303"/>
                    <a:pt x="1761937" y="654134"/>
                    <a:pt x="1311747" y="739859"/>
                  </a:cubicBezTo>
                  <a:cubicBezTo>
                    <a:pt x="1325206" y="747545"/>
                    <a:pt x="1320634" y="758642"/>
                    <a:pt x="1316872" y="768577"/>
                  </a:cubicBezTo>
                  <a:cubicBezTo>
                    <a:pt x="1316157" y="770463"/>
                    <a:pt x="1314938" y="774063"/>
                    <a:pt x="1314938" y="774063"/>
                  </a:cubicBezTo>
                  <a:cubicBezTo>
                    <a:pt x="1314938" y="774063"/>
                    <a:pt x="1319139" y="773901"/>
                    <a:pt x="1321234" y="773825"/>
                  </a:cubicBezTo>
                  <a:cubicBezTo>
                    <a:pt x="1761680" y="757518"/>
                    <a:pt x="2173912" y="774025"/>
                    <a:pt x="2614024" y="807115"/>
                  </a:cubicBezTo>
                  <a:cubicBezTo>
                    <a:pt x="2614101" y="807124"/>
                    <a:pt x="2614139" y="807124"/>
                    <a:pt x="2614091" y="807124"/>
                  </a:cubicBezTo>
                  <a:cubicBezTo>
                    <a:pt x="1927396" y="775054"/>
                    <a:pt x="1265323" y="808448"/>
                    <a:pt x="561425" y="808448"/>
                  </a:cubicBezTo>
                  <a:cubicBezTo>
                    <a:pt x="531459" y="808448"/>
                    <a:pt x="471414" y="808448"/>
                    <a:pt x="441400" y="808448"/>
                  </a:cubicBezTo>
                  <a:cubicBezTo>
                    <a:pt x="321385" y="757052"/>
                    <a:pt x="201332" y="739878"/>
                    <a:pt x="81403" y="739868"/>
                  </a:cubicBezTo>
                  <a:cubicBezTo>
                    <a:pt x="81336" y="739868"/>
                    <a:pt x="81289" y="739802"/>
                    <a:pt x="81317" y="739744"/>
                  </a:cubicBezTo>
                  <a:cubicBezTo>
                    <a:pt x="111121" y="653981"/>
                    <a:pt x="-8703" y="482712"/>
                    <a:pt x="231336" y="516983"/>
                  </a:cubicBezTo>
                  <a:lnTo>
                    <a:pt x="231336" y="448422"/>
                  </a:lnTo>
                  <a:cubicBezTo>
                    <a:pt x="-8818" y="362697"/>
                    <a:pt x="-98877" y="122658"/>
                    <a:pt x="141277" y="54078"/>
                  </a:cubicBezTo>
                  <a:cubicBezTo>
                    <a:pt x="411359" y="-14483"/>
                    <a:pt x="771546" y="54078"/>
                    <a:pt x="1101626" y="19797"/>
                  </a:cubicBezTo>
                  <a:cubicBezTo>
                    <a:pt x="1341789" y="2652"/>
                    <a:pt x="1581905" y="-14493"/>
                    <a:pt x="1821935" y="19797"/>
                  </a:cubicBezTo>
                  <a:cubicBezTo>
                    <a:pt x="2152072" y="71232"/>
                    <a:pt x="2512250" y="54078"/>
                    <a:pt x="2842339" y="122658"/>
                  </a:cubicBezTo>
                  <a:cubicBezTo>
                    <a:pt x="2962440" y="139803"/>
                    <a:pt x="3172561" y="88377"/>
                    <a:pt x="3232606" y="139803"/>
                  </a:cubicBezTo>
                  <a:cubicBezTo>
                    <a:pt x="3275726" y="164444"/>
                    <a:pt x="3277441" y="200944"/>
                    <a:pt x="3270840" y="241644"/>
                  </a:cubicBezTo>
                  <a:cubicBezTo>
                    <a:pt x="3073501" y="235596"/>
                    <a:pt x="2876772" y="233719"/>
                    <a:pt x="2682242" y="226242"/>
                  </a:cubicBezTo>
                  <a:cubicBezTo>
                    <a:pt x="2448013" y="207392"/>
                    <a:pt x="2213755" y="186475"/>
                    <a:pt x="1979659" y="153471"/>
                  </a:cubicBezTo>
                  <a:cubicBezTo>
                    <a:pt x="1975249" y="152852"/>
                    <a:pt x="1979802" y="154262"/>
                    <a:pt x="1986479" y="155567"/>
                  </a:cubicBezTo>
                  <a:cubicBezTo>
                    <a:pt x="2213403" y="199677"/>
                    <a:pt x="2446184" y="217155"/>
                    <a:pt x="2682233" y="226242"/>
                  </a:cubicBezTo>
                  <a:cubicBezTo>
                    <a:pt x="2876314" y="241882"/>
                    <a:pt x="3070539" y="256113"/>
                    <a:pt x="3264649" y="274486"/>
                  </a:cubicBezTo>
                  <a:cubicBezTo>
                    <a:pt x="3257553" y="309481"/>
                    <a:pt x="3250723" y="345981"/>
                    <a:pt x="3262563" y="379833"/>
                  </a:cubicBezTo>
                  <a:lnTo>
                    <a:pt x="3352574" y="379833"/>
                  </a:lnTo>
                  <a:cubicBezTo>
                    <a:pt x="3472675" y="465558"/>
                    <a:pt x="3442585" y="585592"/>
                    <a:pt x="3382663" y="671317"/>
                  </a:cubicBezTo>
                  <a:cubicBezTo>
                    <a:pt x="3367376" y="688691"/>
                    <a:pt x="3350193" y="708322"/>
                    <a:pt x="3331028" y="727934"/>
                  </a:cubicBezTo>
                  <a:close/>
                </a:path>
              </a:pathLst>
            </a:custGeom>
            <a:solidFill>
              <a:srgbClr val="09B79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18"/>
            <p:cNvSpPr txBox="1"/>
            <p:nvPr/>
          </p:nvSpPr>
          <p:spPr>
            <a:xfrm flipH="1">
              <a:off x="1272295" y="838811"/>
              <a:ext cx="5604897" cy="1107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시간 순으로 보기</a:t>
              </a:r>
              <a:endParaRPr/>
            </a:p>
          </p:txBody>
        </p:sp>
      </p:grpSp>
      <p:sp>
        <p:nvSpPr>
          <p:cNvPr id="1077" name="Google Shape;1077;p18"/>
          <p:cNvSpPr txBox="1"/>
          <p:nvPr/>
        </p:nvSpPr>
        <p:spPr>
          <a:xfrm>
            <a:off x="926992" y="4729414"/>
            <a:ext cx="16178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1392년</a:t>
            </a:r>
            <a:endParaRPr/>
          </a:p>
        </p:txBody>
      </p:sp>
      <p:sp>
        <p:nvSpPr>
          <p:cNvPr id="1078" name="Google Shape;1078;p18"/>
          <p:cNvSpPr txBox="1"/>
          <p:nvPr/>
        </p:nvSpPr>
        <p:spPr>
          <a:xfrm>
            <a:off x="3571830" y="4729414"/>
            <a:ext cx="16381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1442년</a:t>
            </a:r>
            <a:endParaRPr/>
          </a:p>
        </p:txBody>
      </p:sp>
      <p:sp>
        <p:nvSpPr>
          <p:cNvPr id="1079" name="Google Shape;1079;p18"/>
          <p:cNvSpPr txBox="1"/>
          <p:nvPr/>
        </p:nvSpPr>
        <p:spPr>
          <a:xfrm>
            <a:off x="6200124" y="4729414"/>
            <a:ext cx="169149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1469년</a:t>
            </a:r>
            <a:endParaRPr/>
          </a:p>
        </p:txBody>
      </p:sp>
      <p:sp>
        <p:nvSpPr>
          <p:cNvPr id="1080" name="Google Shape;1080;p18"/>
          <p:cNvSpPr txBox="1"/>
          <p:nvPr/>
        </p:nvSpPr>
        <p:spPr>
          <a:xfrm>
            <a:off x="8855094" y="4729414"/>
            <a:ext cx="169148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1506년</a:t>
            </a:r>
            <a:endParaRPr/>
          </a:p>
        </p:txBody>
      </p:sp>
      <p:sp>
        <p:nvSpPr>
          <p:cNvPr id="1081" name="Google Shape;1081;p18"/>
          <p:cNvSpPr txBox="1"/>
          <p:nvPr/>
        </p:nvSpPr>
        <p:spPr>
          <a:xfrm>
            <a:off x="11546868" y="4729414"/>
            <a:ext cx="161787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1592년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descr="펼쳐진 책" id="209" name="Google Shape;209;p2"/>
          <p:cNvGrpSpPr/>
          <p:nvPr/>
        </p:nvGrpSpPr>
        <p:grpSpPr>
          <a:xfrm>
            <a:off x="1409781" y="2616195"/>
            <a:ext cx="4090822" cy="2653506"/>
            <a:chOff x="1409781" y="2616195"/>
            <a:chExt cx="4090822" cy="2653506"/>
          </a:xfrm>
        </p:grpSpPr>
        <p:sp>
          <p:nvSpPr>
            <p:cNvPr descr="펼쳐진 책" id="210" name="Google Shape;210;p2"/>
            <p:cNvSpPr/>
            <p:nvPr/>
          </p:nvSpPr>
          <p:spPr>
            <a:xfrm>
              <a:off x="1409781" y="2616195"/>
              <a:ext cx="4090822" cy="2653506"/>
            </a:xfrm>
            <a:custGeom>
              <a:rect b="b" l="l" r="r" t="t"/>
              <a:pathLst>
                <a:path extrusionOk="0" h="2653506" w="4090822">
                  <a:moveTo>
                    <a:pt x="4024485" y="0"/>
                  </a:moveTo>
                  <a:lnTo>
                    <a:pt x="66338" y="0"/>
                  </a:lnTo>
                  <a:cubicBezTo>
                    <a:pt x="29697" y="0"/>
                    <a:pt x="0" y="29697"/>
                    <a:pt x="0" y="66338"/>
                  </a:cubicBezTo>
                  <a:lnTo>
                    <a:pt x="0" y="2587169"/>
                  </a:lnTo>
                  <a:cubicBezTo>
                    <a:pt x="0" y="2623809"/>
                    <a:pt x="29697" y="2653507"/>
                    <a:pt x="66338" y="2653507"/>
                  </a:cubicBezTo>
                  <a:lnTo>
                    <a:pt x="4024485" y="2653507"/>
                  </a:lnTo>
                  <a:cubicBezTo>
                    <a:pt x="4061125" y="2653507"/>
                    <a:pt x="4090823" y="2623809"/>
                    <a:pt x="4090823" y="2587169"/>
                  </a:cubicBezTo>
                  <a:lnTo>
                    <a:pt x="4090823" y="66338"/>
                  </a:lnTo>
                  <a:cubicBezTo>
                    <a:pt x="4090823" y="29697"/>
                    <a:pt x="4061125" y="0"/>
                    <a:pt x="4024485" y="0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11" name="Google Shape;211;p2"/>
            <p:cNvSpPr/>
            <p:nvPr/>
          </p:nvSpPr>
          <p:spPr>
            <a:xfrm>
              <a:off x="1465062" y="2616195"/>
              <a:ext cx="1802173" cy="2653506"/>
            </a:xfrm>
            <a:custGeom>
              <a:rect b="b" l="l" r="r" t="t"/>
              <a:pathLst>
                <a:path extrusionOk="0" h="2653506" w="1802173">
                  <a:moveTo>
                    <a:pt x="66338" y="0"/>
                  </a:moveTo>
                  <a:cubicBezTo>
                    <a:pt x="29697" y="0"/>
                    <a:pt x="0" y="29697"/>
                    <a:pt x="0" y="66338"/>
                  </a:cubicBezTo>
                  <a:lnTo>
                    <a:pt x="0" y="2587169"/>
                  </a:lnTo>
                  <a:cubicBezTo>
                    <a:pt x="0" y="2623809"/>
                    <a:pt x="29697" y="2653507"/>
                    <a:pt x="66338" y="2653507"/>
                  </a:cubicBezTo>
                  <a:lnTo>
                    <a:pt x="1802173" y="2653507"/>
                  </a:lnTo>
                  <a:lnTo>
                    <a:pt x="1802173" y="0"/>
                  </a:lnTo>
                  <a:lnTo>
                    <a:pt x="66338" y="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12" name="Google Shape;212;p2"/>
            <p:cNvSpPr/>
            <p:nvPr/>
          </p:nvSpPr>
          <p:spPr>
            <a:xfrm>
              <a:off x="3621036" y="2616195"/>
              <a:ext cx="1824285" cy="2653506"/>
            </a:xfrm>
            <a:custGeom>
              <a:rect b="b" l="l" r="r" t="t"/>
              <a:pathLst>
                <a:path extrusionOk="0" h="2653506" w="1824285">
                  <a:moveTo>
                    <a:pt x="1757948" y="0"/>
                  </a:moveTo>
                  <a:lnTo>
                    <a:pt x="0" y="0"/>
                  </a:lnTo>
                  <a:lnTo>
                    <a:pt x="0" y="2653507"/>
                  </a:lnTo>
                  <a:lnTo>
                    <a:pt x="1757948" y="2653507"/>
                  </a:lnTo>
                  <a:cubicBezTo>
                    <a:pt x="1794589" y="2653507"/>
                    <a:pt x="1824286" y="2623809"/>
                    <a:pt x="1824286" y="2587169"/>
                  </a:cubicBezTo>
                  <a:lnTo>
                    <a:pt x="1824286" y="66338"/>
                  </a:lnTo>
                  <a:cubicBezTo>
                    <a:pt x="1824286" y="29697"/>
                    <a:pt x="1794589" y="0"/>
                    <a:pt x="1757948" y="0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펼쳐진 책" id="213" name="Google Shape;213;p2"/>
          <p:cNvGrpSpPr/>
          <p:nvPr/>
        </p:nvGrpSpPr>
        <p:grpSpPr>
          <a:xfrm>
            <a:off x="1730413" y="2514455"/>
            <a:ext cx="2730899" cy="2821583"/>
            <a:chOff x="1730413" y="2514455"/>
            <a:chExt cx="2730899" cy="2821583"/>
          </a:xfrm>
        </p:grpSpPr>
        <p:sp>
          <p:nvSpPr>
            <p:cNvPr descr="펼쳐진 책" id="214" name="Google Shape;214;p2"/>
            <p:cNvSpPr/>
            <p:nvPr/>
          </p:nvSpPr>
          <p:spPr>
            <a:xfrm>
              <a:off x="1730413" y="2616195"/>
              <a:ext cx="1028233" cy="254294"/>
            </a:xfrm>
            <a:custGeom>
              <a:rect b="b" l="l" r="r" t="t"/>
              <a:pathLst>
                <a:path extrusionOk="0" h="254294" w="1028233">
                  <a:moveTo>
                    <a:pt x="0" y="0"/>
                  </a:moveTo>
                  <a:lnTo>
                    <a:pt x="1028234" y="0"/>
                  </a:lnTo>
                  <a:lnTo>
                    <a:pt x="1028234" y="254294"/>
                  </a:lnTo>
                  <a:lnTo>
                    <a:pt x="0" y="254294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15" name="Google Shape;215;p2"/>
            <p:cNvSpPr/>
            <p:nvPr/>
          </p:nvSpPr>
          <p:spPr>
            <a:xfrm>
              <a:off x="1852032" y="2514455"/>
              <a:ext cx="1028233" cy="356034"/>
            </a:xfrm>
            <a:custGeom>
              <a:rect b="b" l="l" r="r" t="t"/>
              <a:pathLst>
                <a:path extrusionOk="0" h="356034" w="1028233">
                  <a:moveTo>
                    <a:pt x="0" y="0"/>
                  </a:moveTo>
                  <a:lnTo>
                    <a:pt x="1028234" y="0"/>
                  </a:lnTo>
                  <a:lnTo>
                    <a:pt x="1028234" y="356034"/>
                  </a:lnTo>
                  <a:lnTo>
                    <a:pt x="0" y="356034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16" name="Google Shape;216;p2"/>
            <p:cNvSpPr/>
            <p:nvPr/>
          </p:nvSpPr>
          <p:spPr>
            <a:xfrm>
              <a:off x="2471183" y="5059632"/>
              <a:ext cx="1990129" cy="276406"/>
            </a:xfrm>
            <a:custGeom>
              <a:rect b="b" l="l" r="r" t="t"/>
              <a:pathLst>
                <a:path extrusionOk="0" h="276406" w="1990129">
                  <a:moveTo>
                    <a:pt x="0" y="0"/>
                  </a:moveTo>
                  <a:lnTo>
                    <a:pt x="1990130" y="0"/>
                  </a:lnTo>
                  <a:lnTo>
                    <a:pt x="1990130" y="276407"/>
                  </a:lnTo>
                  <a:lnTo>
                    <a:pt x="0" y="27640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17" name="Google Shape;217;p2"/>
            <p:cNvSpPr/>
            <p:nvPr/>
          </p:nvSpPr>
          <p:spPr>
            <a:xfrm>
              <a:off x="2493296" y="2616195"/>
              <a:ext cx="265350" cy="154787"/>
            </a:xfrm>
            <a:custGeom>
              <a:rect b="b" l="l" r="r" t="t"/>
              <a:pathLst>
                <a:path extrusionOk="0" h="154787" w="265350">
                  <a:moveTo>
                    <a:pt x="0" y="0"/>
                  </a:moveTo>
                  <a:lnTo>
                    <a:pt x="265351" y="0"/>
                  </a:lnTo>
                  <a:lnTo>
                    <a:pt x="265351" y="154788"/>
                  </a:lnTo>
                  <a:lnTo>
                    <a:pt x="0" y="1547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펼쳐진 책" id="218" name="Google Shape;218;p2"/>
          <p:cNvGrpSpPr/>
          <p:nvPr/>
        </p:nvGrpSpPr>
        <p:grpSpPr>
          <a:xfrm>
            <a:off x="1564569" y="2612248"/>
            <a:ext cx="3759133" cy="2491609"/>
            <a:chOff x="1564569" y="2612248"/>
            <a:chExt cx="3759133" cy="2491609"/>
          </a:xfrm>
        </p:grpSpPr>
        <p:sp>
          <p:nvSpPr>
            <p:cNvPr descr="펼쳐진 책" id="219" name="Google Shape;219;p2"/>
            <p:cNvSpPr/>
            <p:nvPr/>
          </p:nvSpPr>
          <p:spPr>
            <a:xfrm>
              <a:off x="1659653" y="2782039"/>
              <a:ext cx="3564543" cy="2321818"/>
            </a:xfrm>
            <a:custGeom>
              <a:rect b="b" l="l" r="r" t="t"/>
              <a:pathLst>
                <a:path extrusionOk="0" h="2321818" w="3564543">
                  <a:moveTo>
                    <a:pt x="4423" y="37591"/>
                  </a:moveTo>
                  <a:lnTo>
                    <a:pt x="0" y="2257692"/>
                  </a:lnTo>
                  <a:lnTo>
                    <a:pt x="46016" y="2321818"/>
                  </a:lnTo>
                  <a:lnTo>
                    <a:pt x="3523636" y="2321818"/>
                  </a:lnTo>
                  <a:lnTo>
                    <a:pt x="3564544" y="2275382"/>
                  </a:lnTo>
                  <a:lnTo>
                    <a:pt x="3564544" y="50859"/>
                  </a:lnTo>
                  <a:lnTo>
                    <a:pt x="3523083" y="0"/>
                  </a:lnTo>
                  <a:lnTo>
                    <a:pt x="4574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20" name="Google Shape;220;p2"/>
            <p:cNvSpPr/>
            <p:nvPr/>
          </p:nvSpPr>
          <p:spPr>
            <a:xfrm>
              <a:off x="1564569" y="2782039"/>
              <a:ext cx="141409" cy="2321818"/>
            </a:xfrm>
            <a:custGeom>
              <a:rect b="b" l="l" r="r" t="t"/>
              <a:pathLst>
                <a:path extrusionOk="0" h="2321818" w="141409">
                  <a:moveTo>
                    <a:pt x="0" y="0"/>
                  </a:moveTo>
                  <a:lnTo>
                    <a:pt x="141410" y="0"/>
                  </a:lnTo>
                  <a:lnTo>
                    <a:pt x="141410" y="2321818"/>
                  </a:lnTo>
                  <a:lnTo>
                    <a:pt x="0" y="23218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21" name="Google Shape;221;p2"/>
            <p:cNvSpPr/>
            <p:nvPr/>
          </p:nvSpPr>
          <p:spPr>
            <a:xfrm rot="10800000">
              <a:off x="5182293" y="2782039"/>
              <a:ext cx="141409" cy="2321818"/>
            </a:xfrm>
            <a:custGeom>
              <a:rect b="b" l="l" r="r" t="t"/>
              <a:pathLst>
                <a:path extrusionOk="0" h="2321818" w="141409">
                  <a:moveTo>
                    <a:pt x="0" y="0"/>
                  </a:moveTo>
                  <a:lnTo>
                    <a:pt x="141410" y="0"/>
                  </a:lnTo>
                  <a:lnTo>
                    <a:pt x="141410" y="2321818"/>
                  </a:lnTo>
                  <a:lnTo>
                    <a:pt x="0" y="2321818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descr="펼쳐진 책" id="222" name="Google Shape;222;p2"/>
            <p:cNvGrpSpPr/>
            <p:nvPr/>
          </p:nvGrpSpPr>
          <p:grpSpPr>
            <a:xfrm>
              <a:off x="1592209" y="2782039"/>
              <a:ext cx="77394" cy="1824285"/>
              <a:chOff x="1592209" y="2782039"/>
              <a:chExt cx="77394" cy="1824285"/>
            </a:xfrm>
          </p:grpSpPr>
          <p:sp>
            <p:nvSpPr>
              <p:cNvPr descr="펼쳐진 책" id="223" name="Google Shape;223;p2"/>
              <p:cNvSpPr/>
              <p:nvPr/>
            </p:nvSpPr>
            <p:spPr>
              <a:xfrm>
                <a:off x="1592209" y="2782039"/>
                <a:ext cx="11056" cy="1824285"/>
              </a:xfrm>
              <a:custGeom>
                <a:rect b="b" l="l" r="r" t="t"/>
                <a:pathLst>
                  <a:path extrusionOk="0" h="1824285" w="11056">
                    <a:moveTo>
                      <a:pt x="0" y="0"/>
                    </a:moveTo>
                    <a:lnTo>
                      <a:pt x="11056" y="0"/>
                    </a:lnTo>
                    <a:lnTo>
                      <a:pt x="11056" y="1824286"/>
                    </a:lnTo>
                    <a:lnTo>
                      <a:pt x="0" y="1824286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펼쳐진 책" id="224" name="Google Shape;224;p2"/>
              <p:cNvSpPr/>
              <p:nvPr/>
            </p:nvSpPr>
            <p:spPr>
              <a:xfrm>
                <a:off x="1625378" y="2782039"/>
                <a:ext cx="11056" cy="1824285"/>
              </a:xfrm>
              <a:custGeom>
                <a:rect b="b" l="l" r="r" t="t"/>
                <a:pathLst>
                  <a:path extrusionOk="0" h="1824285" w="11056">
                    <a:moveTo>
                      <a:pt x="0" y="0"/>
                    </a:moveTo>
                    <a:lnTo>
                      <a:pt x="11056" y="0"/>
                    </a:lnTo>
                    <a:lnTo>
                      <a:pt x="11056" y="1824286"/>
                    </a:lnTo>
                    <a:lnTo>
                      <a:pt x="0" y="1824286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펼쳐진 책" id="225" name="Google Shape;225;p2"/>
              <p:cNvSpPr/>
              <p:nvPr/>
            </p:nvSpPr>
            <p:spPr>
              <a:xfrm>
                <a:off x="1658547" y="2782039"/>
                <a:ext cx="11056" cy="1824285"/>
              </a:xfrm>
              <a:custGeom>
                <a:rect b="b" l="l" r="r" t="t"/>
                <a:pathLst>
                  <a:path extrusionOk="0" h="1824285" w="11056">
                    <a:moveTo>
                      <a:pt x="0" y="0"/>
                    </a:moveTo>
                    <a:lnTo>
                      <a:pt x="11056" y="0"/>
                    </a:lnTo>
                    <a:lnTo>
                      <a:pt x="11056" y="1824286"/>
                    </a:lnTo>
                    <a:lnTo>
                      <a:pt x="0" y="1824286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펼쳐진 책" id="226" name="Google Shape;226;p2"/>
            <p:cNvGrpSpPr/>
            <p:nvPr/>
          </p:nvGrpSpPr>
          <p:grpSpPr>
            <a:xfrm>
              <a:off x="5218668" y="2782039"/>
              <a:ext cx="77394" cy="2321818"/>
              <a:chOff x="5218668" y="2782039"/>
              <a:chExt cx="77394" cy="2321818"/>
            </a:xfrm>
          </p:grpSpPr>
          <p:sp>
            <p:nvSpPr>
              <p:cNvPr descr="펼쳐진 책" id="227" name="Google Shape;227;p2"/>
              <p:cNvSpPr/>
              <p:nvPr/>
            </p:nvSpPr>
            <p:spPr>
              <a:xfrm>
                <a:off x="5285006" y="2782039"/>
                <a:ext cx="11056" cy="2321818"/>
              </a:xfrm>
              <a:custGeom>
                <a:rect b="b" l="l" r="r" t="t"/>
                <a:pathLst>
                  <a:path extrusionOk="0" h="2321818" w="11056">
                    <a:moveTo>
                      <a:pt x="0" y="0"/>
                    </a:moveTo>
                    <a:lnTo>
                      <a:pt x="11056" y="0"/>
                    </a:lnTo>
                    <a:lnTo>
                      <a:pt x="11056" y="2321818"/>
                    </a:lnTo>
                    <a:lnTo>
                      <a:pt x="0" y="2321818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펼쳐진 책" id="228" name="Google Shape;228;p2"/>
              <p:cNvSpPr/>
              <p:nvPr/>
            </p:nvSpPr>
            <p:spPr>
              <a:xfrm>
                <a:off x="5251837" y="2782039"/>
                <a:ext cx="11056" cy="2321818"/>
              </a:xfrm>
              <a:custGeom>
                <a:rect b="b" l="l" r="r" t="t"/>
                <a:pathLst>
                  <a:path extrusionOk="0" h="2321818" w="11056">
                    <a:moveTo>
                      <a:pt x="0" y="0"/>
                    </a:moveTo>
                    <a:lnTo>
                      <a:pt x="11056" y="0"/>
                    </a:lnTo>
                    <a:lnTo>
                      <a:pt x="11056" y="2321818"/>
                    </a:lnTo>
                    <a:lnTo>
                      <a:pt x="0" y="2321818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펼쳐진 책" id="229" name="Google Shape;229;p2"/>
              <p:cNvSpPr/>
              <p:nvPr/>
            </p:nvSpPr>
            <p:spPr>
              <a:xfrm>
                <a:off x="5218668" y="2782039"/>
                <a:ext cx="11056" cy="2321818"/>
              </a:xfrm>
              <a:custGeom>
                <a:rect b="b" l="l" r="r" t="t"/>
                <a:pathLst>
                  <a:path extrusionOk="0" h="2321818" w="11056">
                    <a:moveTo>
                      <a:pt x="0" y="0"/>
                    </a:moveTo>
                    <a:lnTo>
                      <a:pt x="11056" y="0"/>
                    </a:lnTo>
                    <a:lnTo>
                      <a:pt x="11056" y="2321818"/>
                    </a:lnTo>
                    <a:lnTo>
                      <a:pt x="0" y="2321818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descr="펼쳐진 책" id="230" name="Google Shape;230;p2"/>
            <p:cNvSpPr/>
            <p:nvPr/>
          </p:nvSpPr>
          <p:spPr>
            <a:xfrm>
              <a:off x="3444136" y="2675412"/>
              <a:ext cx="1610346" cy="2428444"/>
            </a:xfrm>
            <a:custGeom>
              <a:rect b="b" l="l" r="r" t="t"/>
              <a:pathLst>
                <a:path extrusionOk="0" h="2428444" w="1610346">
                  <a:moveTo>
                    <a:pt x="0" y="2428445"/>
                  </a:moveTo>
                  <a:lnTo>
                    <a:pt x="1610347" y="2321818"/>
                  </a:lnTo>
                  <a:lnTo>
                    <a:pt x="1610347" y="0"/>
                  </a:lnTo>
                  <a:lnTo>
                    <a:pt x="0" y="106627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31" name="Google Shape;231;p2"/>
            <p:cNvSpPr/>
            <p:nvPr/>
          </p:nvSpPr>
          <p:spPr>
            <a:xfrm>
              <a:off x="3444136" y="2612248"/>
              <a:ext cx="1405706" cy="2491609"/>
            </a:xfrm>
            <a:custGeom>
              <a:rect b="b" l="l" r="r" t="t"/>
              <a:pathLst>
                <a:path extrusionOk="0" h="2491609" w="1405706">
                  <a:moveTo>
                    <a:pt x="0" y="2491610"/>
                  </a:moveTo>
                  <a:lnTo>
                    <a:pt x="1405706" y="2321818"/>
                  </a:lnTo>
                  <a:lnTo>
                    <a:pt x="1405706" y="0"/>
                  </a:lnTo>
                  <a:lnTo>
                    <a:pt x="0" y="1697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펼쳐진 책" id="232" name="Google Shape;232;p2"/>
          <p:cNvGrpSpPr/>
          <p:nvPr/>
        </p:nvGrpSpPr>
        <p:grpSpPr>
          <a:xfrm>
            <a:off x="1852032" y="3036333"/>
            <a:ext cx="1039290" cy="1647386"/>
            <a:chOff x="1852032" y="3036333"/>
            <a:chExt cx="1039290" cy="1647386"/>
          </a:xfrm>
        </p:grpSpPr>
        <p:sp>
          <p:nvSpPr>
            <p:cNvPr descr="펼쳐진 책" id="233" name="Google Shape;233;p2"/>
            <p:cNvSpPr/>
            <p:nvPr/>
          </p:nvSpPr>
          <p:spPr>
            <a:xfrm>
              <a:off x="1852032" y="3036333"/>
              <a:ext cx="1039290" cy="44225"/>
            </a:xfrm>
            <a:custGeom>
              <a:rect b="b" l="l" r="r" t="t"/>
              <a:pathLst>
                <a:path extrusionOk="0" h="44225" w="1039290">
                  <a:moveTo>
                    <a:pt x="1017178" y="44225"/>
                  </a:moveTo>
                  <a:lnTo>
                    <a:pt x="22113" y="44225"/>
                  </a:lnTo>
                  <a:cubicBezTo>
                    <a:pt x="9906" y="44225"/>
                    <a:pt x="0" y="34319"/>
                    <a:pt x="0" y="22113"/>
                  </a:cubicBezTo>
                  <a:cubicBezTo>
                    <a:pt x="0" y="9906"/>
                    <a:pt x="9906" y="0"/>
                    <a:pt x="22113" y="0"/>
                  </a:cubicBezTo>
                  <a:lnTo>
                    <a:pt x="1017178" y="0"/>
                  </a:lnTo>
                  <a:cubicBezTo>
                    <a:pt x="1029384" y="0"/>
                    <a:pt x="1039290" y="9906"/>
                    <a:pt x="1039290" y="22113"/>
                  </a:cubicBezTo>
                  <a:cubicBezTo>
                    <a:pt x="1039290" y="34319"/>
                    <a:pt x="1029384" y="44225"/>
                    <a:pt x="1017178" y="4422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34" name="Google Shape;234;p2"/>
            <p:cNvSpPr/>
            <p:nvPr/>
          </p:nvSpPr>
          <p:spPr>
            <a:xfrm>
              <a:off x="1852032" y="3196649"/>
              <a:ext cx="1039290" cy="44225"/>
            </a:xfrm>
            <a:custGeom>
              <a:rect b="b" l="l" r="r" t="t"/>
              <a:pathLst>
                <a:path extrusionOk="0" h="44225" w="1039290">
                  <a:moveTo>
                    <a:pt x="1017178" y="44225"/>
                  </a:moveTo>
                  <a:lnTo>
                    <a:pt x="22113" y="44225"/>
                  </a:lnTo>
                  <a:cubicBezTo>
                    <a:pt x="9906" y="44225"/>
                    <a:pt x="0" y="34319"/>
                    <a:pt x="0" y="22113"/>
                  </a:cubicBezTo>
                  <a:cubicBezTo>
                    <a:pt x="0" y="9906"/>
                    <a:pt x="9906" y="0"/>
                    <a:pt x="22113" y="0"/>
                  </a:cubicBezTo>
                  <a:lnTo>
                    <a:pt x="1017178" y="0"/>
                  </a:lnTo>
                  <a:cubicBezTo>
                    <a:pt x="1029384" y="0"/>
                    <a:pt x="1039290" y="9906"/>
                    <a:pt x="1039290" y="22113"/>
                  </a:cubicBezTo>
                  <a:cubicBezTo>
                    <a:pt x="1039290" y="34319"/>
                    <a:pt x="1029384" y="44225"/>
                    <a:pt x="1017178" y="4422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35" name="Google Shape;235;p2"/>
            <p:cNvSpPr/>
            <p:nvPr/>
          </p:nvSpPr>
          <p:spPr>
            <a:xfrm>
              <a:off x="1852032" y="3356965"/>
              <a:ext cx="1039290" cy="44225"/>
            </a:xfrm>
            <a:custGeom>
              <a:rect b="b" l="l" r="r" t="t"/>
              <a:pathLst>
                <a:path extrusionOk="0" h="44225" w="1039290">
                  <a:moveTo>
                    <a:pt x="1017178" y="44225"/>
                  </a:moveTo>
                  <a:lnTo>
                    <a:pt x="22113" y="44225"/>
                  </a:lnTo>
                  <a:cubicBezTo>
                    <a:pt x="9906" y="44225"/>
                    <a:pt x="0" y="34319"/>
                    <a:pt x="0" y="22113"/>
                  </a:cubicBezTo>
                  <a:cubicBezTo>
                    <a:pt x="0" y="9906"/>
                    <a:pt x="9906" y="0"/>
                    <a:pt x="22113" y="0"/>
                  </a:cubicBezTo>
                  <a:lnTo>
                    <a:pt x="1017178" y="0"/>
                  </a:lnTo>
                  <a:cubicBezTo>
                    <a:pt x="1029384" y="0"/>
                    <a:pt x="1039290" y="9906"/>
                    <a:pt x="1039290" y="22113"/>
                  </a:cubicBezTo>
                  <a:cubicBezTo>
                    <a:pt x="1039290" y="34319"/>
                    <a:pt x="1029384" y="44225"/>
                    <a:pt x="1017178" y="4422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36" name="Google Shape;236;p2"/>
            <p:cNvSpPr/>
            <p:nvPr/>
          </p:nvSpPr>
          <p:spPr>
            <a:xfrm>
              <a:off x="1852032" y="3517281"/>
              <a:ext cx="1039290" cy="44225"/>
            </a:xfrm>
            <a:custGeom>
              <a:rect b="b" l="l" r="r" t="t"/>
              <a:pathLst>
                <a:path extrusionOk="0" h="44225" w="1039290">
                  <a:moveTo>
                    <a:pt x="1017178" y="44225"/>
                  </a:moveTo>
                  <a:lnTo>
                    <a:pt x="22113" y="44225"/>
                  </a:lnTo>
                  <a:cubicBezTo>
                    <a:pt x="9906" y="44225"/>
                    <a:pt x="0" y="34319"/>
                    <a:pt x="0" y="22113"/>
                  </a:cubicBezTo>
                  <a:cubicBezTo>
                    <a:pt x="0" y="9906"/>
                    <a:pt x="9906" y="0"/>
                    <a:pt x="22113" y="0"/>
                  </a:cubicBezTo>
                  <a:lnTo>
                    <a:pt x="1017178" y="0"/>
                  </a:lnTo>
                  <a:cubicBezTo>
                    <a:pt x="1029384" y="0"/>
                    <a:pt x="1039290" y="9906"/>
                    <a:pt x="1039290" y="22113"/>
                  </a:cubicBezTo>
                  <a:cubicBezTo>
                    <a:pt x="1039290" y="34319"/>
                    <a:pt x="1029384" y="44225"/>
                    <a:pt x="1017178" y="4422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37" name="Google Shape;237;p2"/>
            <p:cNvSpPr/>
            <p:nvPr/>
          </p:nvSpPr>
          <p:spPr>
            <a:xfrm>
              <a:off x="1852032" y="3677597"/>
              <a:ext cx="1039290" cy="44225"/>
            </a:xfrm>
            <a:custGeom>
              <a:rect b="b" l="l" r="r" t="t"/>
              <a:pathLst>
                <a:path extrusionOk="0" h="44225" w="1039290">
                  <a:moveTo>
                    <a:pt x="1017178" y="44225"/>
                  </a:moveTo>
                  <a:lnTo>
                    <a:pt x="22113" y="44225"/>
                  </a:lnTo>
                  <a:cubicBezTo>
                    <a:pt x="9906" y="44225"/>
                    <a:pt x="0" y="34319"/>
                    <a:pt x="0" y="22113"/>
                  </a:cubicBezTo>
                  <a:cubicBezTo>
                    <a:pt x="0" y="9906"/>
                    <a:pt x="9906" y="0"/>
                    <a:pt x="22113" y="0"/>
                  </a:cubicBezTo>
                  <a:lnTo>
                    <a:pt x="1017178" y="0"/>
                  </a:lnTo>
                  <a:cubicBezTo>
                    <a:pt x="1029384" y="0"/>
                    <a:pt x="1039290" y="9906"/>
                    <a:pt x="1039290" y="22113"/>
                  </a:cubicBezTo>
                  <a:cubicBezTo>
                    <a:pt x="1039290" y="34319"/>
                    <a:pt x="1029384" y="44225"/>
                    <a:pt x="1017178" y="4422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38" name="Google Shape;238;p2"/>
            <p:cNvSpPr/>
            <p:nvPr/>
          </p:nvSpPr>
          <p:spPr>
            <a:xfrm>
              <a:off x="1852032" y="3837913"/>
              <a:ext cx="652320" cy="44225"/>
            </a:xfrm>
            <a:custGeom>
              <a:rect b="b" l="l" r="r" t="t"/>
              <a:pathLst>
                <a:path extrusionOk="0" h="44225" w="652320">
                  <a:moveTo>
                    <a:pt x="630208" y="44225"/>
                  </a:moveTo>
                  <a:lnTo>
                    <a:pt x="22113" y="44225"/>
                  </a:lnTo>
                  <a:cubicBezTo>
                    <a:pt x="9906" y="44225"/>
                    <a:pt x="0" y="34319"/>
                    <a:pt x="0" y="22113"/>
                  </a:cubicBezTo>
                  <a:cubicBezTo>
                    <a:pt x="0" y="9906"/>
                    <a:pt x="9906" y="0"/>
                    <a:pt x="22113" y="0"/>
                  </a:cubicBezTo>
                  <a:lnTo>
                    <a:pt x="630208" y="0"/>
                  </a:lnTo>
                  <a:cubicBezTo>
                    <a:pt x="642414" y="0"/>
                    <a:pt x="652320" y="9906"/>
                    <a:pt x="652320" y="22113"/>
                  </a:cubicBezTo>
                  <a:cubicBezTo>
                    <a:pt x="652320" y="34319"/>
                    <a:pt x="642414" y="44225"/>
                    <a:pt x="630208" y="4422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39" name="Google Shape;239;p2"/>
            <p:cNvSpPr/>
            <p:nvPr/>
          </p:nvSpPr>
          <p:spPr>
            <a:xfrm>
              <a:off x="1852032" y="3998229"/>
              <a:ext cx="1039290" cy="44225"/>
            </a:xfrm>
            <a:custGeom>
              <a:rect b="b" l="l" r="r" t="t"/>
              <a:pathLst>
                <a:path extrusionOk="0" h="44225" w="1039290">
                  <a:moveTo>
                    <a:pt x="1017178" y="44225"/>
                  </a:moveTo>
                  <a:lnTo>
                    <a:pt x="22113" y="44225"/>
                  </a:lnTo>
                  <a:cubicBezTo>
                    <a:pt x="9906" y="44225"/>
                    <a:pt x="0" y="34319"/>
                    <a:pt x="0" y="22113"/>
                  </a:cubicBezTo>
                  <a:cubicBezTo>
                    <a:pt x="0" y="9906"/>
                    <a:pt x="9906" y="0"/>
                    <a:pt x="22113" y="0"/>
                  </a:cubicBezTo>
                  <a:lnTo>
                    <a:pt x="1017178" y="0"/>
                  </a:lnTo>
                  <a:cubicBezTo>
                    <a:pt x="1029384" y="0"/>
                    <a:pt x="1039290" y="9906"/>
                    <a:pt x="1039290" y="22113"/>
                  </a:cubicBezTo>
                  <a:cubicBezTo>
                    <a:pt x="1039290" y="34319"/>
                    <a:pt x="1029384" y="44225"/>
                    <a:pt x="1017178" y="4422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40" name="Google Shape;240;p2"/>
            <p:cNvSpPr/>
            <p:nvPr/>
          </p:nvSpPr>
          <p:spPr>
            <a:xfrm>
              <a:off x="1852032" y="4158545"/>
              <a:ext cx="1039290" cy="44225"/>
            </a:xfrm>
            <a:custGeom>
              <a:rect b="b" l="l" r="r" t="t"/>
              <a:pathLst>
                <a:path extrusionOk="0" h="44225" w="1039290">
                  <a:moveTo>
                    <a:pt x="1017178" y="44225"/>
                  </a:moveTo>
                  <a:lnTo>
                    <a:pt x="22113" y="44225"/>
                  </a:lnTo>
                  <a:cubicBezTo>
                    <a:pt x="9906" y="44225"/>
                    <a:pt x="0" y="34319"/>
                    <a:pt x="0" y="22113"/>
                  </a:cubicBezTo>
                  <a:cubicBezTo>
                    <a:pt x="0" y="9906"/>
                    <a:pt x="9906" y="0"/>
                    <a:pt x="22113" y="0"/>
                  </a:cubicBezTo>
                  <a:lnTo>
                    <a:pt x="1017178" y="0"/>
                  </a:lnTo>
                  <a:cubicBezTo>
                    <a:pt x="1029384" y="0"/>
                    <a:pt x="1039290" y="9906"/>
                    <a:pt x="1039290" y="22113"/>
                  </a:cubicBezTo>
                  <a:cubicBezTo>
                    <a:pt x="1039290" y="34319"/>
                    <a:pt x="1029384" y="44225"/>
                    <a:pt x="1017178" y="4422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41" name="Google Shape;241;p2"/>
            <p:cNvSpPr/>
            <p:nvPr/>
          </p:nvSpPr>
          <p:spPr>
            <a:xfrm>
              <a:off x="1852032" y="4318861"/>
              <a:ext cx="1039290" cy="44225"/>
            </a:xfrm>
            <a:custGeom>
              <a:rect b="b" l="l" r="r" t="t"/>
              <a:pathLst>
                <a:path extrusionOk="0" h="44225" w="1039290">
                  <a:moveTo>
                    <a:pt x="1017178" y="44225"/>
                  </a:moveTo>
                  <a:lnTo>
                    <a:pt x="22113" y="44225"/>
                  </a:lnTo>
                  <a:cubicBezTo>
                    <a:pt x="9906" y="44225"/>
                    <a:pt x="0" y="34319"/>
                    <a:pt x="0" y="22113"/>
                  </a:cubicBezTo>
                  <a:cubicBezTo>
                    <a:pt x="0" y="9906"/>
                    <a:pt x="9906" y="0"/>
                    <a:pt x="22113" y="0"/>
                  </a:cubicBezTo>
                  <a:lnTo>
                    <a:pt x="1017178" y="0"/>
                  </a:lnTo>
                  <a:cubicBezTo>
                    <a:pt x="1029384" y="0"/>
                    <a:pt x="1039290" y="9906"/>
                    <a:pt x="1039290" y="22113"/>
                  </a:cubicBezTo>
                  <a:cubicBezTo>
                    <a:pt x="1039290" y="34319"/>
                    <a:pt x="1029384" y="44225"/>
                    <a:pt x="1017178" y="4422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42" name="Google Shape;242;p2"/>
            <p:cNvSpPr/>
            <p:nvPr/>
          </p:nvSpPr>
          <p:spPr>
            <a:xfrm>
              <a:off x="1852032" y="4479177"/>
              <a:ext cx="1039290" cy="44225"/>
            </a:xfrm>
            <a:custGeom>
              <a:rect b="b" l="l" r="r" t="t"/>
              <a:pathLst>
                <a:path extrusionOk="0" h="44225" w="1039290">
                  <a:moveTo>
                    <a:pt x="1017178" y="44225"/>
                  </a:moveTo>
                  <a:lnTo>
                    <a:pt x="22113" y="44225"/>
                  </a:lnTo>
                  <a:cubicBezTo>
                    <a:pt x="9906" y="44225"/>
                    <a:pt x="0" y="34319"/>
                    <a:pt x="0" y="22113"/>
                  </a:cubicBezTo>
                  <a:cubicBezTo>
                    <a:pt x="0" y="9906"/>
                    <a:pt x="9906" y="0"/>
                    <a:pt x="22113" y="0"/>
                  </a:cubicBezTo>
                  <a:lnTo>
                    <a:pt x="1017178" y="0"/>
                  </a:lnTo>
                  <a:cubicBezTo>
                    <a:pt x="1029384" y="0"/>
                    <a:pt x="1039290" y="9906"/>
                    <a:pt x="1039290" y="22113"/>
                  </a:cubicBezTo>
                  <a:cubicBezTo>
                    <a:pt x="1039290" y="34319"/>
                    <a:pt x="1029384" y="44225"/>
                    <a:pt x="1017178" y="4422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43" name="Google Shape;243;p2"/>
            <p:cNvSpPr/>
            <p:nvPr/>
          </p:nvSpPr>
          <p:spPr>
            <a:xfrm>
              <a:off x="1852032" y="4639494"/>
              <a:ext cx="1039290" cy="44225"/>
            </a:xfrm>
            <a:custGeom>
              <a:rect b="b" l="l" r="r" t="t"/>
              <a:pathLst>
                <a:path extrusionOk="0" h="44225" w="1039290">
                  <a:moveTo>
                    <a:pt x="1017178" y="44225"/>
                  </a:moveTo>
                  <a:lnTo>
                    <a:pt x="22113" y="44225"/>
                  </a:lnTo>
                  <a:cubicBezTo>
                    <a:pt x="9906" y="44225"/>
                    <a:pt x="0" y="34319"/>
                    <a:pt x="0" y="22113"/>
                  </a:cubicBezTo>
                  <a:cubicBezTo>
                    <a:pt x="0" y="9906"/>
                    <a:pt x="9906" y="0"/>
                    <a:pt x="22113" y="0"/>
                  </a:cubicBezTo>
                  <a:lnTo>
                    <a:pt x="1017178" y="0"/>
                  </a:lnTo>
                  <a:cubicBezTo>
                    <a:pt x="1029384" y="0"/>
                    <a:pt x="1039290" y="9906"/>
                    <a:pt x="1039290" y="22113"/>
                  </a:cubicBezTo>
                  <a:cubicBezTo>
                    <a:pt x="1039290" y="34319"/>
                    <a:pt x="1029384" y="44225"/>
                    <a:pt x="1017178" y="4422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펼쳐진 책" id="244" name="Google Shape;244;p2"/>
          <p:cNvGrpSpPr/>
          <p:nvPr/>
        </p:nvGrpSpPr>
        <p:grpSpPr>
          <a:xfrm>
            <a:off x="3626569" y="2892586"/>
            <a:ext cx="1066932" cy="1791133"/>
            <a:chOff x="3626569" y="2892586"/>
            <a:chExt cx="1066932" cy="1791133"/>
          </a:xfrm>
        </p:grpSpPr>
        <p:sp>
          <p:nvSpPr>
            <p:cNvPr descr="펼쳐진 책" id="245" name="Google Shape;245;p2"/>
            <p:cNvSpPr/>
            <p:nvPr/>
          </p:nvSpPr>
          <p:spPr>
            <a:xfrm>
              <a:off x="3648682" y="2892586"/>
              <a:ext cx="1044819" cy="187972"/>
            </a:xfrm>
            <a:custGeom>
              <a:rect b="b" l="l" r="r" t="t"/>
              <a:pathLst>
                <a:path extrusionOk="0" h="187972" w="1044819">
                  <a:moveTo>
                    <a:pt x="22085" y="187973"/>
                  </a:moveTo>
                  <a:cubicBezTo>
                    <a:pt x="11262" y="187973"/>
                    <a:pt x="1808" y="180023"/>
                    <a:pt x="227" y="169000"/>
                  </a:cubicBezTo>
                  <a:cubicBezTo>
                    <a:pt x="-1508" y="156916"/>
                    <a:pt x="6883" y="145705"/>
                    <a:pt x="18968" y="143969"/>
                  </a:cubicBezTo>
                  <a:lnTo>
                    <a:pt x="1019561" y="237"/>
                  </a:lnTo>
                  <a:cubicBezTo>
                    <a:pt x="1031679" y="-1543"/>
                    <a:pt x="1042856" y="6893"/>
                    <a:pt x="1044592" y="18977"/>
                  </a:cubicBezTo>
                  <a:cubicBezTo>
                    <a:pt x="1046328" y="31062"/>
                    <a:pt x="1037936" y="42273"/>
                    <a:pt x="1025852" y="44009"/>
                  </a:cubicBezTo>
                  <a:lnTo>
                    <a:pt x="25259" y="187741"/>
                  </a:lnTo>
                  <a:cubicBezTo>
                    <a:pt x="24186" y="187906"/>
                    <a:pt x="23125" y="187973"/>
                    <a:pt x="22085" y="18797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46" name="Google Shape;246;p2"/>
            <p:cNvSpPr/>
            <p:nvPr/>
          </p:nvSpPr>
          <p:spPr>
            <a:xfrm>
              <a:off x="3646462" y="3054010"/>
              <a:ext cx="1044824" cy="186864"/>
            </a:xfrm>
            <a:custGeom>
              <a:rect b="b" l="l" r="r" t="t"/>
              <a:pathLst>
                <a:path extrusionOk="0" h="186864" w="1044824">
                  <a:moveTo>
                    <a:pt x="22094" y="186864"/>
                  </a:moveTo>
                  <a:cubicBezTo>
                    <a:pt x="11258" y="186864"/>
                    <a:pt x="1806" y="178904"/>
                    <a:pt x="224" y="167869"/>
                  </a:cubicBezTo>
                  <a:cubicBezTo>
                    <a:pt x="-1500" y="155785"/>
                    <a:pt x="6902" y="144585"/>
                    <a:pt x="18998" y="142860"/>
                  </a:cubicBezTo>
                  <a:lnTo>
                    <a:pt x="1019591" y="234"/>
                  </a:lnTo>
                  <a:cubicBezTo>
                    <a:pt x="1031709" y="-1535"/>
                    <a:pt x="1042875" y="6912"/>
                    <a:pt x="1044600" y="19008"/>
                  </a:cubicBezTo>
                  <a:cubicBezTo>
                    <a:pt x="1046325" y="31092"/>
                    <a:pt x="1037922" y="42292"/>
                    <a:pt x="1025827" y="44017"/>
                  </a:cubicBezTo>
                  <a:lnTo>
                    <a:pt x="25234" y="186643"/>
                  </a:lnTo>
                  <a:cubicBezTo>
                    <a:pt x="24183" y="186798"/>
                    <a:pt x="23122" y="186864"/>
                    <a:pt x="22094" y="186864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47" name="Google Shape;247;p2"/>
            <p:cNvSpPr/>
            <p:nvPr/>
          </p:nvSpPr>
          <p:spPr>
            <a:xfrm>
              <a:off x="3644254" y="3215421"/>
              <a:ext cx="1044818" cy="185769"/>
            </a:xfrm>
            <a:custGeom>
              <a:rect b="b" l="l" r="r" t="t"/>
              <a:pathLst>
                <a:path extrusionOk="0" h="185769" w="1044818">
                  <a:moveTo>
                    <a:pt x="22091" y="185769"/>
                  </a:moveTo>
                  <a:cubicBezTo>
                    <a:pt x="11245" y="185769"/>
                    <a:pt x="1780" y="177786"/>
                    <a:pt x="221" y="166741"/>
                  </a:cubicBezTo>
                  <a:cubicBezTo>
                    <a:pt x="-1492" y="154646"/>
                    <a:pt x="6932" y="143457"/>
                    <a:pt x="19017" y="141754"/>
                  </a:cubicBezTo>
                  <a:lnTo>
                    <a:pt x="1019610" y="234"/>
                  </a:lnTo>
                  <a:cubicBezTo>
                    <a:pt x="1031717" y="-1535"/>
                    <a:pt x="1042895" y="6934"/>
                    <a:pt x="1044597" y="19029"/>
                  </a:cubicBezTo>
                  <a:cubicBezTo>
                    <a:pt x="1046311" y="31125"/>
                    <a:pt x="1037886" y="42314"/>
                    <a:pt x="1025802" y="44017"/>
                  </a:cubicBezTo>
                  <a:lnTo>
                    <a:pt x="25209" y="185537"/>
                  </a:lnTo>
                  <a:cubicBezTo>
                    <a:pt x="24158" y="185703"/>
                    <a:pt x="23119" y="185769"/>
                    <a:pt x="22091" y="18576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48" name="Google Shape;248;p2"/>
            <p:cNvSpPr/>
            <p:nvPr/>
          </p:nvSpPr>
          <p:spPr>
            <a:xfrm>
              <a:off x="3642048" y="3376846"/>
              <a:ext cx="1044829" cy="184660"/>
            </a:xfrm>
            <a:custGeom>
              <a:rect b="b" l="l" r="r" t="t"/>
              <a:pathLst>
                <a:path extrusionOk="0" h="184660" w="1044829">
                  <a:moveTo>
                    <a:pt x="22085" y="184661"/>
                  </a:moveTo>
                  <a:cubicBezTo>
                    <a:pt x="11239" y="184661"/>
                    <a:pt x="1764" y="176667"/>
                    <a:pt x="216" y="165610"/>
                  </a:cubicBezTo>
                  <a:cubicBezTo>
                    <a:pt x="-1476" y="153515"/>
                    <a:pt x="6949" y="142337"/>
                    <a:pt x="19045" y="140645"/>
                  </a:cubicBezTo>
                  <a:lnTo>
                    <a:pt x="1019638" y="231"/>
                  </a:lnTo>
                  <a:cubicBezTo>
                    <a:pt x="1031744" y="-1527"/>
                    <a:pt x="1042911" y="6953"/>
                    <a:pt x="1044614" y="19060"/>
                  </a:cubicBezTo>
                  <a:cubicBezTo>
                    <a:pt x="1046306" y="31155"/>
                    <a:pt x="1037881" y="42333"/>
                    <a:pt x="1025785" y="44025"/>
                  </a:cubicBezTo>
                  <a:lnTo>
                    <a:pt x="25192" y="184439"/>
                  </a:lnTo>
                  <a:cubicBezTo>
                    <a:pt x="24142" y="184594"/>
                    <a:pt x="23102" y="184661"/>
                    <a:pt x="22085" y="18466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49" name="Google Shape;249;p2"/>
            <p:cNvSpPr/>
            <p:nvPr/>
          </p:nvSpPr>
          <p:spPr>
            <a:xfrm>
              <a:off x="3639840" y="3538271"/>
              <a:ext cx="1044824" cy="183551"/>
            </a:xfrm>
            <a:custGeom>
              <a:rect b="b" l="l" r="r" t="t"/>
              <a:pathLst>
                <a:path extrusionOk="0" h="183551" w="1044824">
                  <a:moveTo>
                    <a:pt x="22083" y="183552"/>
                  </a:moveTo>
                  <a:cubicBezTo>
                    <a:pt x="11225" y="183552"/>
                    <a:pt x="1750" y="175547"/>
                    <a:pt x="213" y="164480"/>
                  </a:cubicBezTo>
                  <a:cubicBezTo>
                    <a:pt x="-1467" y="152384"/>
                    <a:pt x="6969" y="141217"/>
                    <a:pt x="19064" y="139537"/>
                  </a:cubicBezTo>
                  <a:lnTo>
                    <a:pt x="1019657" y="228"/>
                  </a:lnTo>
                  <a:cubicBezTo>
                    <a:pt x="1031764" y="-1519"/>
                    <a:pt x="1042920" y="6983"/>
                    <a:pt x="1044611" y="19078"/>
                  </a:cubicBezTo>
                  <a:cubicBezTo>
                    <a:pt x="1046292" y="31174"/>
                    <a:pt x="1037856" y="42341"/>
                    <a:pt x="1025760" y="44022"/>
                  </a:cubicBezTo>
                  <a:lnTo>
                    <a:pt x="25167" y="183331"/>
                  </a:lnTo>
                  <a:cubicBezTo>
                    <a:pt x="24117" y="183485"/>
                    <a:pt x="23089" y="183552"/>
                    <a:pt x="22083" y="183552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50" name="Google Shape;250;p2"/>
            <p:cNvSpPr/>
            <p:nvPr/>
          </p:nvSpPr>
          <p:spPr>
            <a:xfrm>
              <a:off x="3637620" y="3699693"/>
              <a:ext cx="1044829" cy="182445"/>
            </a:xfrm>
            <a:custGeom>
              <a:rect b="b" l="l" r="r" t="t"/>
              <a:pathLst>
                <a:path extrusionOk="0" h="182445" w="1044829">
                  <a:moveTo>
                    <a:pt x="22091" y="182446"/>
                  </a:moveTo>
                  <a:cubicBezTo>
                    <a:pt x="11222" y="182446"/>
                    <a:pt x="1747" y="174430"/>
                    <a:pt x="210" y="163351"/>
                  </a:cubicBezTo>
                  <a:cubicBezTo>
                    <a:pt x="-1459" y="151256"/>
                    <a:pt x="6988" y="140089"/>
                    <a:pt x="19094" y="138431"/>
                  </a:cubicBezTo>
                  <a:lnTo>
                    <a:pt x="1019687" y="227"/>
                  </a:lnTo>
                  <a:cubicBezTo>
                    <a:pt x="1031794" y="-1520"/>
                    <a:pt x="1042950" y="7005"/>
                    <a:pt x="1044619" y="19111"/>
                  </a:cubicBezTo>
                  <a:cubicBezTo>
                    <a:pt x="1046289" y="31207"/>
                    <a:pt x="1037842" y="42374"/>
                    <a:pt x="1025735" y="44032"/>
                  </a:cubicBezTo>
                  <a:lnTo>
                    <a:pt x="25142" y="182236"/>
                  </a:lnTo>
                  <a:cubicBezTo>
                    <a:pt x="24114" y="182379"/>
                    <a:pt x="23097" y="182446"/>
                    <a:pt x="22091" y="182446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51" name="Google Shape;251;p2"/>
            <p:cNvSpPr/>
            <p:nvPr/>
          </p:nvSpPr>
          <p:spPr>
            <a:xfrm>
              <a:off x="3635412" y="3861106"/>
              <a:ext cx="1044824" cy="181348"/>
            </a:xfrm>
            <a:custGeom>
              <a:rect b="b" l="l" r="r" t="t"/>
              <a:pathLst>
                <a:path extrusionOk="0" h="181348" w="1044824">
                  <a:moveTo>
                    <a:pt x="22088" y="181348"/>
                  </a:moveTo>
                  <a:cubicBezTo>
                    <a:pt x="11208" y="181348"/>
                    <a:pt x="1722" y="173310"/>
                    <a:pt x="207" y="162232"/>
                  </a:cubicBezTo>
                  <a:cubicBezTo>
                    <a:pt x="-1451" y="150136"/>
                    <a:pt x="7018" y="138981"/>
                    <a:pt x="19114" y="137322"/>
                  </a:cubicBezTo>
                  <a:lnTo>
                    <a:pt x="1019707" y="224"/>
                  </a:lnTo>
                  <a:cubicBezTo>
                    <a:pt x="1031813" y="-1512"/>
                    <a:pt x="1042958" y="7024"/>
                    <a:pt x="1044617" y="19131"/>
                  </a:cubicBezTo>
                  <a:cubicBezTo>
                    <a:pt x="1046275" y="31226"/>
                    <a:pt x="1037806" y="42382"/>
                    <a:pt x="1025710" y="44040"/>
                  </a:cubicBezTo>
                  <a:lnTo>
                    <a:pt x="25117" y="181138"/>
                  </a:lnTo>
                  <a:cubicBezTo>
                    <a:pt x="24089" y="181282"/>
                    <a:pt x="23083" y="181348"/>
                    <a:pt x="22088" y="181348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52" name="Google Shape;252;p2"/>
            <p:cNvSpPr/>
            <p:nvPr/>
          </p:nvSpPr>
          <p:spPr>
            <a:xfrm>
              <a:off x="3633203" y="4022531"/>
              <a:ext cx="1044818" cy="180239"/>
            </a:xfrm>
            <a:custGeom>
              <a:rect b="b" l="l" r="r" t="t"/>
              <a:pathLst>
                <a:path extrusionOk="0" h="180239" w="1044818">
                  <a:moveTo>
                    <a:pt x="22085" y="180239"/>
                  </a:moveTo>
                  <a:cubicBezTo>
                    <a:pt x="11195" y="180239"/>
                    <a:pt x="1708" y="172191"/>
                    <a:pt x="205" y="161101"/>
                  </a:cubicBezTo>
                  <a:cubicBezTo>
                    <a:pt x="-1443" y="149005"/>
                    <a:pt x="7037" y="137861"/>
                    <a:pt x="19133" y="136213"/>
                  </a:cubicBezTo>
                  <a:lnTo>
                    <a:pt x="1019726" y="221"/>
                  </a:lnTo>
                  <a:cubicBezTo>
                    <a:pt x="1031822" y="-1504"/>
                    <a:pt x="1042967" y="7054"/>
                    <a:pt x="1044614" y="19149"/>
                  </a:cubicBezTo>
                  <a:cubicBezTo>
                    <a:pt x="1046261" y="31245"/>
                    <a:pt x="1037781" y="42390"/>
                    <a:pt x="1025685" y="44037"/>
                  </a:cubicBezTo>
                  <a:lnTo>
                    <a:pt x="25092" y="180029"/>
                  </a:lnTo>
                  <a:cubicBezTo>
                    <a:pt x="24075" y="180173"/>
                    <a:pt x="23069" y="180239"/>
                    <a:pt x="22085" y="1802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53" name="Google Shape;253;p2"/>
            <p:cNvSpPr/>
            <p:nvPr/>
          </p:nvSpPr>
          <p:spPr>
            <a:xfrm>
              <a:off x="3630984" y="4183953"/>
              <a:ext cx="1044823" cy="179133"/>
            </a:xfrm>
            <a:custGeom>
              <a:rect b="b" l="l" r="r" t="t"/>
              <a:pathLst>
                <a:path extrusionOk="0" h="179133" w="1044823">
                  <a:moveTo>
                    <a:pt x="22093" y="179133"/>
                  </a:moveTo>
                  <a:cubicBezTo>
                    <a:pt x="11192" y="179133"/>
                    <a:pt x="1705" y="171073"/>
                    <a:pt x="202" y="159973"/>
                  </a:cubicBezTo>
                  <a:cubicBezTo>
                    <a:pt x="-1434" y="147877"/>
                    <a:pt x="7057" y="136743"/>
                    <a:pt x="19163" y="135107"/>
                  </a:cubicBezTo>
                  <a:lnTo>
                    <a:pt x="1019756" y="221"/>
                  </a:lnTo>
                  <a:cubicBezTo>
                    <a:pt x="1031852" y="-1504"/>
                    <a:pt x="1042997" y="7076"/>
                    <a:pt x="1044622" y="19182"/>
                  </a:cubicBezTo>
                  <a:cubicBezTo>
                    <a:pt x="1046258" y="31278"/>
                    <a:pt x="1037767" y="42412"/>
                    <a:pt x="1025660" y="44048"/>
                  </a:cubicBezTo>
                  <a:lnTo>
                    <a:pt x="25067" y="178934"/>
                  </a:lnTo>
                  <a:cubicBezTo>
                    <a:pt x="24072" y="179067"/>
                    <a:pt x="23066" y="179133"/>
                    <a:pt x="22093" y="179133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54" name="Google Shape;254;p2"/>
            <p:cNvSpPr/>
            <p:nvPr/>
          </p:nvSpPr>
          <p:spPr>
            <a:xfrm>
              <a:off x="3628778" y="4345378"/>
              <a:ext cx="1044813" cy="178024"/>
            </a:xfrm>
            <a:custGeom>
              <a:rect b="b" l="l" r="r" t="t"/>
              <a:pathLst>
                <a:path extrusionOk="0" h="178024" w="1044813">
                  <a:moveTo>
                    <a:pt x="22088" y="178025"/>
                  </a:moveTo>
                  <a:cubicBezTo>
                    <a:pt x="11176" y="178025"/>
                    <a:pt x="1678" y="169954"/>
                    <a:pt x="197" y="158842"/>
                  </a:cubicBezTo>
                  <a:cubicBezTo>
                    <a:pt x="-1417" y="146736"/>
                    <a:pt x="7074" y="135613"/>
                    <a:pt x="19180" y="133999"/>
                  </a:cubicBezTo>
                  <a:lnTo>
                    <a:pt x="1019774" y="218"/>
                  </a:lnTo>
                  <a:cubicBezTo>
                    <a:pt x="1031869" y="-1496"/>
                    <a:pt x="1043003" y="7095"/>
                    <a:pt x="1044617" y="19202"/>
                  </a:cubicBezTo>
                  <a:cubicBezTo>
                    <a:pt x="1046231" y="31308"/>
                    <a:pt x="1037740" y="42431"/>
                    <a:pt x="1025633" y="44045"/>
                  </a:cubicBezTo>
                  <a:lnTo>
                    <a:pt x="25040" y="177826"/>
                  </a:lnTo>
                  <a:cubicBezTo>
                    <a:pt x="24045" y="177970"/>
                    <a:pt x="23061" y="178025"/>
                    <a:pt x="22088" y="178025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펼쳐진 책" id="255" name="Google Shape;255;p2"/>
            <p:cNvSpPr/>
            <p:nvPr/>
          </p:nvSpPr>
          <p:spPr>
            <a:xfrm>
              <a:off x="3626569" y="4506803"/>
              <a:ext cx="1044830" cy="176916"/>
            </a:xfrm>
            <a:custGeom>
              <a:rect b="b" l="l" r="r" t="t"/>
              <a:pathLst>
                <a:path extrusionOk="0" h="176916" w="1044830">
                  <a:moveTo>
                    <a:pt x="22085" y="176916"/>
                  </a:moveTo>
                  <a:cubicBezTo>
                    <a:pt x="11162" y="176916"/>
                    <a:pt x="1664" y="168834"/>
                    <a:pt x="194" y="157711"/>
                  </a:cubicBezTo>
                  <a:cubicBezTo>
                    <a:pt x="-1409" y="145605"/>
                    <a:pt x="7104" y="134493"/>
                    <a:pt x="19211" y="132890"/>
                  </a:cubicBezTo>
                  <a:lnTo>
                    <a:pt x="1019804" y="215"/>
                  </a:lnTo>
                  <a:cubicBezTo>
                    <a:pt x="1031899" y="-1488"/>
                    <a:pt x="1043033" y="7125"/>
                    <a:pt x="1044636" y="19232"/>
                  </a:cubicBezTo>
                  <a:cubicBezTo>
                    <a:pt x="1046239" y="31338"/>
                    <a:pt x="1037726" y="42450"/>
                    <a:pt x="1025619" y="44053"/>
                  </a:cubicBezTo>
                  <a:lnTo>
                    <a:pt x="25026" y="176728"/>
                  </a:lnTo>
                  <a:cubicBezTo>
                    <a:pt x="24031" y="176861"/>
                    <a:pt x="23047" y="176916"/>
                    <a:pt x="22085" y="176916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descr="펼쳐진 책" id="256" name="Google Shape;256;p2"/>
          <p:cNvSpPr/>
          <p:nvPr/>
        </p:nvSpPr>
        <p:spPr>
          <a:xfrm>
            <a:off x="2979772" y="2781763"/>
            <a:ext cx="287463" cy="1227246"/>
          </a:xfrm>
          <a:custGeom>
            <a:rect b="b" l="l" r="r" t="t"/>
            <a:pathLst>
              <a:path extrusionOk="0" h="1227246" w="287463">
                <a:moveTo>
                  <a:pt x="287463" y="1227247"/>
                </a:moveTo>
                <a:lnTo>
                  <a:pt x="143732" y="1127740"/>
                </a:lnTo>
                <a:lnTo>
                  <a:pt x="0" y="1227247"/>
                </a:lnTo>
                <a:lnTo>
                  <a:pt x="0" y="0"/>
                </a:lnTo>
                <a:lnTo>
                  <a:pt x="287463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"/>
          <p:cNvSpPr/>
          <p:nvPr/>
        </p:nvSpPr>
        <p:spPr>
          <a:xfrm>
            <a:off x="6719887" y="533400"/>
            <a:ext cx="6196013" cy="648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"/>
          <p:cNvSpPr txBox="1"/>
          <p:nvPr/>
        </p:nvSpPr>
        <p:spPr>
          <a:xfrm>
            <a:off x="455175" y="621500"/>
            <a:ext cx="4238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읽어봅시다 😊</a:t>
            </a:r>
            <a:endParaRPr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59" name="Google Shape;259;p2"/>
          <p:cNvSpPr txBox="1"/>
          <p:nvPr/>
        </p:nvSpPr>
        <p:spPr>
          <a:xfrm>
            <a:off x="7167135" y="1030718"/>
            <a:ext cx="5303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1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오늘의 주제</a:t>
            </a:r>
            <a:endParaRPr sz="51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60" name="Google Shape;260;p2"/>
          <p:cNvSpPr txBox="1"/>
          <p:nvPr/>
        </p:nvSpPr>
        <p:spPr>
          <a:xfrm>
            <a:off x="7167125" y="6006417"/>
            <a:ext cx="55206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0850" lvl="0" marL="45720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Jua"/>
              <a:buChar char="✔"/>
            </a:pPr>
            <a:r>
              <a:rPr lang="ko-KR" sz="47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교과서 67쪽~71쪽</a:t>
            </a:r>
            <a:endParaRPr sz="4700"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61" name="Google Shape;261;p2"/>
          <p:cNvSpPr/>
          <p:nvPr/>
        </p:nvSpPr>
        <p:spPr>
          <a:xfrm>
            <a:off x="7206575" y="1952031"/>
            <a:ext cx="5264100" cy="664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"/>
          <p:cNvSpPr txBox="1"/>
          <p:nvPr/>
        </p:nvSpPr>
        <p:spPr>
          <a:xfrm>
            <a:off x="7345475" y="2079382"/>
            <a:ext cx="500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Jua"/>
              <a:buChar char="-"/>
            </a:pPr>
            <a:r>
              <a:rPr lang="ko-KR" sz="2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장애의 다양한 형태 이해하기</a:t>
            </a:r>
            <a:endParaRPr sz="41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  <p:sp>
        <p:nvSpPr>
          <p:cNvPr id="263" name="Google Shape;263;p2"/>
          <p:cNvSpPr/>
          <p:nvPr/>
        </p:nvSpPr>
        <p:spPr>
          <a:xfrm>
            <a:off x="7423625" y="4161834"/>
            <a:ext cx="5264100" cy="2003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"/>
          <p:cNvSpPr txBox="1"/>
          <p:nvPr/>
        </p:nvSpPr>
        <p:spPr>
          <a:xfrm>
            <a:off x="7562525" y="4289182"/>
            <a:ext cx="50019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Jua"/>
              <a:buChar char="-"/>
            </a:pPr>
            <a:r>
              <a:rPr lang="ko-KR" sz="2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장애의 다양한 형태 이해하기</a:t>
            </a:r>
            <a:endParaRPr sz="2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Jua"/>
              <a:buChar char="-"/>
            </a:pPr>
            <a:r>
              <a:rPr lang="ko-KR" sz="2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서로의 입장을 이해하고 배려하기</a:t>
            </a:r>
            <a:endParaRPr sz="23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Jua"/>
              <a:buChar char="-"/>
            </a:pPr>
            <a:r>
              <a:rPr lang="ko-KR" sz="2300">
                <a:solidFill>
                  <a:schemeClr val="dk1"/>
                </a:solidFill>
                <a:latin typeface="Jua"/>
                <a:ea typeface="Jua"/>
                <a:cs typeface="Jua"/>
                <a:sym typeface="Jua"/>
              </a:rPr>
              <a:t>모두가 자유롭게 이동할 수 있는 환경 찾아보기</a:t>
            </a:r>
            <a:endParaRPr sz="4100">
              <a:solidFill>
                <a:schemeClr val="dk1"/>
              </a:solidFill>
              <a:latin typeface="Jua"/>
              <a:ea typeface="Jua"/>
              <a:cs typeface="Jua"/>
              <a:sym typeface="Ju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9"/>
          <p:cNvSpPr/>
          <p:nvPr/>
        </p:nvSpPr>
        <p:spPr>
          <a:xfrm>
            <a:off x="1078957" y="817649"/>
            <a:ext cx="11285035" cy="5924377"/>
          </a:xfrm>
          <a:custGeom>
            <a:rect b="b" l="l" r="r" t="t"/>
            <a:pathLst>
              <a:path extrusionOk="0" fill="none" h="5924377" w="11285035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extrusionOk="0" h="5924377" w="11285035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flat" cmpd="sng" w="1905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붓놀림" id="1087" name="Google Shape;1087;p19"/>
          <p:cNvSpPr/>
          <p:nvPr/>
        </p:nvSpPr>
        <p:spPr>
          <a:xfrm>
            <a:off x="4467439" y="2170176"/>
            <a:ext cx="4381500" cy="276811"/>
          </a:xfrm>
          <a:custGeom>
            <a:rect b="b" l="l" r="r" t="t"/>
            <a:pathLst>
              <a:path extrusionOk="0" h="842738" w="3435126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rgbClr val="09B79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19"/>
          <p:cNvSpPr txBox="1"/>
          <p:nvPr/>
        </p:nvSpPr>
        <p:spPr>
          <a:xfrm flipH="1">
            <a:off x="4596279" y="1254865"/>
            <a:ext cx="4022815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 복습</a:t>
            </a:r>
            <a:endParaRPr sz="6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9" name="Google Shape;1089;p19"/>
          <p:cNvGrpSpPr/>
          <p:nvPr/>
        </p:nvGrpSpPr>
        <p:grpSpPr>
          <a:xfrm>
            <a:off x="10669687" y="519613"/>
            <a:ext cx="2615946" cy="2024827"/>
            <a:chOff x="9240460" y="592719"/>
            <a:chExt cx="3841879" cy="2973739"/>
          </a:xfrm>
        </p:grpSpPr>
        <p:sp>
          <p:nvSpPr>
            <p:cNvPr descr="휴대폰 및 계산기와 노트북" id="1090" name="Google Shape;1090;p19"/>
            <p:cNvSpPr/>
            <p:nvPr/>
          </p:nvSpPr>
          <p:spPr>
            <a:xfrm rot="-661740">
              <a:off x="9378301" y="1887031"/>
              <a:ext cx="1053210" cy="1420166"/>
            </a:xfrm>
            <a:custGeom>
              <a:rect b="b" l="l" r="r" t="t"/>
              <a:pathLst>
                <a:path extrusionOk="0" h="1420166" w="1053210">
                  <a:moveTo>
                    <a:pt x="0" y="0"/>
                  </a:moveTo>
                  <a:lnTo>
                    <a:pt x="1053211" y="0"/>
                  </a:lnTo>
                  <a:lnTo>
                    <a:pt x="1053211" y="1420167"/>
                  </a:lnTo>
                  <a:lnTo>
                    <a:pt x="0" y="142016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descr="휴대폰 및 계산기와 노트북" id="1091" name="Google Shape;1091;p19"/>
            <p:cNvGrpSpPr/>
            <p:nvPr/>
          </p:nvGrpSpPr>
          <p:grpSpPr>
            <a:xfrm>
              <a:off x="9876519" y="2065277"/>
              <a:ext cx="1053243" cy="1420210"/>
              <a:chOff x="9876519" y="2065277"/>
              <a:chExt cx="1053243" cy="1420210"/>
            </a:xfrm>
          </p:grpSpPr>
          <p:sp>
            <p:nvSpPr>
              <p:cNvPr descr="휴대폰 및 계산기와 노트북" id="1092" name="Google Shape;1092;p19"/>
              <p:cNvSpPr/>
              <p:nvPr/>
            </p:nvSpPr>
            <p:spPr>
              <a:xfrm>
                <a:off x="9876519" y="2065277"/>
                <a:ext cx="1053243" cy="1420210"/>
              </a:xfrm>
              <a:custGeom>
                <a:rect b="b" l="l" r="r" t="t"/>
                <a:pathLst>
                  <a:path extrusionOk="0" h="1420210" w="1053243">
                    <a:moveTo>
                      <a:pt x="0" y="0"/>
                    </a:moveTo>
                    <a:lnTo>
                      <a:pt x="1053243" y="0"/>
                    </a:lnTo>
                    <a:lnTo>
                      <a:pt x="1053243" y="1420211"/>
                    </a:lnTo>
                    <a:lnTo>
                      <a:pt x="0" y="1420211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휴대폰 및 계산기와 노트북" id="1093" name="Google Shape;1093;p19"/>
              <p:cNvSpPr/>
              <p:nvPr/>
            </p:nvSpPr>
            <p:spPr>
              <a:xfrm>
                <a:off x="10026642" y="2296299"/>
                <a:ext cx="752997" cy="969365"/>
              </a:xfrm>
              <a:custGeom>
                <a:rect b="b" l="l" r="r" t="t"/>
                <a:pathLst>
                  <a:path extrusionOk="0" h="969365" w="752997">
                    <a:moveTo>
                      <a:pt x="752998" y="969365"/>
                    </a:moveTo>
                    <a:lnTo>
                      <a:pt x="0" y="969365"/>
                    </a:lnTo>
                    <a:lnTo>
                      <a:pt x="0" y="964600"/>
                    </a:lnTo>
                    <a:lnTo>
                      <a:pt x="752998" y="964600"/>
                    </a:lnTo>
                    <a:lnTo>
                      <a:pt x="752998" y="969365"/>
                    </a:lnTo>
                    <a:close/>
                    <a:moveTo>
                      <a:pt x="752998" y="920754"/>
                    </a:moveTo>
                    <a:lnTo>
                      <a:pt x="0" y="920754"/>
                    </a:lnTo>
                    <a:lnTo>
                      <a:pt x="0" y="925520"/>
                    </a:lnTo>
                    <a:lnTo>
                      <a:pt x="752998" y="925520"/>
                    </a:lnTo>
                    <a:lnTo>
                      <a:pt x="752998" y="920754"/>
                    </a:lnTo>
                    <a:close/>
                    <a:moveTo>
                      <a:pt x="752998" y="876909"/>
                    </a:moveTo>
                    <a:lnTo>
                      <a:pt x="0" y="876909"/>
                    </a:lnTo>
                    <a:lnTo>
                      <a:pt x="0" y="881674"/>
                    </a:lnTo>
                    <a:lnTo>
                      <a:pt x="752998" y="881674"/>
                    </a:lnTo>
                    <a:lnTo>
                      <a:pt x="752998" y="876909"/>
                    </a:lnTo>
                    <a:close/>
                    <a:moveTo>
                      <a:pt x="752998" y="833063"/>
                    </a:moveTo>
                    <a:lnTo>
                      <a:pt x="0" y="833063"/>
                    </a:lnTo>
                    <a:lnTo>
                      <a:pt x="0" y="837829"/>
                    </a:lnTo>
                    <a:lnTo>
                      <a:pt x="752998" y="837829"/>
                    </a:lnTo>
                    <a:lnTo>
                      <a:pt x="752998" y="833063"/>
                    </a:lnTo>
                    <a:close/>
                    <a:moveTo>
                      <a:pt x="752998" y="789218"/>
                    </a:moveTo>
                    <a:lnTo>
                      <a:pt x="0" y="789218"/>
                    </a:lnTo>
                    <a:lnTo>
                      <a:pt x="0" y="793984"/>
                    </a:lnTo>
                    <a:lnTo>
                      <a:pt x="752998" y="793984"/>
                    </a:lnTo>
                    <a:lnTo>
                      <a:pt x="752998" y="789218"/>
                    </a:lnTo>
                    <a:close/>
                    <a:moveTo>
                      <a:pt x="752998" y="745372"/>
                    </a:moveTo>
                    <a:lnTo>
                      <a:pt x="0" y="745372"/>
                    </a:lnTo>
                    <a:lnTo>
                      <a:pt x="0" y="750138"/>
                    </a:lnTo>
                    <a:lnTo>
                      <a:pt x="752998" y="750138"/>
                    </a:lnTo>
                    <a:lnTo>
                      <a:pt x="752998" y="745372"/>
                    </a:lnTo>
                    <a:close/>
                    <a:moveTo>
                      <a:pt x="752998" y="701527"/>
                    </a:moveTo>
                    <a:lnTo>
                      <a:pt x="0" y="701527"/>
                    </a:lnTo>
                    <a:lnTo>
                      <a:pt x="0" y="706293"/>
                    </a:lnTo>
                    <a:lnTo>
                      <a:pt x="752998" y="706293"/>
                    </a:lnTo>
                    <a:lnTo>
                      <a:pt x="752998" y="701527"/>
                    </a:lnTo>
                    <a:close/>
                    <a:moveTo>
                      <a:pt x="752998" y="657681"/>
                    </a:moveTo>
                    <a:lnTo>
                      <a:pt x="0" y="657681"/>
                    </a:lnTo>
                    <a:lnTo>
                      <a:pt x="0" y="662447"/>
                    </a:lnTo>
                    <a:lnTo>
                      <a:pt x="752998" y="662447"/>
                    </a:lnTo>
                    <a:lnTo>
                      <a:pt x="752998" y="657681"/>
                    </a:lnTo>
                    <a:close/>
                    <a:moveTo>
                      <a:pt x="752998" y="613836"/>
                    </a:moveTo>
                    <a:lnTo>
                      <a:pt x="0" y="613836"/>
                    </a:lnTo>
                    <a:lnTo>
                      <a:pt x="0" y="618602"/>
                    </a:lnTo>
                    <a:lnTo>
                      <a:pt x="752998" y="618602"/>
                    </a:lnTo>
                    <a:lnTo>
                      <a:pt x="752998" y="613836"/>
                    </a:lnTo>
                    <a:close/>
                    <a:moveTo>
                      <a:pt x="752998" y="569991"/>
                    </a:moveTo>
                    <a:lnTo>
                      <a:pt x="0" y="569991"/>
                    </a:lnTo>
                    <a:lnTo>
                      <a:pt x="0" y="574757"/>
                    </a:lnTo>
                    <a:lnTo>
                      <a:pt x="752998" y="574757"/>
                    </a:lnTo>
                    <a:lnTo>
                      <a:pt x="752998" y="569991"/>
                    </a:lnTo>
                    <a:close/>
                    <a:moveTo>
                      <a:pt x="752998" y="526145"/>
                    </a:moveTo>
                    <a:lnTo>
                      <a:pt x="0" y="526145"/>
                    </a:lnTo>
                    <a:lnTo>
                      <a:pt x="0" y="530911"/>
                    </a:lnTo>
                    <a:lnTo>
                      <a:pt x="752998" y="530911"/>
                    </a:lnTo>
                    <a:lnTo>
                      <a:pt x="752998" y="526145"/>
                    </a:lnTo>
                    <a:close/>
                    <a:moveTo>
                      <a:pt x="752998" y="482300"/>
                    </a:moveTo>
                    <a:lnTo>
                      <a:pt x="0" y="482300"/>
                    </a:lnTo>
                    <a:lnTo>
                      <a:pt x="0" y="487066"/>
                    </a:lnTo>
                    <a:lnTo>
                      <a:pt x="752998" y="487066"/>
                    </a:lnTo>
                    <a:lnTo>
                      <a:pt x="752998" y="482300"/>
                    </a:lnTo>
                    <a:close/>
                    <a:moveTo>
                      <a:pt x="752998" y="438454"/>
                    </a:moveTo>
                    <a:lnTo>
                      <a:pt x="0" y="438454"/>
                    </a:lnTo>
                    <a:lnTo>
                      <a:pt x="0" y="443220"/>
                    </a:lnTo>
                    <a:lnTo>
                      <a:pt x="752998" y="443220"/>
                    </a:lnTo>
                    <a:lnTo>
                      <a:pt x="752998" y="438454"/>
                    </a:lnTo>
                    <a:close/>
                    <a:moveTo>
                      <a:pt x="752998" y="394609"/>
                    </a:moveTo>
                    <a:lnTo>
                      <a:pt x="0" y="394609"/>
                    </a:lnTo>
                    <a:lnTo>
                      <a:pt x="0" y="399375"/>
                    </a:lnTo>
                    <a:lnTo>
                      <a:pt x="752998" y="399375"/>
                    </a:lnTo>
                    <a:lnTo>
                      <a:pt x="752998" y="394609"/>
                    </a:lnTo>
                    <a:close/>
                    <a:moveTo>
                      <a:pt x="752998" y="350764"/>
                    </a:moveTo>
                    <a:lnTo>
                      <a:pt x="0" y="350764"/>
                    </a:lnTo>
                    <a:lnTo>
                      <a:pt x="0" y="355529"/>
                    </a:lnTo>
                    <a:lnTo>
                      <a:pt x="752998" y="355529"/>
                    </a:lnTo>
                    <a:lnTo>
                      <a:pt x="752998" y="350764"/>
                    </a:lnTo>
                    <a:close/>
                    <a:moveTo>
                      <a:pt x="752998" y="306918"/>
                    </a:moveTo>
                    <a:lnTo>
                      <a:pt x="0" y="306918"/>
                    </a:lnTo>
                    <a:lnTo>
                      <a:pt x="0" y="311684"/>
                    </a:lnTo>
                    <a:lnTo>
                      <a:pt x="752998" y="311684"/>
                    </a:lnTo>
                    <a:lnTo>
                      <a:pt x="752998" y="306918"/>
                    </a:lnTo>
                    <a:close/>
                    <a:moveTo>
                      <a:pt x="752998" y="263073"/>
                    </a:moveTo>
                    <a:lnTo>
                      <a:pt x="0" y="263073"/>
                    </a:lnTo>
                    <a:lnTo>
                      <a:pt x="0" y="267838"/>
                    </a:lnTo>
                    <a:lnTo>
                      <a:pt x="752998" y="267838"/>
                    </a:lnTo>
                    <a:lnTo>
                      <a:pt x="752998" y="263073"/>
                    </a:lnTo>
                    <a:close/>
                    <a:moveTo>
                      <a:pt x="752998" y="219227"/>
                    </a:moveTo>
                    <a:lnTo>
                      <a:pt x="0" y="219227"/>
                    </a:lnTo>
                    <a:lnTo>
                      <a:pt x="0" y="223993"/>
                    </a:lnTo>
                    <a:lnTo>
                      <a:pt x="752998" y="223993"/>
                    </a:lnTo>
                    <a:lnTo>
                      <a:pt x="752998" y="219227"/>
                    </a:lnTo>
                    <a:close/>
                    <a:moveTo>
                      <a:pt x="752998" y="175382"/>
                    </a:moveTo>
                    <a:lnTo>
                      <a:pt x="0" y="175382"/>
                    </a:lnTo>
                    <a:lnTo>
                      <a:pt x="0" y="180147"/>
                    </a:lnTo>
                    <a:lnTo>
                      <a:pt x="752998" y="180147"/>
                    </a:lnTo>
                    <a:lnTo>
                      <a:pt x="752998" y="175382"/>
                    </a:lnTo>
                    <a:close/>
                    <a:moveTo>
                      <a:pt x="752998" y="131536"/>
                    </a:moveTo>
                    <a:lnTo>
                      <a:pt x="0" y="131536"/>
                    </a:lnTo>
                    <a:lnTo>
                      <a:pt x="0" y="136302"/>
                    </a:lnTo>
                    <a:lnTo>
                      <a:pt x="752998" y="136302"/>
                    </a:lnTo>
                    <a:lnTo>
                      <a:pt x="752998" y="131536"/>
                    </a:lnTo>
                    <a:close/>
                    <a:moveTo>
                      <a:pt x="752998" y="87691"/>
                    </a:moveTo>
                    <a:lnTo>
                      <a:pt x="0" y="87691"/>
                    </a:lnTo>
                    <a:lnTo>
                      <a:pt x="0" y="92457"/>
                    </a:lnTo>
                    <a:lnTo>
                      <a:pt x="752998" y="92457"/>
                    </a:lnTo>
                    <a:lnTo>
                      <a:pt x="752998" y="87691"/>
                    </a:lnTo>
                    <a:close/>
                    <a:moveTo>
                      <a:pt x="752998" y="43845"/>
                    </a:moveTo>
                    <a:lnTo>
                      <a:pt x="0" y="43845"/>
                    </a:lnTo>
                    <a:lnTo>
                      <a:pt x="0" y="48611"/>
                    </a:lnTo>
                    <a:lnTo>
                      <a:pt x="752998" y="48611"/>
                    </a:lnTo>
                    <a:lnTo>
                      <a:pt x="752998" y="43845"/>
                    </a:lnTo>
                    <a:close/>
                    <a:moveTo>
                      <a:pt x="752998" y="0"/>
                    </a:moveTo>
                    <a:lnTo>
                      <a:pt x="0" y="0"/>
                    </a:lnTo>
                    <a:lnTo>
                      <a:pt x="0" y="4766"/>
                    </a:lnTo>
                    <a:lnTo>
                      <a:pt x="752998" y="4766"/>
                    </a:lnTo>
                    <a:lnTo>
                      <a:pt x="752998" y="0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descr="휴대폰 및 계산기와 노트북" id="1094" name="Google Shape;1094;p19"/>
            <p:cNvSpPr/>
            <p:nvPr/>
          </p:nvSpPr>
          <p:spPr>
            <a:xfrm>
              <a:off x="12005267" y="1977982"/>
              <a:ext cx="1077072" cy="1588476"/>
            </a:xfrm>
            <a:custGeom>
              <a:rect b="b" l="l" r="r" t="t"/>
              <a:pathLst>
                <a:path extrusionOk="0" h="1588476" w="1077072">
                  <a:moveTo>
                    <a:pt x="1074890" y="216577"/>
                  </a:moveTo>
                  <a:cubicBezTo>
                    <a:pt x="1056818" y="177059"/>
                    <a:pt x="932869" y="193187"/>
                    <a:pt x="745835" y="222292"/>
                  </a:cubicBezTo>
                  <a:cubicBezTo>
                    <a:pt x="618411" y="242122"/>
                    <a:pt x="473988" y="264602"/>
                    <a:pt x="460363" y="236260"/>
                  </a:cubicBezTo>
                  <a:cubicBezTo>
                    <a:pt x="457374" y="230041"/>
                    <a:pt x="460101" y="216858"/>
                    <a:pt x="490073" y="189384"/>
                  </a:cubicBezTo>
                  <a:cubicBezTo>
                    <a:pt x="508907" y="172117"/>
                    <a:pt x="514941" y="154322"/>
                    <a:pt x="508002" y="136488"/>
                  </a:cubicBezTo>
                  <a:cubicBezTo>
                    <a:pt x="482381" y="70615"/>
                    <a:pt x="280473" y="28595"/>
                    <a:pt x="183441" y="28595"/>
                  </a:cubicBezTo>
                  <a:lnTo>
                    <a:pt x="157272" y="28595"/>
                  </a:lnTo>
                  <a:lnTo>
                    <a:pt x="157272" y="0"/>
                  </a:lnTo>
                  <a:lnTo>
                    <a:pt x="0" y="0"/>
                  </a:lnTo>
                  <a:lnTo>
                    <a:pt x="0" y="69071"/>
                  </a:lnTo>
                  <a:lnTo>
                    <a:pt x="157272" y="69071"/>
                  </a:lnTo>
                  <a:lnTo>
                    <a:pt x="157272" y="38126"/>
                  </a:lnTo>
                  <a:lnTo>
                    <a:pt x="183441" y="38126"/>
                  </a:lnTo>
                  <a:cubicBezTo>
                    <a:pt x="292463" y="38126"/>
                    <a:pt x="477262" y="83740"/>
                    <a:pt x="499123" y="139943"/>
                  </a:cubicBezTo>
                  <a:cubicBezTo>
                    <a:pt x="504566" y="153940"/>
                    <a:pt x="499500" y="167809"/>
                    <a:pt x="483634" y="182354"/>
                  </a:cubicBezTo>
                  <a:cubicBezTo>
                    <a:pt x="455335" y="208299"/>
                    <a:pt x="445207" y="226738"/>
                    <a:pt x="451775" y="240387"/>
                  </a:cubicBezTo>
                  <a:cubicBezTo>
                    <a:pt x="467340" y="272766"/>
                    <a:pt x="573808" y="258707"/>
                    <a:pt x="747302" y="231709"/>
                  </a:cubicBezTo>
                  <a:cubicBezTo>
                    <a:pt x="889090" y="209638"/>
                    <a:pt x="1049803" y="184627"/>
                    <a:pt x="1066221" y="220538"/>
                  </a:cubicBezTo>
                  <a:cubicBezTo>
                    <a:pt x="1070949" y="230870"/>
                    <a:pt x="1064686" y="253288"/>
                    <a:pt x="1008011" y="301375"/>
                  </a:cubicBezTo>
                  <a:cubicBezTo>
                    <a:pt x="764698" y="507826"/>
                    <a:pt x="815525" y="693067"/>
                    <a:pt x="879868" y="927598"/>
                  </a:cubicBezTo>
                  <a:cubicBezTo>
                    <a:pt x="899827" y="1000338"/>
                    <a:pt x="920463" y="1075552"/>
                    <a:pt x="934908" y="1158906"/>
                  </a:cubicBezTo>
                  <a:cubicBezTo>
                    <a:pt x="965210" y="1333721"/>
                    <a:pt x="885945" y="1433903"/>
                    <a:pt x="814114" y="1487161"/>
                  </a:cubicBezTo>
                  <a:cubicBezTo>
                    <a:pt x="690218" y="1579026"/>
                    <a:pt x="504628" y="1593834"/>
                    <a:pt x="451222" y="1566950"/>
                  </a:cubicBezTo>
                  <a:cubicBezTo>
                    <a:pt x="445737" y="1564186"/>
                    <a:pt x="439198" y="1559639"/>
                    <a:pt x="439198" y="1553649"/>
                  </a:cubicBezTo>
                  <a:lnTo>
                    <a:pt x="439198" y="1510756"/>
                  </a:lnTo>
                  <a:lnTo>
                    <a:pt x="458261" y="1510756"/>
                  </a:lnTo>
                  <a:lnTo>
                    <a:pt x="458261" y="1396377"/>
                  </a:lnTo>
                  <a:lnTo>
                    <a:pt x="410603" y="1396377"/>
                  </a:lnTo>
                  <a:lnTo>
                    <a:pt x="410603" y="1510756"/>
                  </a:lnTo>
                  <a:lnTo>
                    <a:pt x="429666" y="1510756"/>
                  </a:lnTo>
                  <a:lnTo>
                    <a:pt x="429666" y="1553649"/>
                  </a:lnTo>
                  <a:cubicBezTo>
                    <a:pt x="429666" y="1559634"/>
                    <a:pt x="432664" y="1568275"/>
                    <a:pt x="446938" y="1575462"/>
                  </a:cubicBezTo>
                  <a:cubicBezTo>
                    <a:pt x="463260" y="1583678"/>
                    <a:pt x="491755" y="1588477"/>
                    <a:pt x="527208" y="1588477"/>
                  </a:cubicBezTo>
                  <a:cubicBezTo>
                    <a:pt x="609046" y="1588477"/>
                    <a:pt x="727963" y="1562909"/>
                    <a:pt x="819795" y="1494815"/>
                  </a:cubicBezTo>
                  <a:cubicBezTo>
                    <a:pt x="893779" y="1439960"/>
                    <a:pt x="975437" y="1336871"/>
                    <a:pt x="944307" y="1157272"/>
                  </a:cubicBezTo>
                  <a:cubicBezTo>
                    <a:pt x="929780" y="1073474"/>
                    <a:pt x="909082" y="998027"/>
                    <a:pt x="889066" y="925072"/>
                  </a:cubicBezTo>
                  <a:cubicBezTo>
                    <a:pt x="856568" y="806627"/>
                    <a:pt x="828502" y="704334"/>
                    <a:pt x="838001" y="604776"/>
                  </a:cubicBezTo>
                  <a:cubicBezTo>
                    <a:pt x="848390" y="495911"/>
                    <a:pt x="904374" y="401815"/>
                    <a:pt x="1014183" y="308643"/>
                  </a:cubicBezTo>
                  <a:cubicBezTo>
                    <a:pt x="1064715" y="265765"/>
                    <a:pt x="1084007" y="236508"/>
                    <a:pt x="1074890" y="216577"/>
                  </a:cubicBez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descr="휴대폰 및 계산기와 노트북" id="1095" name="Google Shape;1095;p19"/>
            <p:cNvGrpSpPr/>
            <p:nvPr/>
          </p:nvGrpSpPr>
          <p:grpSpPr>
            <a:xfrm>
              <a:off x="11037164" y="3242398"/>
              <a:ext cx="1046032" cy="210715"/>
              <a:chOff x="11037164" y="3242398"/>
              <a:chExt cx="1046032" cy="210715"/>
            </a:xfrm>
          </p:grpSpPr>
          <p:sp>
            <p:nvSpPr>
              <p:cNvPr descr="휴대폰 및 계산기와 노트북" id="1096" name="Google Shape;1096;p19"/>
              <p:cNvSpPr/>
              <p:nvPr/>
            </p:nvSpPr>
            <p:spPr>
              <a:xfrm>
                <a:off x="11037164" y="3242398"/>
                <a:ext cx="1046032" cy="210715"/>
              </a:xfrm>
              <a:custGeom>
                <a:rect b="b" l="l" r="r" t="t"/>
                <a:pathLst>
                  <a:path extrusionOk="0" h="210715" w="1046032">
                    <a:moveTo>
                      <a:pt x="952189" y="65735"/>
                    </a:moveTo>
                    <a:lnTo>
                      <a:pt x="10118" y="210715"/>
                    </a:lnTo>
                    <a:lnTo>
                      <a:pt x="0" y="144981"/>
                    </a:lnTo>
                    <a:lnTo>
                      <a:pt x="942072" y="0"/>
                    </a:lnTo>
                    <a:lnTo>
                      <a:pt x="1046033" y="17538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휴대폰 및 계산기와 노트북" id="1097" name="Google Shape;1097;p19"/>
              <p:cNvSpPr/>
              <p:nvPr/>
            </p:nvSpPr>
            <p:spPr>
              <a:xfrm rot="-524900">
                <a:off x="11187303" y="3335478"/>
                <a:ext cx="581448" cy="4765"/>
              </a:xfrm>
              <a:custGeom>
                <a:rect b="b" l="l" r="r" t="t"/>
                <a:pathLst>
                  <a:path extrusionOk="0" h="4765" w="581448">
                    <a:moveTo>
                      <a:pt x="0" y="0"/>
                    </a:moveTo>
                    <a:lnTo>
                      <a:pt x="581448" y="0"/>
                    </a:lnTo>
                    <a:lnTo>
                      <a:pt x="581448" y="4766"/>
                    </a:lnTo>
                    <a:lnTo>
                      <a:pt x="0" y="476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휴대폰 및 계산기와 노트북" id="1098" name="Google Shape;1098;p19"/>
            <p:cNvGrpSpPr/>
            <p:nvPr/>
          </p:nvGrpSpPr>
          <p:grpSpPr>
            <a:xfrm>
              <a:off x="9240460" y="1987027"/>
              <a:ext cx="530386" cy="1025134"/>
              <a:chOff x="9240460" y="1987027"/>
              <a:chExt cx="530386" cy="1025134"/>
            </a:xfrm>
          </p:grpSpPr>
          <p:sp>
            <p:nvSpPr>
              <p:cNvPr descr="휴대폰 및 계산기와 노트북" id="1099" name="Google Shape;1099;p19"/>
              <p:cNvSpPr/>
              <p:nvPr/>
            </p:nvSpPr>
            <p:spPr>
              <a:xfrm>
                <a:off x="9240460" y="1987027"/>
                <a:ext cx="530386" cy="1025134"/>
              </a:xfrm>
              <a:custGeom>
                <a:rect b="b" l="l" r="r" t="t"/>
                <a:pathLst>
                  <a:path extrusionOk="0" h="1025134" w="530386">
                    <a:moveTo>
                      <a:pt x="491874" y="1025135"/>
                    </a:moveTo>
                    <a:lnTo>
                      <a:pt x="38512" y="1025135"/>
                    </a:lnTo>
                    <a:cubicBezTo>
                      <a:pt x="17243" y="1025135"/>
                      <a:pt x="0" y="1007892"/>
                      <a:pt x="0" y="986622"/>
                    </a:cubicBezTo>
                    <a:lnTo>
                      <a:pt x="0" y="38512"/>
                    </a:lnTo>
                    <a:cubicBezTo>
                      <a:pt x="0" y="17243"/>
                      <a:pt x="17243" y="0"/>
                      <a:pt x="38512" y="0"/>
                    </a:cubicBezTo>
                    <a:lnTo>
                      <a:pt x="491874" y="0"/>
                    </a:lnTo>
                    <a:cubicBezTo>
                      <a:pt x="513144" y="0"/>
                      <a:pt x="530387" y="17243"/>
                      <a:pt x="530387" y="38512"/>
                    </a:cubicBezTo>
                    <a:lnTo>
                      <a:pt x="530387" y="986622"/>
                    </a:lnTo>
                    <a:cubicBezTo>
                      <a:pt x="530387" y="1007892"/>
                      <a:pt x="513144" y="1025135"/>
                      <a:pt x="491874" y="1025135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descr="휴대폰 및 계산기와 노트북" id="1100" name="Google Shape;1100;p19"/>
              <p:cNvGrpSpPr/>
              <p:nvPr/>
            </p:nvGrpSpPr>
            <p:grpSpPr>
              <a:xfrm>
                <a:off x="9301424" y="2355481"/>
                <a:ext cx="415082" cy="549483"/>
                <a:chOff x="9301424" y="2355481"/>
                <a:chExt cx="415082" cy="549483"/>
              </a:xfrm>
            </p:grpSpPr>
            <p:grpSp>
              <p:nvGrpSpPr>
                <p:cNvPr descr="휴대폰 및 계산기와 노트북" id="1101" name="Google Shape;1101;p19"/>
                <p:cNvGrpSpPr/>
                <p:nvPr/>
              </p:nvGrpSpPr>
              <p:grpSpPr>
                <a:xfrm>
                  <a:off x="9301424" y="2355481"/>
                  <a:ext cx="415082" cy="198967"/>
                  <a:chOff x="9301424" y="2355481"/>
                  <a:chExt cx="415082" cy="198967"/>
                </a:xfrm>
              </p:grpSpPr>
              <p:sp>
                <p:nvSpPr>
                  <p:cNvPr descr="휴대폰 및 계산기와 노트북" id="1102" name="Google Shape;1102;p19"/>
                  <p:cNvSpPr/>
                  <p:nvPr/>
                </p:nvSpPr>
                <p:spPr>
                  <a:xfrm>
                    <a:off x="9301424" y="2499108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9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03" name="Google Shape;1103;p19"/>
                  <p:cNvSpPr/>
                  <p:nvPr/>
                </p:nvSpPr>
                <p:spPr>
                  <a:xfrm>
                    <a:off x="9391359" y="2499108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9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04" name="Google Shape;1104;p19"/>
                  <p:cNvSpPr/>
                  <p:nvPr/>
                </p:nvSpPr>
                <p:spPr>
                  <a:xfrm>
                    <a:off x="9305351" y="2355481"/>
                    <a:ext cx="36896" cy="36896"/>
                  </a:xfrm>
                  <a:custGeom>
                    <a:rect b="b" l="l" r="r" t="t"/>
                    <a:pathLst>
                      <a:path extrusionOk="0" h="36896" w="36896">
                        <a:moveTo>
                          <a:pt x="36897" y="18448"/>
                        </a:moveTo>
                        <a:cubicBezTo>
                          <a:pt x="36897" y="28637"/>
                          <a:pt x="28637" y="36897"/>
                          <a:pt x="18448" y="36897"/>
                        </a:cubicBezTo>
                        <a:cubicBezTo>
                          <a:pt x="8260" y="36897"/>
                          <a:pt x="0" y="28637"/>
                          <a:pt x="0" y="18448"/>
                        </a:cubicBezTo>
                        <a:cubicBezTo>
                          <a:pt x="0" y="8260"/>
                          <a:pt x="8260" y="0"/>
                          <a:pt x="18448" y="0"/>
                        </a:cubicBezTo>
                        <a:cubicBezTo>
                          <a:pt x="28637" y="0"/>
                          <a:pt x="36897" y="8260"/>
                          <a:pt x="36897" y="18448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05" name="Google Shape;1105;p19"/>
                  <p:cNvSpPr/>
                  <p:nvPr/>
                </p:nvSpPr>
                <p:spPr>
                  <a:xfrm>
                    <a:off x="9395286" y="2355481"/>
                    <a:ext cx="36896" cy="36896"/>
                  </a:xfrm>
                  <a:custGeom>
                    <a:rect b="b" l="l" r="r" t="t"/>
                    <a:pathLst>
                      <a:path extrusionOk="0" h="36896" w="36896">
                        <a:moveTo>
                          <a:pt x="36897" y="18448"/>
                        </a:moveTo>
                        <a:cubicBezTo>
                          <a:pt x="36897" y="28637"/>
                          <a:pt x="28637" y="36897"/>
                          <a:pt x="18448" y="36897"/>
                        </a:cubicBezTo>
                        <a:cubicBezTo>
                          <a:pt x="8260" y="36897"/>
                          <a:pt x="0" y="28637"/>
                          <a:pt x="0" y="18448"/>
                        </a:cubicBezTo>
                        <a:cubicBezTo>
                          <a:pt x="0" y="8260"/>
                          <a:pt x="8260" y="0"/>
                          <a:pt x="18448" y="0"/>
                        </a:cubicBezTo>
                        <a:cubicBezTo>
                          <a:pt x="28637" y="0"/>
                          <a:pt x="36897" y="8260"/>
                          <a:pt x="36897" y="18448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06" name="Google Shape;1106;p19"/>
                  <p:cNvSpPr/>
                  <p:nvPr/>
                </p:nvSpPr>
                <p:spPr>
                  <a:xfrm>
                    <a:off x="9481295" y="2499108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9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07" name="Google Shape;1107;p19"/>
                  <p:cNvSpPr/>
                  <p:nvPr/>
                </p:nvSpPr>
                <p:spPr>
                  <a:xfrm>
                    <a:off x="9571231" y="2499108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9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08" name="Google Shape;1108;p19"/>
                  <p:cNvSpPr/>
                  <p:nvPr/>
                </p:nvSpPr>
                <p:spPr>
                  <a:xfrm>
                    <a:off x="9661166" y="2499108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9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descr="휴대폰 및 계산기와 노트북" id="1109" name="Google Shape;1109;p19"/>
                <p:cNvGrpSpPr/>
                <p:nvPr/>
              </p:nvGrpSpPr>
              <p:grpSpPr>
                <a:xfrm>
                  <a:off x="9301424" y="2586737"/>
                  <a:ext cx="415082" cy="55340"/>
                  <a:chOff x="9301424" y="2586737"/>
                  <a:chExt cx="415082" cy="55340"/>
                </a:xfrm>
              </p:grpSpPr>
              <p:sp>
                <p:nvSpPr>
                  <p:cNvPr descr="휴대폰 및 계산기와 노트북" id="1110" name="Google Shape;1110;p19"/>
                  <p:cNvSpPr/>
                  <p:nvPr/>
                </p:nvSpPr>
                <p:spPr>
                  <a:xfrm>
                    <a:off x="9301424" y="2586737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8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11" name="Google Shape;1111;p19"/>
                  <p:cNvSpPr/>
                  <p:nvPr/>
                </p:nvSpPr>
                <p:spPr>
                  <a:xfrm>
                    <a:off x="9391359" y="2586737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8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12" name="Google Shape;1112;p19"/>
                  <p:cNvSpPr/>
                  <p:nvPr/>
                </p:nvSpPr>
                <p:spPr>
                  <a:xfrm>
                    <a:off x="9481295" y="2586737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8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13" name="Google Shape;1113;p19"/>
                  <p:cNvSpPr/>
                  <p:nvPr/>
                </p:nvSpPr>
                <p:spPr>
                  <a:xfrm>
                    <a:off x="9571231" y="2586737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8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14" name="Google Shape;1114;p19"/>
                  <p:cNvSpPr/>
                  <p:nvPr/>
                </p:nvSpPr>
                <p:spPr>
                  <a:xfrm>
                    <a:off x="9661166" y="2586737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8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descr="휴대폰 및 계산기와 노트북" id="1115" name="Google Shape;1115;p19"/>
                <p:cNvGrpSpPr/>
                <p:nvPr/>
              </p:nvGrpSpPr>
              <p:grpSpPr>
                <a:xfrm>
                  <a:off x="9301424" y="2674366"/>
                  <a:ext cx="415082" cy="55340"/>
                  <a:chOff x="9301424" y="2674366"/>
                  <a:chExt cx="415082" cy="55340"/>
                </a:xfrm>
              </p:grpSpPr>
              <p:sp>
                <p:nvSpPr>
                  <p:cNvPr descr="휴대폰 및 계산기와 노트북" id="1116" name="Google Shape;1116;p19"/>
                  <p:cNvSpPr/>
                  <p:nvPr/>
                </p:nvSpPr>
                <p:spPr>
                  <a:xfrm>
                    <a:off x="9301424" y="2674366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9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17" name="Google Shape;1117;p19"/>
                  <p:cNvSpPr/>
                  <p:nvPr/>
                </p:nvSpPr>
                <p:spPr>
                  <a:xfrm>
                    <a:off x="9391359" y="2674366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9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18" name="Google Shape;1118;p19"/>
                  <p:cNvSpPr/>
                  <p:nvPr/>
                </p:nvSpPr>
                <p:spPr>
                  <a:xfrm>
                    <a:off x="9481295" y="2674366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9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19" name="Google Shape;1119;p19"/>
                  <p:cNvSpPr/>
                  <p:nvPr/>
                </p:nvSpPr>
                <p:spPr>
                  <a:xfrm>
                    <a:off x="9571231" y="2674366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9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20" name="Google Shape;1120;p19"/>
                  <p:cNvSpPr/>
                  <p:nvPr/>
                </p:nvSpPr>
                <p:spPr>
                  <a:xfrm>
                    <a:off x="9661166" y="2674366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9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descr="휴대폰 및 계산기와 노트북" id="1121" name="Google Shape;1121;p19"/>
                <p:cNvGrpSpPr/>
                <p:nvPr/>
              </p:nvGrpSpPr>
              <p:grpSpPr>
                <a:xfrm>
                  <a:off x="9301424" y="2761995"/>
                  <a:ext cx="415082" cy="55340"/>
                  <a:chOff x="9301424" y="2761995"/>
                  <a:chExt cx="415082" cy="55340"/>
                </a:xfrm>
              </p:grpSpPr>
              <p:sp>
                <p:nvSpPr>
                  <p:cNvPr descr="휴대폰 및 계산기와 노트북" id="1122" name="Google Shape;1122;p19"/>
                  <p:cNvSpPr/>
                  <p:nvPr/>
                </p:nvSpPr>
                <p:spPr>
                  <a:xfrm>
                    <a:off x="9301424" y="2761995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9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23" name="Google Shape;1123;p19"/>
                  <p:cNvSpPr/>
                  <p:nvPr/>
                </p:nvSpPr>
                <p:spPr>
                  <a:xfrm>
                    <a:off x="9391359" y="2761995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9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24" name="Google Shape;1124;p19"/>
                  <p:cNvSpPr/>
                  <p:nvPr/>
                </p:nvSpPr>
                <p:spPr>
                  <a:xfrm>
                    <a:off x="9481295" y="2761995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9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25" name="Google Shape;1125;p19"/>
                  <p:cNvSpPr/>
                  <p:nvPr/>
                </p:nvSpPr>
                <p:spPr>
                  <a:xfrm>
                    <a:off x="9571231" y="2761995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9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26" name="Google Shape;1126;p19"/>
                  <p:cNvSpPr/>
                  <p:nvPr/>
                </p:nvSpPr>
                <p:spPr>
                  <a:xfrm>
                    <a:off x="9661166" y="2761995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9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descr="휴대폰 및 계산기와 노트북" id="1127" name="Google Shape;1127;p19"/>
                <p:cNvGrpSpPr/>
                <p:nvPr/>
              </p:nvGrpSpPr>
              <p:grpSpPr>
                <a:xfrm>
                  <a:off x="9301424" y="2849624"/>
                  <a:ext cx="415082" cy="55340"/>
                  <a:chOff x="9301424" y="2849624"/>
                  <a:chExt cx="415082" cy="55340"/>
                </a:xfrm>
              </p:grpSpPr>
              <p:sp>
                <p:nvSpPr>
                  <p:cNvPr descr="휴대폰 및 계산기와 노트북" id="1128" name="Google Shape;1128;p19"/>
                  <p:cNvSpPr/>
                  <p:nvPr/>
                </p:nvSpPr>
                <p:spPr>
                  <a:xfrm>
                    <a:off x="9301424" y="2849624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8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29" name="Google Shape;1129;p19"/>
                  <p:cNvSpPr/>
                  <p:nvPr/>
                </p:nvSpPr>
                <p:spPr>
                  <a:xfrm>
                    <a:off x="9391359" y="2849624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8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737373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30" name="Google Shape;1130;p19"/>
                  <p:cNvSpPr/>
                  <p:nvPr/>
                </p:nvSpPr>
                <p:spPr>
                  <a:xfrm>
                    <a:off x="9481295" y="2849624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8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31" name="Google Shape;1131;p19"/>
                  <p:cNvSpPr/>
                  <p:nvPr/>
                </p:nvSpPr>
                <p:spPr>
                  <a:xfrm>
                    <a:off x="9571231" y="2849624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8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32" name="Google Shape;1132;p19"/>
                  <p:cNvSpPr/>
                  <p:nvPr/>
                </p:nvSpPr>
                <p:spPr>
                  <a:xfrm>
                    <a:off x="9661166" y="2849624"/>
                    <a:ext cx="55340" cy="55340"/>
                  </a:xfrm>
                  <a:custGeom>
                    <a:rect b="b" l="l" r="r" t="t"/>
                    <a:pathLst>
                      <a:path extrusionOk="0" h="55340" w="55340">
                        <a:moveTo>
                          <a:pt x="55341" y="27670"/>
                        </a:moveTo>
                        <a:cubicBezTo>
                          <a:pt x="55341" y="42952"/>
                          <a:pt x="42952" y="55341"/>
                          <a:pt x="27670" y="55341"/>
                        </a:cubicBezTo>
                        <a:cubicBezTo>
                          <a:pt x="12388" y="55341"/>
                          <a:pt x="0" y="42952"/>
                          <a:pt x="0" y="27670"/>
                        </a:cubicBezTo>
                        <a:cubicBezTo>
                          <a:pt x="0" y="12388"/>
                          <a:pt x="12388" y="0"/>
                          <a:pt x="27670" y="0"/>
                        </a:cubicBezTo>
                        <a:cubicBezTo>
                          <a:pt x="42952" y="0"/>
                          <a:pt x="55341" y="12388"/>
                          <a:pt x="55341" y="27670"/>
                        </a:cubicBezTo>
                        <a:close/>
                      </a:path>
                    </a:pathLst>
                  </a:custGeom>
                  <a:solidFill>
                    <a:srgbClr val="CFCFC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descr="휴대폰 및 계산기와 노트북" id="1133" name="Google Shape;1133;p19"/>
              <p:cNvSpPr/>
              <p:nvPr/>
            </p:nvSpPr>
            <p:spPr>
              <a:xfrm>
                <a:off x="9288332" y="2130983"/>
                <a:ext cx="442757" cy="159373"/>
              </a:xfrm>
              <a:custGeom>
                <a:rect b="b" l="l" r="r" t="t"/>
                <a:pathLst>
                  <a:path extrusionOk="0" h="159373" w="442757">
                    <a:moveTo>
                      <a:pt x="0" y="0"/>
                    </a:moveTo>
                    <a:lnTo>
                      <a:pt x="442758" y="0"/>
                    </a:lnTo>
                    <a:lnTo>
                      <a:pt x="442758" y="159373"/>
                    </a:lnTo>
                    <a:lnTo>
                      <a:pt x="0" y="159373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휴대폰 및 계산기와 노트북" id="1134" name="Google Shape;1134;p19"/>
              <p:cNvSpPr/>
              <p:nvPr/>
            </p:nvSpPr>
            <p:spPr>
              <a:xfrm>
                <a:off x="9285201" y="2064119"/>
                <a:ext cx="112515" cy="22918"/>
              </a:xfrm>
              <a:custGeom>
                <a:rect b="b" l="l" r="r" t="t"/>
                <a:pathLst>
                  <a:path extrusionOk="0" h="22918" w="112515">
                    <a:moveTo>
                      <a:pt x="0" y="0"/>
                    </a:moveTo>
                    <a:lnTo>
                      <a:pt x="112516" y="0"/>
                    </a:lnTo>
                    <a:lnTo>
                      <a:pt x="112516" y="22919"/>
                    </a:lnTo>
                    <a:lnTo>
                      <a:pt x="0" y="22919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휴대폰 및 계산기와 노트북" id="1135" name="Google Shape;1135;p19"/>
            <p:cNvGrpSpPr/>
            <p:nvPr/>
          </p:nvGrpSpPr>
          <p:grpSpPr>
            <a:xfrm>
              <a:off x="12177574" y="2368778"/>
              <a:ext cx="530391" cy="1029900"/>
              <a:chOff x="12177574" y="2368778"/>
              <a:chExt cx="530391" cy="1029900"/>
            </a:xfrm>
          </p:grpSpPr>
          <p:sp>
            <p:nvSpPr>
              <p:cNvPr descr="휴대폰 및 계산기와 노트북" id="1136" name="Google Shape;1136;p19"/>
              <p:cNvSpPr/>
              <p:nvPr/>
            </p:nvSpPr>
            <p:spPr>
              <a:xfrm>
                <a:off x="12177574" y="2368778"/>
                <a:ext cx="530391" cy="1029900"/>
              </a:xfrm>
              <a:custGeom>
                <a:rect b="b" l="l" r="r" t="t"/>
                <a:pathLst>
                  <a:path extrusionOk="0" h="1029900" w="530391">
                    <a:moveTo>
                      <a:pt x="530391" y="47610"/>
                    </a:moveTo>
                    <a:cubicBezTo>
                      <a:pt x="530391" y="21318"/>
                      <a:pt x="509074" y="0"/>
                      <a:pt x="482781" y="0"/>
                    </a:cubicBezTo>
                    <a:lnTo>
                      <a:pt x="47610" y="0"/>
                    </a:lnTo>
                    <a:cubicBezTo>
                      <a:pt x="21317" y="0"/>
                      <a:pt x="0" y="21318"/>
                      <a:pt x="0" y="47610"/>
                    </a:cubicBezTo>
                    <a:lnTo>
                      <a:pt x="0" y="982290"/>
                    </a:lnTo>
                    <a:cubicBezTo>
                      <a:pt x="0" y="1008583"/>
                      <a:pt x="21317" y="1029900"/>
                      <a:pt x="47610" y="1029900"/>
                    </a:cubicBezTo>
                    <a:lnTo>
                      <a:pt x="482781" y="1029900"/>
                    </a:lnTo>
                    <a:cubicBezTo>
                      <a:pt x="509074" y="1029900"/>
                      <a:pt x="530391" y="1008583"/>
                      <a:pt x="530391" y="982290"/>
                    </a:cubicBezTo>
                    <a:lnTo>
                      <a:pt x="530391" y="47610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휴대폰 및 계산기와 노트북" id="1137" name="Google Shape;1137;p19"/>
              <p:cNvSpPr/>
              <p:nvPr/>
            </p:nvSpPr>
            <p:spPr>
              <a:xfrm>
                <a:off x="12204096" y="2421202"/>
                <a:ext cx="477352" cy="916507"/>
              </a:xfrm>
              <a:custGeom>
                <a:rect b="b" l="l" r="r" t="t"/>
                <a:pathLst>
                  <a:path extrusionOk="0" h="916507" w="477352">
                    <a:moveTo>
                      <a:pt x="0" y="0"/>
                    </a:moveTo>
                    <a:lnTo>
                      <a:pt x="477353" y="0"/>
                    </a:lnTo>
                    <a:lnTo>
                      <a:pt x="477353" y="916508"/>
                    </a:lnTo>
                    <a:lnTo>
                      <a:pt x="0" y="916508"/>
                    </a:lnTo>
                    <a:close/>
                  </a:path>
                </a:pathLst>
              </a:custGeom>
              <a:solidFill>
                <a:srgbClr val="21C5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휴대폰 및 계산기와 노트북" id="1138" name="Google Shape;1138;p19"/>
              <p:cNvSpPr/>
              <p:nvPr/>
            </p:nvSpPr>
            <p:spPr>
              <a:xfrm>
                <a:off x="12204096" y="2559972"/>
                <a:ext cx="477353" cy="777741"/>
              </a:xfrm>
              <a:custGeom>
                <a:rect b="b" l="l" r="r" t="t"/>
                <a:pathLst>
                  <a:path extrusionOk="0" h="777741" w="477353">
                    <a:moveTo>
                      <a:pt x="0" y="477353"/>
                    </a:moveTo>
                    <a:lnTo>
                      <a:pt x="0" y="643718"/>
                    </a:lnTo>
                    <a:lnTo>
                      <a:pt x="0" y="777742"/>
                    </a:lnTo>
                    <a:lnTo>
                      <a:pt x="477353" y="777742"/>
                    </a:lnTo>
                    <a:lnTo>
                      <a:pt x="477353" y="0"/>
                    </a:lnTo>
                    <a:close/>
                  </a:path>
                </a:pathLst>
              </a:custGeom>
              <a:solidFill>
                <a:srgbClr val="B9ED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휴대폰 및 계산기와 노트북" id="1139" name="Google Shape;1139;p19"/>
              <p:cNvSpPr/>
              <p:nvPr/>
            </p:nvSpPr>
            <p:spPr>
              <a:xfrm>
                <a:off x="12301490" y="2964504"/>
                <a:ext cx="276416" cy="28594"/>
              </a:xfrm>
              <a:custGeom>
                <a:rect b="b" l="l" r="r" t="t"/>
                <a:pathLst>
                  <a:path extrusionOk="0" h="28594" w="276416">
                    <a:moveTo>
                      <a:pt x="262119" y="28595"/>
                    </a:moveTo>
                    <a:lnTo>
                      <a:pt x="14297" y="28595"/>
                    </a:lnTo>
                    <a:cubicBezTo>
                      <a:pt x="6401" y="28595"/>
                      <a:pt x="0" y="22194"/>
                      <a:pt x="0" y="14297"/>
                    </a:cubicBezTo>
                    <a:cubicBezTo>
                      <a:pt x="0" y="6401"/>
                      <a:pt x="6401" y="0"/>
                      <a:pt x="14297" y="0"/>
                    </a:cubicBezTo>
                    <a:lnTo>
                      <a:pt x="262119" y="0"/>
                    </a:lnTo>
                    <a:cubicBezTo>
                      <a:pt x="270016" y="0"/>
                      <a:pt x="276417" y="6401"/>
                      <a:pt x="276417" y="14297"/>
                    </a:cubicBezTo>
                    <a:cubicBezTo>
                      <a:pt x="276417" y="22194"/>
                      <a:pt x="270016" y="28595"/>
                      <a:pt x="262119" y="285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휴대폰 및 계산기와 노트북" id="1140" name="Google Shape;1140;p19"/>
              <p:cNvSpPr/>
              <p:nvPr/>
            </p:nvSpPr>
            <p:spPr>
              <a:xfrm>
                <a:off x="12301490" y="3031225"/>
                <a:ext cx="276416" cy="28594"/>
              </a:xfrm>
              <a:custGeom>
                <a:rect b="b" l="l" r="r" t="t"/>
                <a:pathLst>
                  <a:path extrusionOk="0" h="28594" w="276416">
                    <a:moveTo>
                      <a:pt x="262119" y="28595"/>
                    </a:moveTo>
                    <a:lnTo>
                      <a:pt x="14297" y="28595"/>
                    </a:lnTo>
                    <a:cubicBezTo>
                      <a:pt x="6401" y="28595"/>
                      <a:pt x="0" y="22194"/>
                      <a:pt x="0" y="14297"/>
                    </a:cubicBezTo>
                    <a:cubicBezTo>
                      <a:pt x="0" y="6401"/>
                      <a:pt x="6401" y="0"/>
                      <a:pt x="14297" y="0"/>
                    </a:cubicBezTo>
                    <a:lnTo>
                      <a:pt x="262119" y="0"/>
                    </a:lnTo>
                    <a:cubicBezTo>
                      <a:pt x="270016" y="0"/>
                      <a:pt x="276417" y="6401"/>
                      <a:pt x="276417" y="14297"/>
                    </a:cubicBezTo>
                    <a:cubicBezTo>
                      <a:pt x="276417" y="22194"/>
                      <a:pt x="270016" y="28595"/>
                      <a:pt x="262119" y="285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휴대폰 및 계산기와 노트북" id="1141" name="Google Shape;1141;p19"/>
            <p:cNvGrpSpPr/>
            <p:nvPr/>
          </p:nvGrpSpPr>
          <p:grpSpPr>
            <a:xfrm>
              <a:off x="9809779" y="592719"/>
              <a:ext cx="2409391" cy="2419443"/>
              <a:chOff x="9809779" y="592719"/>
              <a:chExt cx="2409391" cy="2419443"/>
            </a:xfrm>
          </p:grpSpPr>
          <p:sp>
            <p:nvSpPr>
              <p:cNvPr descr="휴대폰 및 계산기와 노트북" id="1142" name="Google Shape;1142;p19"/>
              <p:cNvSpPr/>
              <p:nvPr/>
            </p:nvSpPr>
            <p:spPr>
              <a:xfrm>
                <a:off x="12005267" y="1815944"/>
                <a:ext cx="57933" cy="133442"/>
              </a:xfrm>
              <a:custGeom>
                <a:rect b="b" l="l" r="r" t="t"/>
                <a:pathLst>
                  <a:path extrusionOk="0" h="133442" w="57933">
                    <a:moveTo>
                      <a:pt x="0" y="0"/>
                    </a:moveTo>
                    <a:lnTo>
                      <a:pt x="57933" y="0"/>
                    </a:lnTo>
                    <a:lnTo>
                      <a:pt x="57933" y="133443"/>
                    </a:lnTo>
                    <a:lnTo>
                      <a:pt x="0" y="133443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휴대폰 및 계산기와 노트북" id="1143" name="Google Shape;1143;p19"/>
              <p:cNvSpPr/>
              <p:nvPr/>
            </p:nvSpPr>
            <p:spPr>
              <a:xfrm>
                <a:off x="9998218" y="1582420"/>
                <a:ext cx="2030233" cy="1429742"/>
              </a:xfrm>
              <a:custGeom>
                <a:rect b="b" l="l" r="r" t="t"/>
                <a:pathLst>
                  <a:path extrusionOk="0" h="1429742" w="2030233">
                    <a:moveTo>
                      <a:pt x="1973044" y="1429742"/>
                    </a:moveTo>
                    <a:lnTo>
                      <a:pt x="57190" y="1429742"/>
                    </a:lnTo>
                    <a:cubicBezTo>
                      <a:pt x="25607" y="1429742"/>
                      <a:pt x="0" y="1404136"/>
                      <a:pt x="0" y="1372553"/>
                    </a:cubicBezTo>
                    <a:lnTo>
                      <a:pt x="0" y="57190"/>
                    </a:lnTo>
                    <a:cubicBezTo>
                      <a:pt x="0" y="25607"/>
                      <a:pt x="25607" y="0"/>
                      <a:pt x="57190" y="0"/>
                    </a:cubicBezTo>
                    <a:lnTo>
                      <a:pt x="1973044" y="0"/>
                    </a:lnTo>
                    <a:cubicBezTo>
                      <a:pt x="2004627" y="0"/>
                      <a:pt x="2030234" y="25607"/>
                      <a:pt x="2030234" y="57190"/>
                    </a:cubicBezTo>
                    <a:lnTo>
                      <a:pt x="2030234" y="1372553"/>
                    </a:lnTo>
                    <a:cubicBezTo>
                      <a:pt x="2030234" y="1404140"/>
                      <a:pt x="2004632" y="1429742"/>
                      <a:pt x="1973044" y="1429742"/>
                    </a:cubicBez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휴대폰 및 계산기와 노트북" id="1144" name="Google Shape;1144;p19"/>
              <p:cNvSpPr/>
              <p:nvPr/>
            </p:nvSpPr>
            <p:spPr>
              <a:xfrm>
                <a:off x="10298464" y="1563356"/>
                <a:ext cx="1434507" cy="138208"/>
              </a:xfrm>
              <a:custGeom>
                <a:rect b="b" l="l" r="r" t="t"/>
                <a:pathLst>
                  <a:path extrusionOk="0" h="138208" w="1434507">
                    <a:moveTo>
                      <a:pt x="0" y="0"/>
                    </a:moveTo>
                    <a:lnTo>
                      <a:pt x="1434508" y="0"/>
                    </a:lnTo>
                    <a:lnTo>
                      <a:pt x="1434508" y="138208"/>
                    </a:lnTo>
                    <a:lnTo>
                      <a:pt x="0" y="138208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휴대폰 및 계산기와 노트북" id="1145" name="Google Shape;1145;p19"/>
              <p:cNvSpPr/>
              <p:nvPr/>
            </p:nvSpPr>
            <p:spPr>
              <a:xfrm>
                <a:off x="10673066" y="2545113"/>
                <a:ext cx="679246" cy="400327"/>
              </a:xfrm>
              <a:custGeom>
                <a:rect b="b" l="l" r="r" t="t"/>
                <a:pathLst>
                  <a:path extrusionOk="0" h="400327" w="679246">
                    <a:moveTo>
                      <a:pt x="649789" y="400328"/>
                    </a:moveTo>
                    <a:lnTo>
                      <a:pt x="29457" y="400328"/>
                    </a:lnTo>
                    <a:cubicBezTo>
                      <a:pt x="13187" y="400328"/>
                      <a:pt x="0" y="387141"/>
                      <a:pt x="0" y="370870"/>
                    </a:cubicBezTo>
                    <a:lnTo>
                      <a:pt x="0" y="29458"/>
                    </a:lnTo>
                    <a:cubicBezTo>
                      <a:pt x="0" y="13187"/>
                      <a:pt x="13187" y="0"/>
                      <a:pt x="29457" y="0"/>
                    </a:cubicBezTo>
                    <a:lnTo>
                      <a:pt x="649789" y="0"/>
                    </a:lnTo>
                    <a:cubicBezTo>
                      <a:pt x="666060" y="0"/>
                      <a:pt x="679247" y="13187"/>
                      <a:pt x="679247" y="29458"/>
                    </a:cubicBezTo>
                    <a:lnTo>
                      <a:pt x="679247" y="370870"/>
                    </a:lnTo>
                    <a:cubicBezTo>
                      <a:pt x="679247" y="387141"/>
                      <a:pt x="666055" y="400328"/>
                      <a:pt x="649789" y="400328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휴대폰 및 계산기와 노트북" id="1146" name="Google Shape;1146;p19"/>
              <p:cNvSpPr/>
              <p:nvPr/>
            </p:nvSpPr>
            <p:spPr>
              <a:xfrm>
                <a:off x="10098901" y="1689817"/>
                <a:ext cx="1833225" cy="793340"/>
              </a:xfrm>
              <a:custGeom>
                <a:rect b="b" l="l" r="r" t="t"/>
                <a:pathLst>
                  <a:path extrusionOk="0" h="793340" w="1833225">
                    <a:moveTo>
                      <a:pt x="1797205" y="793340"/>
                    </a:moveTo>
                    <a:lnTo>
                      <a:pt x="35991" y="792611"/>
                    </a:lnTo>
                    <a:cubicBezTo>
                      <a:pt x="16113" y="792601"/>
                      <a:pt x="0" y="776484"/>
                      <a:pt x="0" y="756605"/>
                    </a:cubicBezTo>
                    <a:lnTo>
                      <a:pt x="0" y="36006"/>
                    </a:lnTo>
                    <a:cubicBezTo>
                      <a:pt x="0" y="16113"/>
                      <a:pt x="16128" y="-5"/>
                      <a:pt x="36020" y="0"/>
                    </a:cubicBezTo>
                    <a:lnTo>
                      <a:pt x="1797234" y="729"/>
                    </a:lnTo>
                    <a:cubicBezTo>
                      <a:pt x="1817112" y="739"/>
                      <a:pt x="1833225" y="16857"/>
                      <a:pt x="1833225" y="36735"/>
                    </a:cubicBezTo>
                    <a:lnTo>
                      <a:pt x="1833225" y="757339"/>
                    </a:lnTo>
                    <a:cubicBezTo>
                      <a:pt x="1833225" y="777227"/>
                      <a:pt x="1817097" y="793350"/>
                      <a:pt x="1797205" y="79334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descr="휴대폰 및 계산기와 노트북" id="1147" name="Google Shape;1147;p19"/>
              <p:cNvGrpSpPr/>
              <p:nvPr/>
            </p:nvGrpSpPr>
            <p:grpSpPr>
              <a:xfrm>
                <a:off x="10140368" y="1726337"/>
                <a:ext cx="1752301" cy="719032"/>
                <a:chOff x="10140368" y="1726337"/>
                <a:chExt cx="1752301" cy="719032"/>
              </a:xfrm>
            </p:grpSpPr>
            <p:grpSp>
              <p:nvGrpSpPr>
                <p:cNvPr descr="휴대폰 및 계산기와 노트북" id="1148" name="Google Shape;1148;p19"/>
                <p:cNvGrpSpPr/>
                <p:nvPr/>
              </p:nvGrpSpPr>
              <p:grpSpPr>
                <a:xfrm>
                  <a:off x="10140373" y="1807761"/>
                  <a:ext cx="1563055" cy="104690"/>
                  <a:chOff x="10140373" y="1807761"/>
                  <a:chExt cx="1563055" cy="104690"/>
                </a:xfrm>
              </p:grpSpPr>
              <p:sp>
                <p:nvSpPr>
                  <p:cNvPr descr="휴대폰 및 계산기와 노트북" id="1149" name="Google Shape;1149;p19"/>
                  <p:cNvSpPr/>
                  <p:nvPr/>
                </p:nvSpPr>
                <p:spPr>
                  <a:xfrm>
                    <a:off x="10140373" y="1807761"/>
                    <a:ext cx="170353" cy="104690"/>
                  </a:xfrm>
                  <a:custGeom>
                    <a:rect b="b" l="l" r="r" t="t"/>
                    <a:pathLst>
                      <a:path extrusionOk="0" h="104690" w="170353">
                        <a:moveTo>
                          <a:pt x="158721" y="0"/>
                        </a:moveTo>
                        <a:lnTo>
                          <a:pt x="11633" y="0"/>
                        </a:lnTo>
                        <a:cubicBezTo>
                          <a:pt x="5209" y="0"/>
                          <a:pt x="0" y="5209"/>
                          <a:pt x="0" y="11633"/>
                        </a:cubicBezTo>
                        <a:lnTo>
                          <a:pt x="0" y="93057"/>
                        </a:lnTo>
                        <a:cubicBezTo>
                          <a:pt x="0" y="99482"/>
                          <a:pt x="5209" y="104691"/>
                          <a:pt x="11633" y="104691"/>
                        </a:cubicBezTo>
                        <a:lnTo>
                          <a:pt x="158721" y="104691"/>
                        </a:lnTo>
                        <a:cubicBezTo>
                          <a:pt x="165145" y="104691"/>
                          <a:pt x="170354" y="99482"/>
                          <a:pt x="170354" y="93057"/>
                        </a:cubicBezTo>
                        <a:lnTo>
                          <a:pt x="170354" y="11633"/>
                        </a:lnTo>
                        <a:cubicBezTo>
                          <a:pt x="170349" y="5209"/>
                          <a:pt x="165145" y="0"/>
                          <a:pt x="158721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50" name="Google Shape;1150;p19"/>
                  <p:cNvSpPr/>
                  <p:nvPr/>
                </p:nvSpPr>
                <p:spPr>
                  <a:xfrm>
                    <a:off x="10332644" y="18077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2"/>
                          <a:pt x="99482" y="104691"/>
                          <a:pt x="93057" y="104691"/>
                        </a:cubicBezTo>
                        <a:lnTo>
                          <a:pt x="11633" y="104691"/>
                        </a:lnTo>
                        <a:cubicBezTo>
                          <a:pt x="5209" y="104691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51" name="Google Shape;1151;p19"/>
                  <p:cNvSpPr/>
                  <p:nvPr/>
                </p:nvSpPr>
                <p:spPr>
                  <a:xfrm>
                    <a:off x="10459253" y="18077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2"/>
                          <a:pt x="99481" y="104691"/>
                          <a:pt x="93057" y="104691"/>
                        </a:cubicBezTo>
                        <a:lnTo>
                          <a:pt x="11633" y="104691"/>
                        </a:lnTo>
                        <a:cubicBezTo>
                          <a:pt x="5209" y="104691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52" name="Google Shape;1152;p19"/>
                  <p:cNvSpPr/>
                  <p:nvPr/>
                </p:nvSpPr>
                <p:spPr>
                  <a:xfrm>
                    <a:off x="10585866" y="18077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2"/>
                          <a:pt x="99481" y="104691"/>
                          <a:pt x="93057" y="104691"/>
                        </a:cubicBezTo>
                        <a:lnTo>
                          <a:pt x="11628" y="104691"/>
                        </a:lnTo>
                        <a:cubicBezTo>
                          <a:pt x="5204" y="104691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53" name="Google Shape;1153;p19"/>
                  <p:cNvSpPr/>
                  <p:nvPr/>
                </p:nvSpPr>
                <p:spPr>
                  <a:xfrm>
                    <a:off x="10712475" y="18077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2"/>
                          <a:pt x="99481" y="104691"/>
                          <a:pt x="93057" y="104691"/>
                        </a:cubicBezTo>
                        <a:lnTo>
                          <a:pt x="11633" y="104691"/>
                        </a:lnTo>
                        <a:cubicBezTo>
                          <a:pt x="5209" y="104691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54" name="Google Shape;1154;p19"/>
                  <p:cNvSpPr/>
                  <p:nvPr/>
                </p:nvSpPr>
                <p:spPr>
                  <a:xfrm>
                    <a:off x="10839083" y="18077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2"/>
                          <a:pt x="99481" y="104691"/>
                          <a:pt x="93057" y="104691"/>
                        </a:cubicBezTo>
                        <a:lnTo>
                          <a:pt x="11633" y="104691"/>
                        </a:lnTo>
                        <a:cubicBezTo>
                          <a:pt x="5209" y="104691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55" name="Google Shape;1155;p19"/>
                  <p:cNvSpPr/>
                  <p:nvPr/>
                </p:nvSpPr>
                <p:spPr>
                  <a:xfrm>
                    <a:off x="10965691" y="18077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2"/>
                          <a:pt x="99481" y="104691"/>
                          <a:pt x="93057" y="104691"/>
                        </a:cubicBezTo>
                        <a:lnTo>
                          <a:pt x="11633" y="104691"/>
                        </a:lnTo>
                        <a:cubicBezTo>
                          <a:pt x="5209" y="104691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56" name="Google Shape;1156;p19"/>
                  <p:cNvSpPr/>
                  <p:nvPr/>
                </p:nvSpPr>
                <p:spPr>
                  <a:xfrm>
                    <a:off x="11092300" y="18077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2"/>
                          <a:pt x="99482" y="104691"/>
                          <a:pt x="93057" y="104691"/>
                        </a:cubicBezTo>
                        <a:lnTo>
                          <a:pt x="11633" y="104691"/>
                        </a:lnTo>
                        <a:cubicBezTo>
                          <a:pt x="5209" y="104691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57" name="Google Shape;1157;p19"/>
                  <p:cNvSpPr/>
                  <p:nvPr/>
                </p:nvSpPr>
                <p:spPr>
                  <a:xfrm>
                    <a:off x="11218913" y="18077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2"/>
                          <a:pt x="99481" y="104691"/>
                          <a:pt x="93057" y="104691"/>
                        </a:cubicBezTo>
                        <a:lnTo>
                          <a:pt x="11633" y="104691"/>
                        </a:lnTo>
                        <a:cubicBezTo>
                          <a:pt x="5204" y="104691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58" name="Google Shape;1158;p19"/>
                  <p:cNvSpPr/>
                  <p:nvPr/>
                </p:nvSpPr>
                <p:spPr>
                  <a:xfrm>
                    <a:off x="11345522" y="18077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2"/>
                          <a:pt x="99481" y="104691"/>
                          <a:pt x="93057" y="104691"/>
                        </a:cubicBezTo>
                        <a:lnTo>
                          <a:pt x="11633" y="104691"/>
                        </a:lnTo>
                        <a:cubicBezTo>
                          <a:pt x="5204" y="104691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59" name="Google Shape;1159;p19"/>
                  <p:cNvSpPr/>
                  <p:nvPr/>
                </p:nvSpPr>
                <p:spPr>
                  <a:xfrm>
                    <a:off x="11472130" y="18077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2"/>
                          <a:pt x="99482" y="104691"/>
                          <a:pt x="93057" y="104691"/>
                        </a:cubicBezTo>
                        <a:lnTo>
                          <a:pt x="11633" y="104691"/>
                        </a:lnTo>
                        <a:cubicBezTo>
                          <a:pt x="5209" y="104691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60" name="Google Shape;1160;p19"/>
                  <p:cNvSpPr/>
                  <p:nvPr/>
                </p:nvSpPr>
                <p:spPr>
                  <a:xfrm>
                    <a:off x="11598738" y="18077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4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2"/>
                          <a:pt x="99482" y="104691"/>
                          <a:pt x="93057" y="104691"/>
                        </a:cubicBezTo>
                        <a:lnTo>
                          <a:pt x="11634" y="104691"/>
                        </a:lnTo>
                        <a:cubicBezTo>
                          <a:pt x="5209" y="104691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descr="휴대폰 및 계산기와 노트북" id="1161" name="Google Shape;1161;p19"/>
                <p:cNvGrpSpPr/>
                <p:nvPr/>
              </p:nvGrpSpPr>
              <p:grpSpPr>
                <a:xfrm>
                  <a:off x="10140373" y="1941528"/>
                  <a:ext cx="1750609" cy="104690"/>
                  <a:chOff x="10140373" y="1941528"/>
                  <a:chExt cx="1750609" cy="104690"/>
                </a:xfrm>
              </p:grpSpPr>
              <p:sp>
                <p:nvSpPr>
                  <p:cNvPr descr="휴대폰 및 계산기와 노트북" id="1162" name="Google Shape;1162;p19"/>
                  <p:cNvSpPr/>
                  <p:nvPr/>
                </p:nvSpPr>
                <p:spPr>
                  <a:xfrm>
                    <a:off x="10140373" y="1941528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93057" y="104690"/>
                        </a:moveTo>
                        <a:lnTo>
                          <a:pt x="11633" y="104690"/>
                        </a:lnTo>
                        <a:cubicBezTo>
                          <a:pt x="5209" y="104690"/>
                          <a:pt x="0" y="99481"/>
                          <a:pt x="0" y="93057"/>
                        </a:cubicBez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86" y="99481"/>
                          <a:pt x="99477" y="104690"/>
                          <a:pt x="93057" y="10469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63" name="Google Shape;1163;p19"/>
                  <p:cNvSpPr/>
                  <p:nvPr/>
                </p:nvSpPr>
                <p:spPr>
                  <a:xfrm>
                    <a:off x="10266981" y="1941528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1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64" name="Google Shape;1164;p19"/>
                  <p:cNvSpPr/>
                  <p:nvPr/>
                </p:nvSpPr>
                <p:spPr>
                  <a:xfrm>
                    <a:off x="10393590" y="1941528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1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65" name="Google Shape;1165;p19"/>
                  <p:cNvSpPr/>
                  <p:nvPr/>
                </p:nvSpPr>
                <p:spPr>
                  <a:xfrm>
                    <a:off x="10520198" y="1941528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1"/>
                          <a:pt x="99482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66" name="Google Shape;1166;p19"/>
                  <p:cNvSpPr/>
                  <p:nvPr/>
                </p:nvSpPr>
                <p:spPr>
                  <a:xfrm>
                    <a:off x="10646811" y="1941528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1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4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67" name="Google Shape;1167;p19"/>
                  <p:cNvSpPr/>
                  <p:nvPr/>
                </p:nvSpPr>
                <p:spPr>
                  <a:xfrm>
                    <a:off x="10773420" y="1941528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1"/>
                          <a:pt x="99482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68" name="Google Shape;1168;p19"/>
                  <p:cNvSpPr/>
                  <p:nvPr/>
                </p:nvSpPr>
                <p:spPr>
                  <a:xfrm>
                    <a:off x="10900028" y="1941528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1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69" name="Google Shape;1169;p19"/>
                  <p:cNvSpPr/>
                  <p:nvPr/>
                </p:nvSpPr>
                <p:spPr>
                  <a:xfrm>
                    <a:off x="11026637" y="1941528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1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70" name="Google Shape;1170;p19"/>
                  <p:cNvSpPr/>
                  <p:nvPr/>
                </p:nvSpPr>
                <p:spPr>
                  <a:xfrm>
                    <a:off x="11153245" y="1941528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1"/>
                          <a:pt x="99482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71" name="Google Shape;1171;p19"/>
                  <p:cNvSpPr/>
                  <p:nvPr/>
                </p:nvSpPr>
                <p:spPr>
                  <a:xfrm>
                    <a:off x="11279858" y="1941528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1"/>
                          <a:pt x="99482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4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72" name="Google Shape;1172;p19"/>
                  <p:cNvSpPr/>
                  <p:nvPr/>
                </p:nvSpPr>
                <p:spPr>
                  <a:xfrm>
                    <a:off x="11406467" y="1941528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4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1"/>
                          <a:pt x="99482" y="104690"/>
                          <a:pt x="93057" y="104690"/>
                        </a:cubicBezTo>
                        <a:lnTo>
                          <a:pt x="11634" y="104690"/>
                        </a:lnTo>
                        <a:cubicBezTo>
                          <a:pt x="5204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73" name="Google Shape;1173;p19"/>
                  <p:cNvSpPr/>
                  <p:nvPr/>
                </p:nvSpPr>
                <p:spPr>
                  <a:xfrm>
                    <a:off x="11533075" y="1941528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1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74" name="Google Shape;1174;p19"/>
                  <p:cNvSpPr/>
                  <p:nvPr/>
                </p:nvSpPr>
                <p:spPr>
                  <a:xfrm>
                    <a:off x="11659684" y="1941528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1"/>
                          <a:pt x="99482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75" name="Google Shape;1175;p19"/>
                  <p:cNvSpPr/>
                  <p:nvPr/>
                </p:nvSpPr>
                <p:spPr>
                  <a:xfrm>
                    <a:off x="11786292" y="1941528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93057" y="104690"/>
                        </a:moveTo>
                        <a:lnTo>
                          <a:pt x="11634" y="104690"/>
                        </a:lnTo>
                        <a:cubicBezTo>
                          <a:pt x="5209" y="104690"/>
                          <a:pt x="0" y="99481"/>
                          <a:pt x="0" y="93057"/>
                        </a:cubicBez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4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1"/>
                          <a:pt x="99482" y="104690"/>
                          <a:pt x="93057" y="10469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descr="휴대폰 및 계산기와 노트북" id="1176" name="Google Shape;1176;p19"/>
                <p:cNvGrpSpPr/>
                <p:nvPr/>
              </p:nvGrpSpPr>
              <p:grpSpPr>
                <a:xfrm>
                  <a:off x="10140373" y="1726337"/>
                  <a:ext cx="1750609" cy="52347"/>
                  <a:chOff x="10140373" y="1726337"/>
                  <a:chExt cx="1750609" cy="52347"/>
                </a:xfrm>
              </p:grpSpPr>
              <p:sp>
                <p:nvSpPr>
                  <p:cNvPr descr="휴대폰 및 계산기와 노트북" id="1177" name="Google Shape;1177;p19"/>
                  <p:cNvSpPr/>
                  <p:nvPr/>
                </p:nvSpPr>
                <p:spPr>
                  <a:xfrm>
                    <a:off x="10140373" y="1726337"/>
                    <a:ext cx="104690" cy="52347"/>
                  </a:xfrm>
                  <a:custGeom>
                    <a:rect b="b" l="l" r="r" t="t"/>
                    <a:pathLst>
                      <a:path extrusionOk="0" h="52347" w="104690">
                        <a:moveTo>
                          <a:pt x="93057" y="52348"/>
                        </a:moveTo>
                        <a:lnTo>
                          <a:pt x="11633" y="52348"/>
                        </a:lnTo>
                        <a:cubicBezTo>
                          <a:pt x="5209" y="52348"/>
                          <a:pt x="0" y="47139"/>
                          <a:pt x="0" y="40714"/>
                        </a:cubicBez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1" y="5209"/>
                          <a:pt x="104691" y="11633"/>
                        </a:cubicBezTo>
                        <a:lnTo>
                          <a:pt x="104691" y="40714"/>
                        </a:lnTo>
                        <a:cubicBezTo>
                          <a:pt x="104686" y="47139"/>
                          <a:pt x="99477" y="52348"/>
                          <a:pt x="93057" y="5234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78" name="Google Shape;1178;p19"/>
                  <p:cNvSpPr/>
                  <p:nvPr/>
                </p:nvSpPr>
                <p:spPr>
                  <a:xfrm>
                    <a:off x="10266981" y="1726337"/>
                    <a:ext cx="104690" cy="52347"/>
                  </a:xfrm>
                  <a:custGeom>
                    <a:rect b="b" l="l" r="r" t="t"/>
                    <a:pathLst>
                      <a:path extrusionOk="0" h="52347" w="104690">
                        <a:moveTo>
                          <a:pt x="0" y="40714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1" y="5209"/>
                          <a:pt x="104691" y="11633"/>
                        </a:cubicBezTo>
                        <a:lnTo>
                          <a:pt x="104691" y="40714"/>
                        </a:lnTo>
                        <a:cubicBezTo>
                          <a:pt x="104691" y="47139"/>
                          <a:pt x="99481" y="52348"/>
                          <a:pt x="93057" y="52348"/>
                        </a:cubicBezTo>
                        <a:lnTo>
                          <a:pt x="11633" y="52348"/>
                        </a:lnTo>
                        <a:cubicBezTo>
                          <a:pt x="5209" y="52348"/>
                          <a:pt x="0" y="47139"/>
                          <a:pt x="0" y="40714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79" name="Google Shape;1179;p19"/>
                  <p:cNvSpPr/>
                  <p:nvPr/>
                </p:nvSpPr>
                <p:spPr>
                  <a:xfrm>
                    <a:off x="10393590" y="1726337"/>
                    <a:ext cx="104690" cy="52347"/>
                  </a:xfrm>
                  <a:custGeom>
                    <a:rect b="b" l="l" r="r" t="t"/>
                    <a:pathLst>
                      <a:path extrusionOk="0" h="52347" w="104690">
                        <a:moveTo>
                          <a:pt x="0" y="40714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40714"/>
                        </a:lnTo>
                        <a:cubicBezTo>
                          <a:pt x="104690" y="47139"/>
                          <a:pt x="99481" y="52348"/>
                          <a:pt x="93057" y="52348"/>
                        </a:cubicBezTo>
                        <a:lnTo>
                          <a:pt x="11633" y="52348"/>
                        </a:lnTo>
                        <a:cubicBezTo>
                          <a:pt x="5209" y="52348"/>
                          <a:pt x="0" y="47139"/>
                          <a:pt x="0" y="40714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80" name="Google Shape;1180;p19"/>
                  <p:cNvSpPr/>
                  <p:nvPr/>
                </p:nvSpPr>
                <p:spPr>
                  <a:xfrm>
                    <a:off x="10520198" y="1726337"/>
                    <a:ext cx="104690" cy="52347"/>
                  </a:xfrm>
                  <a:custGeom>
                    <a:rect b="b" l="l" r="r" t="t"/>
                    <a:pathLst>
                      <a:path extrusionOk="0" h="52347" w="104690">
                        <a:moveTo>
                          <a:pt x="0" y="40714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40714"/>
                        </a:lnTo>
                        <a:cubicBezTo>
                          <a:pt x="104691" y="47139"/>
                          <a:pt x="99482" y="52348"/>
                          <a:pt x="93057" y="52348"/>
                        </a:cubicBezTo>
                        <a:lnTo>
                          <a:pt x="11633" y="52348"/>
                        </a:lnTo>
                        <a:cubicBezTo>
                          <a:pt x="5209" y="52348"/>
                          <a:pt x="0" y="47139"/>
                          <a:pt x="0" y="40714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81" name="Google Shape;1181;p19"/>
                  <p:cNvSpPr/>
                  <p:nvPr/>
                </p:nvSpPr>
                <p:spPr>
                  <a:xfrm>
                    <a:off x="10646811" y="1726337"/>
                    <a:ext cx="104690" cy="52347"/>
                  </a:xfrm>
                  <a:custGeom>
                    <a:rect b="b" l="l" r="r" t="t"/>
                    <a:pathLst>
                      <a:path extrusionOk="0" h="52347" w="104690">
                        <a:moveTo>
                          <a:pt x="0" y="40714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40714"/>
                        </a:lnTo>
                        <a:cubicBezTo>
                          <a:pt x="104690" y="47139"/>
                          <a:pt x="99481" y="52348"/>
                          <a:pt x="93057" y="52348"/>
                        </a:cubicBezTo>
                        <a:lnTo>
                          <a:pt x="11633" y="52348"/>
                        </a:lnTo>
                        <a:cubicBezTo>
                          <a:pt x="5204" y="52348"/>
                          <a:pt x="0" y="47139"/>
                          <a:pt x="0" y="40714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82" name="Google Shape;1182;p19"/>
                  <p:cNvSpPr/>
                  <p:nvPr/>
                </p:nvSpPr>
                <p:spPr>
                  <a:xfrm>
                    <a:off x="10773420" y="1726337"/>
                    <a:ext cx="104690" cy="52347"/>
                  </a:xfrm>
                  <a:custGeom>
                    <a:rect b="b" l="l" r="r" t="t"/>
                    <a:pathLst>
                      <a:path extrusionOk="0" h="52347" w="104690">
                        <a:moveTo>
                          <a:pt x="0" y="40714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40714"/>
                        </a:lnTo>
                        <a:cubicBezTo>
                          <a:pt x="104691" y="47139"/>
                          <a:pt x="99482" y="52348"/>
                          <a:pt x="93057" y="52348"/>
                        </a:cubicBezTo>
                        <a:lnTo>
                          <a:pt x="11633" y="52348"/>
                        </a:lnTo>
                        <a:cubicBezTo>
                          <a:pt x="5209" y="52348"/>
                          <a:pt x="0" y="47139"/>
                          <a:pt x="0" y="40714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83" name="Google Shape;1183;p19"/>
                  <p:cNvSpPr/>
                  <p:nvPr/>
                </p:nvSpPr>
                <p:spPr>
                  <a:xfrm>
                    <a:off x="10900028" y="1726337"/>
                    <a:ext cx="104690" cy="52347"/>
                  </a:xfrm>
                  <a:custGeom>
                    <a:rect b="b" l="l" r="r" t="t"/>
                    <a:pathLst>
                      <a:path extrusionOk="0" h="52347" w="104690">
                        <a:moveTo>
                          <a:pt x="0" y="40714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1" y="5209"/>
                          <a:pt x="104691" y="11633"/>
                        </a:cubicBezTo>
                        <a:lnTo>
                          <a:pt x="104691" y="40714"/>
                        </a:lnTo>
                        <a:cubicBezTo>
                          <a:pt x="104691" y="47139"/>
                          <a:pt x="99481" y="52348"/>
                          <a:pt x="93057" y="52348"/>
                        </a:cubicBezTo>
                        <a:lnTo>
                          <a:pt x="11633" y="52348"/>
                        </a:lnTo>
                        <a:cubicBezTo>
                          <a:pt x="5209" y="52348"/>
                          <a:pt x="0" y="47139"/>
                          <a:pt x="0" y="40714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84" name="Google Shape;1184;p19"/>
                  <p:cNvSpPr/>
                  <p:nvPr/>
                </p:nvSpPr>
                <p:spPr>
                  <a:xfrm>
                    <a:off x="11026637" y="1726337"/>
                    <a:ext cx="104690" cy="52347"/>
                  </a:xfrm>
                  <a:custGeom>
                    <a:rect b="b" l="l" r="r" t="t"/>
                    <a:pathLst>
                      <a:path extrusionOk="0" h="52347" w="104690">
                        <a:moveTo>
                          <a:pt x="0" y="40714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40714"/>
                        </a:lnTo>
                        <a:cubicBezTo>
                          <a:pt x="104690" y="47139"/>
                          <a:pt x="99481" y="52348"/>
                          <a:pt x="93057" y="52348"/>
                        </a:cubicBezTo>
                        <a:lnTo>
                          <a:pt x="11633" y="52348"/>
                        </a:lnTo>
                        <a:cubicBezTo>
                          <a:pt x="5209" y="52348"/>
                          <a:pt x="0" y="47139"/>
                          <a:pt x="0" y="40714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85" name="Google Shape;1185;p19"/>
                  <p:cNvSpPr/>
                  <p:nvPr/>
                </p:nvSpPr>
                <p:spPr>
                  <a:xfrm>
                    <a:off x="11153245" y="1726337"/>
                    <a:ext cx="104690" cy="52347"/>
                  </a:xfrm>
                  <a:custGeom>
                    <a:rect b="b" l="l" r="r" t="t"/>
                    <a:pathLst>
                      <a:path extrusionOk="0" h="52347" w="104690">
                        <a:moveTo>
                          <a:pt x="0" y="40714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40714"/>
                        </a:lnTo>
                        <a:cubicBezTo>
                          <a:pt x="104691" y="47139"/>
                          <a:pt x="99482" y="52348"/>
                          <a:pt x="93057" y="52348"/>
                        </a:cubicBezTo>
                        <a:lnTo>
                          <a:pt x="11633" y="52348"/>
                        </a:lnTo>
                        <a:cubicBezTo>
                          <a:pt x="5209" y="52348"/>
                          <a:pt x="0" y="47139"/>
                          <a:pt x="0" y="40714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86" name="Google Shape;1186;p19"/>
                  <p:cNvSpPr/>
                  <p:nvPr/>
                </p:nvSpPr>
                <p:spPr>
                  <a:xfrm>
                    <a:off x="11279858" y="1726337"/>
                    <a:ext cx="104690" cy="52347"/>
                  </a:xfrm>
                  <a:custGeom>
                    <a:rect b="b" l="l" r="r" t="t"/>
                    <a:pathLst>
                      <a:path extrusionOk="0" h="52347" w="104690">
                        <a:moveTo>
                          <a:pt x="0" y="40714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0" y="5209"/>
                          <a:pt x="104690" y="11633"/>
                        </a:cubicBezTo>
                        <a:lnTo>
                          <a:pt x="104690" y="40714"/>
                        </a:lnTo>
                        <a:cubicBezTo>
                          <a:pt x="104690" y="47139"/>
                          <a:pt x="99482" y="52348"/>
                          <a:pt x="93057" y="52348"/>
                        </a:cubicBezTo>
                        <a:lnTo>
                          <a:pt x="11633" y="52348"/>
                        </a:lnTo>
                        <a:cubicBezTo>
                          <a:pt x="5204" y="52348"/>
                          <a:pt x="0" y="47139"/>
                          <a:pt x="0" y="40714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87" name="Google Shape;1187;p19"/>
                  <p:cNvSpPr/>
                  <p:nvPr/>
                </p:nvSpPr>
                <p:spPr>
                  <a:xfrm>
                    <a:off x="11406467" y="1726337"/>
                    <a:ext cx="104690" cy="52347"/>
                  </a:xfrm>
                  <a:custGeom>
                    <a:rect b="b" l="l" r="r" t="t"/>
                    <a:pathLst>
                      <a:path extrusionOk="0" h="52347" w="104690">
                        <a:moveTo>
                          <a:pt x="0" y="40714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4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40714"/>
                        </a:lnTo>
                        <a:cubicBezTo>
                          <a:pt x="104691" y="47139"/>
                          <a:pt x="99482" y="52348"/>
                          <a:pt x="93057" y="52348"/>
                        </a:cubicBezTo>
                        <a:lnTo>
                          <a:pt x="11634" y="52348"/>
                        </a:lnTo>
                        <a:cubicBezTo>
                          <a:pt x="5204" y="52348"/>
                          <a:pt x="0" y="47139"/>
                          <a:pt x="0" y="40714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88" name="Google Shape;1188;p19"/>
                  <p:cNvSpPr/>
                  <p:nvPr/>
                </p:nvSpPr>
                <p:spPr>
                  <a:xfrm>
                    <a:off x="11533075" y="1726337"/>
                    <a:ext cx="104690" cy="52347"/>
                  </a:xfrm>
                  <a:custGeom>
                    <a:rect b="b" l="l" r="r" t="t"/>
                    <a:pathLst>
                      <a:path extrusionOk="0" h="52347" w="104690">
                        <a:moveTo>
                          <a:pt x="0" y="40714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40714"/>
                        </a:lnTo>
                        <a:cubicBezTo>
                          <a:pt x="104690" y="47139"/>
                          <a:pt x="99481" y="52348"/>
                          <a:pt x="93057" y="52348"/>
                        </a:cubicBezTo>
                        <a:lnTo>
                          <a:pt x="11633" y="52348"/>
                        </a:lnTo>
                        <a:cubicBezTo>
                          <a:pt x="5209" y="52348"/>
                          <a:pt x="0" y="47139"/>
                          <a:pt x="0" y="40714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89" name="Google Shape;1189;p19"/>
                  <p:cNvSpPr/>
                  <p:nvPr/>
                </p:nvSpPr>
                <p:spPr>
                  <a:xfrm>
                    <a:off x="11659684" y="1726337"/>
                    <a:ext cx="104690" cy="52347"/>
                  </a:xfrm>
                  <a:custGeom>
                    <a:rect b="b" l="l" r="r" t="t"/>
                    <a:pathLst>
                      <a:path extrusionOk="0" h="52347" w="104690">
                        <a:moveTo>
                          <a:pt x="0" y="40714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0" y="5209"/>
                          <a:pt x="104690" y="11633"/>
                        </a:cubicBezTo>
                        <a:lnTo>
                          <a:pt x="104690" y="40714"/>
                        </a:lnTo>
                        <a:cubicBezTo>
                          <a:pt x="104690" y="47139"/>
                          <a:pt x="99482" y="52348"/>
                          <a:pt x="93057" y="52348"/>
                        </a:cubicBezTo>
                        <a:lnTo>
                          <a:pt x="11633" y="52348"/>
                        </a:lnTo>
                        <a:cubicBezTo>
                          <a:pt x="5209" y="52348"/>
                          <a:pt x="0" y="47139"/>
                          <a:pt x="0" y="40714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90" name="Google Shape;1190;p19"/>
                  <p:cNvSpPr/>
                  <p:nvPr/>
                </p:nvSpPr>
                <p:spPr>
                  <a:xfrm>
                    <a:off x="11786292" y="1726337"/>
                    <a:ext cx="104690" cy="52347"/>
                  </a:xfrm>
                  <a:custGeom>
                    <a:rect b="b" l="l" r="r" t="t"/>
                    <a:pathLst>
                      <a:path extrusionOk="0" h="52347" w="104690">
                        <a:moveTo>
                          <a:pt x="93057" y="52348"/>
                        </a:moveTo>
                        <a:lnTo>
                          <a:pt x="11634" y="52348"/>
                        </a:lnTo>
                        <a:cubicBezTo>
                          <a:pt x="5209" y="52348"/>
                          <a:pt x="0" y="47139"/>
                          <a:pt x="0" y="40714"/>
                        </a:cubicBez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4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40714"/>
                        </a:lnTo>
                        <a:cubicBezTo>
                          <a:pt x="104691" y="47139"/>
                          <a:pt x="99482" y="52348"/>
                          <a:pt x="93057" y="52348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descr="휴대폰 및 계산기와 노트북" id="1191" name="Google Shape;1191;p19"/>
                <p:cNvGrpSpPr/>
                <p:nvPr/>
              </p:nvGrpSpPr>
              <p:grpSpPr>
                <a:xfrm>
                  <a:off x="10140373" y="1807761"/>
                  <a:ext cx="1752296" cy="372228"/>
                  <a:chOff x="10140373" y="1807761"/>
                  <a:chExt cx="1752296" cy="372228"/>
                </a:xfrm>
              </p:grpSpPr>
              <p:sp>
                <p:nvSpPr>
                  <p:cNvPr descr="휴대폰 및 계산기와 노트북" id="1192" name="Google Shape;1192;p19"/>
                  <p:cNvSpPr/>
                  <p:nvPr/>
                </p:nvSpPr>
                <p:spPr>
                  <a:xfrm>
                    <a:off x="10140373" y="2075299"/>
                    <a:ext cx="170353" cy="104690"/>
                  </a:xfrm>
                  <a:custGeom>
                    <a:rect b="b" l="l" r="r" t="t"/>
                    <a:pathLst>
                      <a:path extrusionOk="0" h="104690" w="170353">
                        <a:moveTo>
                          <a:pt x="158721" y="0"/>
                        </a:moveTo>
                        <a:lnTo>
                          <a:pt x="11633" y="0"/>
                        </a:lnTo>
                        <a:cubicBezTo>
                          <a:pt x="5209" y="0"/>
                          <a:pt x="0" y="5209"/>
                          <a:pt x="0" y="11633"/>
                        </a:cubicBezTo>
                        <a:lnTo>
                          <a:pt x="0" y="93057"/>
                        </a:lnTo>
                        <a:cubicBezTo>
                          <a:pt x="0" y="99481"/>
                          <a:pt x="5209" y="104690"/>
                          <a:pt x="11633" y="104690"/>
                        </a:cubicBezTo>
                        <a:lnTo>
                          <a:pt x="158721" y="104690"/>
                        </a:lnTo>
                        <a:cubicBezTo>
                          <a:pt x="165145" y="104690"/>
                          <a:pt x="170354" y="99481"/>
                          <a:pt x="170354" y="93057"/>
                        </a:cubicBezTo>
                        <a:lnTo>
                          <a:pt x="170354" y="11628"/>
                        </a:lnTo>
                        <a:cubicBezTo>
                          <a:pt x="170349" y="5204"/>
                          <a:pt x="165145" y="0"/>
                          <a:pt x="158721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93" name="Google Shape;1193;p19"/>
                  <p:cNvSpPr/>
                  <p:nvPr/>
                </p:nvSpPr>
                <p:spPr>
                  <a:xfrm>
                    <a:off x="11722316" y="2075299"/>
                    <a:ext cx="170353" cy="104690"/>
                  </a:xfrm>
                  <a:custGeom>
                    <a:rect b="b" l="l" r="r" t="t"/>
                    <a:pathLst>
                      <a:path extrusionOk="0" h="104690" w="170353">
                        <a:moveTo>
                          <a:pt x="158720" y="0"/>
                        </a:moveTo>
                        <a:lnTo>
                          <a:pt x="11633" y="0"/>
                        </a:lnTo>
                        <a:cubicBezTo>
                          <a:pt x="5209" y="0"/>
                          <a:pt x="0" y="5209"/>
                          <a:pt x="0" y="11633"/>
                        </a:cubicBezTo>
                        <a:lnTo>
                          <a:pt x="0" y="93057"/>
                        </a:lnTo>
                        <a:cubicBezTo>
                          <a:pt x="0" y="99481"/>
                          <a:pt x="5209" y="104690"/>
                          <a:pt x="11633" y="104690"/>
                        </a:cubicBezTo>
                        <a:lnTo>
                          <a:pt x="158720" y="104690"/>
                        </a:lnTo>
                        <a:cubicBezTo>
                          <a:pt x="165145" y="104690"/>
                          <a:pt x="170354" y="99481"/>
                          <a:pt x="170354" y="93057"/>
                        </a:cubicBezTo>
                        <a:lnTo>
                          <a:pt x="170354" y="11628"/>
                        </a:lnTo>
                        <a:cubicBezTo>
                          <a:pt x="170354" y="5204"/>
                          <a:pt x="165145" y="0"/>
                          <a:pt x="158720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94" name="Google Shape;1194;p19"/>
                  <p:cNvSpPr/>
                  <p:nvPr/>
                </p:nvSpPr>
                <p:spPr>
                  <a:xfrm>
                    <a:off x="11722316" y="1807761"/>
                    <a:ext cx="170353" cy="104690"/>
                  </a:xfrm>
                  <a:custGeom>
                    <a:rect b="b" l="l" r="r" t="t"/>
                    <a:pathLst>
                      <a:path extrusionOk="0" h="104690" w="170353">
                        <a:moveTo>
                          <a:pt x="158720" y="0"/>
                        </a:moveTo>
                        <a:lnTo>
                          <a:pt x="11633" y="0"/>
                        </a:lnTo>
                        <a:cubicBezTo>
                          <a:pt x="5209" y="0"/>
                          <a:pt x="0" y="5209"/>
                          <a:pt x="0" y="11633"/>
                        </a:cubicBezTo>
                        <a:lnTo>
                          <a:pt x="0" y="93057"/>
                        </a:lnTo>
                        <a:cubicBezTo>
                          <a:pt x="0" y="99482"/>
                          <a:pt x="5209" y="104691"/>
                          <a:pt x="11633" y="104691"/>
                        </a:cubicBezTo>
                        <a:lnTo>
                          <a:pt x="158720" y="104691"/>
                        </a:lnTo>
                        <a:cubicBezTo>
                          <a:pt x="165145" y="104691"/>
                          <a:pt x="170354" y="99482"/>
                          <a:pt x="170354" y="93057"/>
                        </a:cubicBezTo>
                        <a:lnTo>
                          <a:pt x="170354" y="11633"/>
                        </a:lnTo>
                        <a:cubicBezTo>
                          <a:pt x="170354" y="5209"/>
                          <a:pt x="165145" y="0"/>
                          <a:pt x="158720" y="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95" name="Google Shape;1195;p19"/>
                  <p:cNvSpPr/>
                  <p:nvPr/>
                </p:nvSpPr>
                <p:spPr>
                  <a:xfrm>
                    <a:off x="10332644" y="2075295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1"/>
                          <a:pt x="99482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96" name="Google Shape;1196;p19"/>
                  <p:cNvSpPr/>
                  <p:nvPr/>
                </p:nvSpPr>
                <p:spPr>
                  <a:xfrm>
                    <a:off x="10459253" y="2075295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1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97" name="Google Shape;1197;p19"/>
                  <p:cNvSpPr/>
                  <p:nvPr/>
                </p:nvSpPr>
                <p:spPr>
                  <a:xfrm>
                    <a:off x="10585866" y="2075295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1"/>
                          <a:pt x="99481" y="104690"/>
                          <a:pt x="93057" y="104690"/>
                        </a:cubicBezTo>
                        <a:lnTo>
                          <a:pt x="11628" y="104690"/>
                        </a:lnTo>
                        <a:cubicBezTo>
                          <a:pt x="5204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98" name="Google Shape;1198;p19"/>
                  <p:cNvSpPr/>
                  <p:nvPr/>
                </p:nvSpPr>
                <p:spPr>
                  <a:xfrm>
                    <a:off x="10712475" y="2075295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1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199" name="Google Shape;1199;p19"/>
                  <p:cNvSpPr/>
                  <p:nvPr/>
                </p:nvSpPr>
                <p:spPr>
                  <a:xfrm>
                    <a:off x="10839083" y="2075295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1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00" name="Google Shape;1200;p19"/>
                  <p:cNvSpPr/>
                  <p:nvPr/>
                </p:nvSpPr>
                <p:spPr>
                  <a:xfrm>
                    <a:off x="10965691" y="2075295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1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01" name="Google Shape;1201;p19"/>
                  <p:cNvSpPr/>
                  <p:nvPr/>
                </p:nvSpPr>
                <p:spPr>
                  <a:xfrm>
                    <a:off x="11092300" y="2075295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1"/>
                          <a:pt x="99482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02" name="Google Shape;1202;p19"/>
                  <p:cNvSpPr/>
                  <p:nvPr/>
                </p:nvSpPr>
                <p:spPr>
                  <a:xfrm>
                    <a:off x="11218913" y="2075295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1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4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03" name="Google Shape;1203;p19"/>
                  <p:cNvSpPr/>
                  <p:nvPr/>
                </p:nvSpPr>
                <p:spPr>
                  <a:xfrm>
                    <a:off x="11345522" y="2075295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1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4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04" name="Google Shape;1204;p19"/>
                  <p:cNvSpPr/>
                  <p:nvPr/>
                </p:nvSpPr>
                <p:spPr>
                  <a:xfrm>
                    <a:off x="11472130" y="2075295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1"/>
                          <a:pt x="99482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05" name="Google Shape;1205;p19"/>
                  <p:cNvSpPr/>
                  <p:nvPr/>
                </p:nvSpPr>
                <p:spPr>
                  <a:xfrm>
                    <a:off x="11598738" y="2075295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4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1"/>
                          <a:pt x="99482" y="104690"/>
                          <a:pt x="93057" y="104690"/>
                        </a:cubicBezTo>
                        <a:lnTo>
                          <a:pt x="11634" y="104690"/>
                        </a:lnTo>
                        <a:cubicBezTo>
                          <a:pt x="5209" y="104690"/>
                          <a:pt x="0" y="99481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descr="휴대폰 및 계산기와 노트북" id="1206" name="Google Shape;1206;p19"/>
                <p:cNvGrpSpPr/>
                <p:nvPr/>
              </p:nvGrpSpPr>
              <p:grpSpPr>
                <a:xfrm>
                  <a:off x="10140368" y="2209061"/>
                  <a:ext cx="1750271" cy="104690"/>
                  <a:chOff x="10140368" y="2209061"/>
                  <a:chExt cx="1750271" cy="104690"/>
                </a:xfrm>
              </p:grpSpPr>
              <p:sp>
                <p:nvSpPr>
                  <p:cNvPr descr="휴대폰 및 계산기와 노트북" id="1207" name="Google Shape;1207;p19"/>
                  <p:cNvSpPr/>
                  <p:nvPr/>
                </p:nvSpPr>
                <p:spPr>
                  <a:xfrm>
                    <a:off x="10140368" y="2209061"/>
                    <a:ext cx="232309" cy="104690"/>
                  </a:xfrm>
                  <a:custGeom>
                    <a:rect b="b" l="l" r="r" t="t"/>
                    <a:pathLst>
                      <a:path extrusionOk="0" h="104690" w="232309">
                        <a:moveTo>
                          <a:pt x="220676" y="104690"/>
                        </a:moveTo>
                        <a:lnTo>
                          <a:pt x="11633" y="104690"/>
                        </a:lnTo>
                        <a:cubicBezTo>
                          <a:pt x="5209" y="104690"/>
                          <a:pt x="0" y="99482"/>
                          <a:pt x="0" y="93057"/>
                        </a:cubicBez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220676" y="0"/>
                        </a:lnTo>
                        <a:cubicBezTo>
                          <a:pt x="227100" y="0"/>
                          <a:pt x="232309" y="5209"/>
                          <a:pt x="232309" y="11633"/>
                        </a:cubicBezTo>
                        <a:lnTo>
                          <a:pt x="232309" y="93057"/>
                        </a:lnTo>
                        <a:cubicBezTo>
                          <a:pt x="232309" y="99482"/>
                          <a:pt x="227100" y="104690"/>
                          <a:pt x="220676" y="10469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08" name="Google Shape;1208;p19"/>
                  <p:cNvSpPr/>
                  <p:nvPr/>
                </p:nvSpPr>
                <p:spPr>
                  <a:xfrm>
                    <a:off x="10393590" y="22090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2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09" name="Google Shape;1209;p19"/>
                  <p:cNvSpPr/>
                  <p:nvPr/>
                </p:nvSpPr>
                <p:spPr>
                  <a:xfrm>
                    <a:off x="10520198" y="22090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2"/>
                          <a:pt x="99482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10" name="Google Shape;1210;p19"/>
                  <p:cNvSpPr/>
                  <p:nvPr/>
                </p:nvSpPr>
                <p:spPr>
                  <a:xfrm>
                    <a:off x="10646811" y="22090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2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4" y="104690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11" name="Google Shape;1211;p19"/>
                  <p:cNvSpPr/>
                  <p:nvPr/>
                </p:nvSpPr>
                <p:spPr>
                  <a:xfrm>
                    <a:off x="10773420" y="22090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2"/>
                          <a:pt x="99482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12" name="Google Shape;1212;p19"/>
                  <p:cNvSpPr/>
                  <p:nvPr/>
                </p:nvSpPr>
                <p:spPr>
                  <a:xfrm>
                    <a:off x="10900028" y="22090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2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13" name="Google Shape;1213;p19"/>
                  <p:cNvSpPr/>
                  <p:nvPr/>
                </p:nvSpPr>
                <p:spPr>
                  <a:xfrm>
                    <a:off x="11026637" y="22090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2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14" name="Google Shape;1214;p19"/>
                  <p:cNvSpPr/>
                  <p:nvPr/>
                </p:nvSpPr>
                <p:spPr>
                  <a:xfrm>
                    <a:off x="11153245" y="22090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2"/>
                          <a:pt x="99482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15" name="Google Shape;1215;p19"/>
                  <p:cNvSpPr/>
                  <p:nvPr/>
                </p:nvSpPr>
                <p:spPr>
                  <a:xfrm>
                    <a:off x="11279858" y="22090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2"/>
                          <a:pt x="99482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4" y="104690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16" name="Google Shape;1216;p19"/>
                  <p:cNvSpPr/>
                  <p:nvPr/>
                </p:nvSpPr>
                <p:spPr>
                  <a:xfrm>
                    <a:off x="11406467" y="22090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4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2"/>
                          <a:pt x="99482" y="104690"/>
                          <a:pt x="93057" y="104690"/>
                        </a:cubicBezTo>
                        <a:lnTo>
                          <a:pt x="11634" y="104690"/>
                        </a:lnTo>
                        <a:cubicBezTo>
                          <a:pt x="5204" y="104690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17" name="Google Shape;1217;p19"/>
                  <p:cNvSpPr/>
                  <p:nvPr/>
                </p:nvSpPr>
                <p:spPr>
                  <a:xfrm>
                    <a:off x="11533075" y="2209061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2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18" name="Google Shape;1218;p19"/>
                  <p:cNvSpPr/>
                  <p:nvPr/>
                </p:nvSpPr>
                <p:spPr>
                  <a:xfrm>
                    <a:off x="11659684" y="2209061"/>
                    <a:ext cx="230955" cy="104690"/>
                  </a:xfrm>
                  <a:custGeom>
                    <a:rect b="b" l="l" r="r" t="t"/>
                    <a:pathLst>
                      <a:path extrusionOk="0" h="104690" w="230955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4542" y="7091"/>
                          <a:pt x="7091" y="4542"/>
                          <a:pt x="11633" y="0"/>
                        </a:cubicBezTo>
                        <a:lnTo>
                          <a:pt x="219323" y="0"/>
                        </a:lnTo>
                        <a:cubicBezTo>
                          <a:pt x="223864" y="4542"/>
                          <a:pt x="226414" y="7091"/>
                          <a:pt x="230956" y="11633"/>
                        </a:cubicBezTo>
                        <a:lnTo>
                          <a:pt x="230956" y="93057"/>
                        </a:lnTo>
                        <a:cubicBezTo>
                          <a:pt x="226414" y="97599"/>
                          <a:pt x="223864" y="100149"/>
                          <a:pt x="219323" y="104690"/>
                        </a:cubicBezTo>
                        <a:lnTo>
                          <a:pt x="11633" y="104690"/>
                        </a:lnTo>
                        <a:cubicBezTo>
                          <a:pt x="7091" y="100149"/>
                          <a:pt x="4542" y="97604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descr="휴대폰 및 계산기와 노트북" id="1219" name="Google Shape;1219;p19"/>
                <p:cNvGrpSpPr/>
                <p:nvPr/>
              </p:nvGrpSpPr>
              <p:grpSpPr>
                <a:xfrm>
                  <a:off x="10140373" y="2340178"/>
                  <a:ext cx="1749980" cy="105191"/>
                  <a:chOff x="10140373" y="2340178"/>
                  <a:chExt cx="1749980" cy="105191"/>
                </a:xfrm>
              </p:grpSpPr>
              <p:sp>
                <p:nvSpPr>
                  <p:cNvPr descr="휴대폰 및 계산기와 노트북" id="1220" name="Google Shape;1220;p19"/>
                  <p:cNvSpPr/>
                  <p:nvPr/>
                </p:nvSpPr>
                <p:spPr>
                  <a:xfrm>
                    <a:off x="10140373" y="2340183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93057" y="104690"/>
                        </a:moveTo>
                        <a:lnTo>
                          <a:pt x="11633" y="104690"/>
                        </a:lnTo>
                        <a:cubicBezTo>
                          <a:pt x="5209" y="104690"/>
                          <a:pt x="0" y="99482"/>
                          <a:pt x="0" y="93057"/>
                        </a:cubicBez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86" y="99482"/>
                          <a:pt x="99477" y="104690"/>
                          <a:pt x="93057" y="104690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21" name="Google Shape;1221;p19"/>
                  <p:cNvSpPr/>
                  <p:nvPr/>
                </p:nvSpPr>
                <p:spPr>
                  <a:xfrm>
                    <a:off x="10266981" y="2340183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2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22" name="Google Shape;1222;p19"/>
                  <p:cNvSpPr/>
                  <p:nvPr/>
                </p:nvSpPr>
                <p:spPr>
                  <a:xfrm>
                    <a:off x="10393590" y="2340183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2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23" name="Google Shape;1223;p19"/>
                  <p:cNvSpPr/>
                  <p:nvPr/>
                </p:nvSpPr>
                <p:spPr>
                  <a:xfrm>
                    <a:off x="10520198" y="2340183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6424" y="11633"/>
                          <a:pt x="11633" y="6424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3057" y="6424"/>
                          <a:pt x="98266" y="11633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98266" y="93057"/>
                          <a:pt x="93057" y="98266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11633" y="98266"/>
                          <a:pt x="6424" y="93057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24" name="Google Shape;1224;p19"/>
                  <p:cNvSpPr/>
                  <p:nvPr/>
                </p:nvSpPr>
                <p:spPr>
                  <a:xfrm>
                    <a:off x="10644362" y="2340183"/>
                    <a:ext cx="740634" cy="104690"/>
                  </a:xfrm>
                  <a:custGeom>
                    <a:rect b="b" l="l" r="r" t="t"/>
                    <a:pathLst>
                      <a:path extrusionOk="0" h="104690" w="740634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729002" y="0"/>
                        </a:lnTo>
                        <a:cubicBezTo>
                          <a:pt x="735426" y="0"/>
                          <a:pt x="740635" y="5209"/>
                          <a:pt x="740635" y="11633"/>
                        </a:cubicBezTo>
                        <a:lnTo>
                          <a:pt x="740635" y="93057"/>
                        </a:lnTo>
                        <a:cubicBezTo>
                          <a:pt x="740635" y="99482"/>
                          <a:pt x="735426" y="104690"/>
                          <a:pt x="729002" y="104690"/>
                        </a:cubicBezTo>
                        <a:lnTo>
                          <a:pt x="11629" y="104690"/>
                        </a:lnTo>
                        <a:cubicBezTo>
                          <a:pt x="5204" y="104690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25" name="Google Shape;1225;p19"/>
                  <p:cNvSpPr/>
                  <p:nvPr/>
                </p:nvSpPr>
                <p:spPr>
                  <a:xfrm>
                    <a:off x="11406467" y="2340183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4" y="0"/>
                        </a:cubicBezTo>
                        <a:lnTo>
                          <a:pt x="93057" y="0"/>
                        </a:lnTo>
                        <a:cubicBezTo>
                          <a:pt x="99482" y="0"/>
                          <a:pt x="104691" y="5209"/>
                          <a:pt x="104691" y="11633"/>
                        </a:cubicBezTo>
                        <a:lnTo>
                          <a:pt x="104691" y="93057"/>
                        </a:lnTo>
                        <a:cubicBezTo>
                          <a:pt x="104691" y="99482"/>
                          <a:pt x="99482" y="104690"/>
                          <a:pt x="93057" y="104690"/>
                        </a:cubicBezTo>
                        <a:lnTo>
                          <a:pt x="11634" y="104690"/>
                        </a:lnTo>
                        <a:cubicBezTo>
                          <a:pt x="5204" y="104690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26" name="Google Shape;1226;p19"/>
                  <p:cNvSpPr/>
                  <p:nvPr/>
                </p:nvSpPr>
                <p:spPr>
                  <a:xfrm>
                    <a:off x="11533571" y="2340183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2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27" name="Google Shape;1227;p19"/>
                  <p:cNvSpPr/>
                  <p:nvPr/>
                </p:nvSpPr>
                <p:spPr>
                  <a:xfrm>
                    <a:off x="11785663" y="2340679"/>
                    <a:ext cx="104690" cy="104690"/>
                  </a:xfrm>
                  <a:custGeom>
                    <a:rect b="b" l="l" r="r" t="t"/>
                    <a:pathLst>
                      <a:path extrusionOk="0" h="104690" w="104690">
                        <a:moveTo>
                          <a:pt x="0" y="93057"/>
                        </a:move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93057"/>
                        </a:lnTo>
                        <a:cubicBezTo>
                          <a:pt x="104690" y="99482"/>
                          <a:pt x="99481" y="104690"/>
                          <a:pt x="93057" y="104690"/>
                        </a:cubicBezTo>
                        <a:lnTo>
                          <a:pt x="11633" y="104690"/>
                        </a:lnTo>
                        <a:cubicBezTo>
                          <a:pt x="5209" y="104690"/>
                          <a:pt x="0" y="99482"/>
                          <a:pt x="0" y="93057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28" name="Google Shape;1228;p19"/>
                  <p:cNvSpPr/>
                  <p:nvPr/>
                </p:nvSpPr>
                <p:spPr>
                  <a:xfrm>
                    <a:off x="11662248" y="2340178"/>
                    <a:ext cx="104690" cy="47662"/>
                  </a:xfrm>
                  <a:custGeom>
                    <a:rect b="b" l="l" r="r" t="t"/>
                    <a:pathLst>
                      <a:path extrusionOk="0" h="47662" w="104690">
                        <a:moveTo>
                          <a:pt x="93057" y="47663"/>
                        </a:moveTo>
                        <a:lnTo>
                          <a:pt x="11633" y="47663"/>
                        </a:lnTo>
                        <a:cubicBezTo>
                          <a:pt x="5209" y="47663"/>
                          <a:pt x="0" y="42454"/>
                          <a:pt x="0" y="36029"/>
                        </a:cubicBez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36029"/>
                        </a:lnTo>
                        <a:cubicBezTo>
                          <a:pt x="104690" y="42454"/>
                          <a:pt x="99481" y="47663"/>
                          <a:pt x="93057" y="4766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descr="휴대폰 및 계산기와 노트북" id="1229" name="Google Shape;1229;p19"/>
                  <p:cNvSpPr/>
                  <p:nvPr/>
                </p:nvSpPr>
                <p:spPr>
                  <a:xfrm>
                    <a:off x="11662248" y="2397368"/>
                    <a:ext cx="104690" cy="47662"/>
                  </a:xfrm>
                  <a:custGeom>
                    <a:rect b="b" l="l" r="r" t="t"/>
                    <a:pathLst>
                      <a:path extrusionOk="0" h="47662" w="104690">
                        <a:moveTo>
                          <a:pt x="93057" y="47663"/>
                        </a:moveTo>
                        <a:lnTo>
                          <a:pt x="11633" y="47663"/>
                        </a:lnTo>
                        <a:cubicBezTo>
                          <a:pt x="5209" y="47663"/>
                          <a:pt x="0" y="42454"/>
                          <a:pt x="0" y="36029"/>
                        </a:cubicBezTo>
                        <a:lnTo>
                          <a:pt x="0" y="11633"/>
                        </a:lnTo>
                        <a:cubicBezTo>
                          <a:pt x="0" y="5209"/>
                          <a:pt x="5209" y="0"/>
                          <a:pt x="11633" y="0"/>
                        </a:cubicBezTo>
                        <a:lnTo>
                          <a:pt x="93057" y="0"/>
                        </a:lnTo>
                        <a:cubicBezTo>
                          <a:pt x="99481" y="0"/>
                          <a:pt x="104690" y="5209"/>
                          <a:pt x="104690" y="11633"/>
                        </a:cubicBezTo>
                        <a:lnTo>
                          <a:pt x="104690" y="36029"/>
                        </a:lnTo>
                        <a:cubicBezTo>
                          <a:pt x="104690" y="42454"/>
                          <a:pt x="99481" y="47663"/>
                          <a:pt x="93057" y="47663"/>
                        </a:cubicBezTo>
                        <a:close/>
                      </a:path>
                    </a:pathLst>
                  </a:custGeom>
                  <a:solidFill>
                    <a:srgbClr val="2F2F2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  <p:sp>
            <p:nvSpPr>
              <p:cNvPr descr="휴대폰 및 계산기와 노트북" id="1230" name="Google Shape;1230;p19"/>
              <p:cNvSpPr/>
              <p:nvPr/>
            </p:nvSpPr>
            <p:spPr>
              <a:xfrm>
                <a:off x="9810922" y="592719"/>
                <a:ext cx="2407109" cy="100081"/>
              </a:xfrm>
              <a:custGeom>
                <a:rect b="b" l="l" r="r" t="t"/>
                <a:pathLst>
                  <a:path extrusionOk="0" h="100081" w="2407109">
                    <a:moveTo>
                      <a:pt x="0" y="95316"/>
                    </a:moveTo>
                    <a:lnTo>
                      <a:pt x="0" y="69014"/>
                    </a:lnTo>
                    <a:cubicBezTo>
                      <a:pt x="0" y="33361"/>
                      <a:pt x="19611" y="0"/>
                      <a:pt x="55955" y="0"/>
                    </a:cubicBezTo>
                    <a:lnTo>
                      <a:pt x="2351154" y="0"/>
                    </a:lnTo>
                    <a:cubicBezTo>
                      <a:pt x="2387498" y="0"/>
                      <a:pt x="2407109" y="28595"/>
                      <a:pt x="2407109" y="69014"/>
                    </a:cubicBezTo>
                    <a:lnTo>
                      <a:pt x="2407109" y="100082"/>
                    </a:lnTo>
                    <a:lnTo>
                      <a:pt x="0" y="95316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휴대폰 및 계산기와 노트북" id="1231" name="Google Shape;1231;p19"/>
              <p:cNvSpPr/>
              <p:nvPr/>
            </p:nvSpPr>
            <p:spPr>
              <a:xfrm>
                <a:off x="9894595" y="755533"/>
                <a:ext cx="1639361" cy="762529"/>
              </a:xfrm>
              <a:custGeom>
                <a:rect b="b" l="l" r="r" t="t"/>
                <a:pathLst>
                  <a:path extrusionOk="0" h="762529" w="1639361">
                    <a:moveTo>
                      <a:pt x="156247" y="762529"/>
                    </a:moveTo>
                    <a:lnTo>
                      <a:pt x="876832" y="762529"/>
                    </a:lnTo>
                    <a:lnTo>
                      <a:pt x="163936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CF9E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휴대폰 및 계산기와 노트북" id="1232" name="Google Shape;1232;p19"/>
              <p:cNvSpPr/>
              <p:nvPr/>
            </p:nvSpPr>
            <p:spPr>
              <a:xfrm>
                <a:off x="10758984" y="757916"/>
                <a:ext cx="1371432" cy="757763"/>
              </a:xfrm>
              <a:custGeom>
                <a:rect b="b" l="l" r="r" t="t"/>
                <a:pathLst>
                  <a:path extrusionOk="0" h="757763" w="1371432">
                    <a:moveTo>
                      <a:pt x="1222863" y="757763"/>
                    </a:moveTo>
                    <a:lnTo>
                      <a:pt x="1371433" y="0"/>
                    </a:lnTo>
                    <a:lnTo>
                      <a:pt x="757768" y="0"/>
                    </a:lnTo>
                    <a:lnTo>
                      <a:pt x="0" y="757763"/>
                    </a:lnTo>
                    <a:close/>
                  </a:path>
                </a:pathLst>
              </a:custGeom>
              <a:solidFill>
                <a:srgbClr val="B5FCF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휴대폰 및 계산기와 노트북" id="1233" name="Google Shape;1233;p19"/>
              <p:cNvSpPr/>
              <p:nvPr/>
            </p:nvSpPr>
            <p:spPr>
              <a:xfrm>
                <a:off x="9809779" y="631050"/>
                <a:ext cx="1841101" cy="952961"/>
              </a:xfrm>
              <a:custGeom>
                <a:rect b="b" l="l" r="r" t="t"/>
                <a:pathLst>
                  <a:path extrusionOk="0" h="952961" w="1841101">
                    <a:moveTo>
                      <a:pt x="251533" y="878252"/>
                    </a:moveTo>
                    <a:lnTo>
                      <a:pt x="98875" y="133238"/>
                    </a:lnTo>
                    <a:lnTo>
                      <a:pt x="1710118" y="133238"/>
                    </a:lnTo>
                    <a:lnTo>
                      <a:pt x="1841102" y="2254"/>
                    </a:lnTo>
                    <a:lnTo>
                      <a:pt x="1833843" y="0"/>
                    </a:lnTo>
                    <a:lnTo>
                      <a:pt x="57212" y="0"/>
                    </a:lnTo>
                    <a:cubicBezTo>
                      <a:pt x="20830" y="0"/>
                      <a:pt x="-6302" y="33523"/>
                      <a:pt x="1276" y="69104"/>
                    </a:cubicBezTo>
                    <a:lnTo>
                      <a:pt x="179932" y="907686"/>
                    </a:lnTo>
                    <a:cubicBezTo>
                      <a:pt x="185555" y="934084"/>
                      <a:pt x="208875" y="952961"/>
                      <a:pt x="235868" y="952961"/>
                    </a:cubicBezTo>
                    <a:lnTo>
                      <a:pt x="890399" y="952961"/>
                    </a:lnTo>
                    <a:lnTo>
                      <a:pt x="965103" y="878257"/>
                    </a:lnTo>
                    <a:lnTo>
                      <a:pt x="251533" y="878257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휴대폰 및 계산기와 노트북" id="1234" name="Google Shape;1234;p19"/>
              <p:cNvSpPr/>
              <p:nvPr/>
            </p:nvSpPr>
            <p:spPr>
              <a:xfrm>
                <a:off x="10690647" y="631050"/>
                <a:ext cx="1528523" cy="952961"/>
              </a:xfrm>
              <a:custGeom>
                <a:rect b="b" l="l" r="r" t="t"/>
                <a:pathLst>
                  <a:path extrusionOk="0" h="952961" w="1528523">
                    <a:moveTo>
                      <a:pt x="1471310" y="0"/>
                    </a:moveTo>
                    <a:lnTo>
                      <a:pt x="952956" y="0"/>
                    </a:lnTo>
                    <a:lnTo>
                      <a:pt x="819714" y="133242"/>
                    </a:lnTo>
                    <a:lnTo>
                      <a:pt x="1423056" y="133242"/>
                    </a:lnTo>
                    <a:lnTo>
                      <a:pt x="1276984" y="878257"/>
                    </a:lnTo>
                    <a:lnTo>
                      <a:pt x="74704" y="878257"/>
                    </a:lnTo>
                    <a:lnTo>
                      <a:pt x="0" y="952961"/>
                    </a:lnTo>
                    <a:lnTo>
                      <a:pt x="1292654" y="952961"/>
                    </a:lnTo>
                    <a:cubicBezTo>
                      <a:pt x="1319647" y="952961"/>
                      <a:pt x="1342966" y="934089"/>
                      <a:pt x="1348590" y="907686"/>
                    </a:cubicBezTo>
                    <a:lnTo>
                      <a:pt x="1527246" y="69104"/>
                    </a:lnTo>
                    <a:cubicBezTo>
                      <a:pt x="1534828" y="33523"/>
                      <a:pt x="1507692" y="0"/>
                      <a:pt x="1471310" y="0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휴대폰 및 계산기와 노트북" id="1235" name="Google Shape;1235;p19"/>
              <p:cNvSpPr/>
              <p:nvPr/>
            </p:nvSpPr>
            <p:spPr>
              <a:xfrm>
                <a:off x="10760929" y="1178265"/>
                <a:ext cx="524238" cy="28594"/>
              </a:xfrm>
              <a:custGeom>
                <a:rect b="b" l="l" r="r" t="t"/>
                <a:pathLst>
                  <a:path extrusionOk="0" h="28594" w="524238">
                    <a:moveTo>
                      <a:pt x="509941" y="28595"/>
                    </a:moveTo>
                    <a:lnTo>
                      <a:pt x="14297" y="28595"/>
                    </a:lnTo>
                    <a:cubicBezTo>
                      <a:pt x="6400" y="28595"/>
                      <a:pt x="0" y="22194"/>
                      <a:pt x="0" y="14297"/>
                    </a:cubicBezTo>
                    <a:cubicBezTo>
                      <a:pt x="0" y="6401"/>
                      <a:pt x="6400" y="0"/>
                      <a:pt x="14297" y="0"/>
                    </a:cubicBezTo>
                    <a:lnTo>
                      <a:pt x="509941" y="0"/>
                    </a:lnTo>
                    <a:cubicBezTo>
                      <a:pt x="517838" y="0"/>
                      <a:pt x="524239" y="6401"/>
                      <a:pt x="524239" y="14297"/>
                    </a:cubicBezTo>
                    <a:cubicBezTo>
                      <a:pt x="524239" y="22194"/>
                      <a:pt x="517838" y="28595"/>
                      <a:pt x="509941" y="2859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36" name="Google Shape;1236;p19"/>
          <p:cNvGrpSpPr/>
          <p:nvPr/>
        </p:nvGrpSpPr>
        <p:grpSpPr>
          <a:xfrm>
            <a:off x="2929221" y="2884203"/>
            <a:ext cx="7581334" cy="3157122"/>
            <a:chOff x="1755171" y="2735838"/>
            <a:chExt cx="9652000" cy="3683002"/>
          </a:xfrm>
        </p:grpSpPr>
        <p:sp>
          <p:nvSpPr>
            <p:cNvPr id="1237" name="Google Shape;1237;p19"/>
            <p:cNvSpPr/>
            <p:nvPr/>
          </p:nvSpPr>
          <p:spPr>
            <a:xfrm>
              <a:off x="1755171" y="2735838"/>
              <a:ext cx="1168400" cy="1044000"/>
            </a:xfrm>
            <a:custGeom>
              <a:rect b="b" l="l" r="r" t="t"/>
              <a:pathLst>
                <a:path extrusionOk="0" fill="none" h="894932" w="917740">
                  <a:moveTo>
                    <a:pt x="0" y="0"/>
                  </a:moveTo>
                  <a:cubicBezTo>
                    <a:pt x="413934" y="57664"/>
                    <a:pt x="568415" y="-63155"/>
                    <a:pt x="917740" y="0"/>
                  </a:cubicBezTo>
                  <a:cubicBezTo>
                    <a:pt x="852166" y="243374"/>
                    <a:pt x="916039" y="455649"/>
                    <a:pt x="917740" y="894932"/>
                  </a:cubicBezTo>
                  <a:cubicBezTo>
                    <a:pt x="474634" y="976547"/>
                    <a:pt x="252153" y="842603"/>
                    <a:pt x="0" y="894932"/>
                  </a:cubicBezTo>
                  <a:cubicBezTo>
                    <a:pt x="28817" y="699867"/>
                    <a:pt x="9507" y="116644"/>
                    <a:pt x="0" y="0"/>
                  </a:cubicBezTo>
                  <a:close/>
                </a:path>
                <a:path extrusionOk="0" h="894932" w="917740">
                  <a:moveTo>
                    <a:pt x="0" y="0"/>
                  </a:moveTo>
                  <a:cubicBezTo>
                    <a:pt x="241137" y="45585"/>
                    <a:pt x="664103" y="7994"/>
                    <a:pt x="917740" y="0"/>
                  </a:cubicBezTo>
                  <a:cubicBezTo>
                    <a:pt x="997075" y="438973"/>
                    <a:pt x="872698" y="518705"/>
                    <a:pt x="917740" y="894932"/>
                  </a:cubicBezTo>
                  <a:cubicBezTo>
                    <a:pt x="578459" y="841019"/>
                    <a:pt x="411783" y="936302"/>
                    <a:pt x="0" y="894932"/>
                  </a:cubicBezTo>
                  <a:cubicBezTo>
                    <a:pt x="-73841" y="663105"/>
                    <a:pt x="41063" y="365849"/>
                    <a:pt x="0" y="0"/>
                  </a:cubicBezTo>
                  <a:close/>
                </a:path>
              </a:pathLst>
            </a:custGeom>
            <a:solidFill>
              <a:srgbClr val="FFC1C1"/>
            </a:solidFill>
            <a:ln cap="flat" cmpd="sng" w="38100">
              <a:solidFill>
                <a:srgbClr val="2139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19"/>
            <p:cNvSpPr/>
            <p:nvPr/>
          </p:nvSpPr>
          <p:spPr>
            <a:xfrm>
              <a:off x="3164871" y="2735838"/>
              <a:ext cx="8242300" cy="1044000"/>
            </a:xfrm>
            <a:custGeom>
              <a:rect b="b" l="l" r="r" t="t"/>
              <a:pathLst>
                <a:path extrusionOk="0" fill="none" h="894932" w="6474060">
                  <a:moveTo>
                    <a:pt x="0" y="0"/>
                  </a:moveTo>
                  <a:cubicBezTo>
                    <a:pt x="757725" y="28138"/>
                    <a:pt x="5630662" y="-152106"/>
                    <a:pt x="6474060" y="0"/>
                  </a:cubicBezTo>
                  <a:cubicBezTo>
                    <a:pt x="6530796" y="389500"/>
                    <a:pt x="6510125" y="753580"/>
                    <a:pt x="6474060" y="894932"/>
                  </a:cubicBezTo>
                  <a:cubicBezTo>
                    <a:pt x="3740117" y="806529"/>
                    <a:pt x="1555551" y="1055705"/>
                    <a:pt x="0" y="894932"/>
                  </a:cubicBezTo>
                  <a:cubicBezTo>
                    <a:pt x="56920" y="660492"/>
                    <a:pt x="-15753" y="329716"/>
                    <a:pt x="0" y="0"/>
                  </a:cubicBezTo>
                  <a:close/>
                </a:path>
                <a:path extrusionOk="0" h="894932" w="6474060">
                  <a:moveTo>
                    <a:pt x="0" y="0"/>
                  </a:moveTo>
                  <a:cubicBezTo>
                    <a:pt x="917074" y="-59822"/>
                    <a:pt x="4998842" y="67626"/>
                    <a:pt x="6474060" y="0"/>
                  </a:cubicBezTo>
                  <a:cubicBezTo>
                    <a:pt x="6426322" y="142660"/>
                    <a:pt x="6395928" y="754079"/>
                    <a:pt x="6474060" y="894932"/>
                  </a:cubicBezTo>
                  <a:cubicBezTo>
                    <a:pt x="4457693" y="829092"/>
                    <a:pt x="1299808" y="1060591"/>
                    <a:pt x="0" y="894932"/>
                  </a:cubicBezTo>
                  <a:cubicBezTo>
                    <a:pt x="-30047" y="526055"/>
                    <a:pt x="-80444" y="387630"/>
                    <a:pt x="0" y="0"/>
                  </a:cubicBezTo>
                  <a:close/>
                </a:path>
              </a:pathLst>
            </a:custGeom>
            <a:solidFill>
              <a:srgbClr val="FFC1C1"/>
            </a:solidFill>
            <a:ln cap="flat" cmpd="sng" w="38100">
              <a:solidFill>
                <a:srgbClr val="2139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19"/>
            <p:cNvSpPr txBox="1"/>
            <p:nvPr/>
          </p:nvSpPr>
          <p:spPr>
            <a:xfrm>
              <a:off x="2151659" y="2890817"/>
              <a:ext cx="375424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19"/>
            <p:cNvSpPr txBox="1"/>
            <p:nvPr/>
          </p:nvSpPr>
          <p:spPr>
            <a:xfrm>
              <a:off x="3421965" y="2920274"/>
              <a:ext cx="329449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내용을 입력하세요</a:t>
              </a: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>
              <a:off x="1755171" y="4055339"/>
              <a:ext cx="1168400" cy="1044000"/>
            </a:xfrm>
            <a:custGeom>
              <a:rect b="b" l="l" r="r" t="t"/>
              <a:pathLst>
                <a:path extrusionOk="0" fill="none" h="894932" w="917740">
                  <a:moveTo>
                    <a:pt x="0" y="0"/>
                  </a:moveTo>
                  <a:cubicBezTo>
                    <a:pt x="150103" y="48979"/>
                    <a:pt x="471468" y="66689"/>
                    <a:pt x="917740" y="0"/>
                  </a:cubicBezTo>
                  <a:cubicBezTo>
                    <a:pt x="845104" y="369338"/>
                    <a:pt x="857122" y="567186"/>
                    <a:pt x="917740" y="894932"/>
                  </a:cubicBezTo>
                  <a:cubicBezTo>
                    <a:pt x="824285" y="923103"/>
                    <a:pt x="176653" y="961573"/>
                    <a:pt x="0" y="894932"/>
                  </a:cubicBezTo>
                  <a:cubicBezTo>
                    <a:pt x="-61241" y="516876"/>
                    <a:pt x="67613" y="271025"/>
                    <a:pt x="0" y="0"/>
                  </a:cubicBezTo>
                  <a:close/>
                </a:path>
                <a:path extrusionOk="0" h="894932" w="917740">
                  <a:moveTo>
                    <a:pt x="0" y="0"/>
                  </a:moveTo>
                  <a:cubicBezTo>
                    <a:pt x="368499" y="79775"/>
                    <a:pt x="625435" y="-56277"/>
                    <a:pt x="917740" y="0"/>
                  </a:cubicBezTo>
                  <a:cubicBezTo>
                    <a:pt x="888414" y="206595"/>
                    <a:pt x="969355" y="606511"/>
                    <a:pt x="917740" y="894932"/>
                  </a:cubicBezTo>
                  <a:cubicBezTo>
                    <a:pt x="678033" y="971112"/>
                    <a:pt x="369584" y="839259"/>
                    <a:pt x="0" y="894932"/>
                  </a:cubicBezTo>
                  <a:cubicBezTo>
                    <a:pt x="-47268" y="553679"/>
                    <a:pt x="8247" y="373239"/>
                    <a:pt x="0" y="0"/>
                  </a:cubicBezTo>
                  <a:close/>
                </a:path>
              </a:pathLst>
            </a:custGeom>
            <a:solidFill>
              <a:srgbClr val="FFC1C1"/>
            </a:solidFill>
            <a:ln cap="flat" cmpd="sng" w="38100">
              <a:solidFill>
                <a:srgbClr val="2139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3164871" y="4055339"/>
              <a:ext cx="8242300" cy="1044000"/>
            </a:xfrm>
            <a:custGeom>
              <a:rect b="b" l="l" r="r" t="t"/>
              <a:pathLst>
                <a:path extrusionOk="0" fill="none" h="894932" w="6474060">
                  <a:moveTo>
                    <a:pt x="0" y="0"/>
                  </a:moveTo>
                  <a:cubicBezTo>
                    <a:pt x="1179499" y="38055"/>
                    <a:pt x="4027389" y="-7267"/>
                    <a:pt x="6474060" y="0"/>
                  </a:cubicBezTo>
                  <a:cubicBezTo>
                    <a:pt x="6551309" y="330752"/>
                    <a:pt x="6491053" y="501883"/>
                    <a:pt x="6474060" y="894932"/>
                  </a:cubicBezTo>
                  <a:cubicBezTo>
                    <a:pt x="5145436" y="1017938"/>
                    <a:pt x="2344323" y="986780"/>
                    <a:pt x="0" y="894932"/>
                  </a:cubicBezTo>
                  <a:cubicBezTo>
                    <a:pt x="21466" y="532092"/>
                    <a:pt x="-72945" y="212386"/>
                    <a:pt x="0" y="0"/>
                  </a:cubicBezTo>
                  <a:close/>
                </a:path>
                <a:path extrusionOk="0" h="894932" w="6474060">
                  <a:moveTo>
                    <a:pt x="0" y="0"/>
                  </a:moveTo>
                  <a:cubicBezTo>
                    <a:pt x="1533307" y="161489"/>
                    <a:pt x="5611025" y="-164322"/>
                    <a:pt x="6474060" y="0"/>
                  </a:cubicBezTo>
                  <a:cubicBezTo>
                    <a:pt x="6444186" y="221222"/>
                    <a:pt x="6523459" y="748190"/>
                    <a:pt x="6474060" y="894932"/>
                  </a:cubicBezTo>
                  <a:cubicBezTo>
                    <a:pt x="4404584" y="1019721"/>
                    <a:pt x="1579552" y="739143"/>
                    <a:pt x="0" y="894932"/>
                  </a:cubicBezTo>
                  <a:cubicBezTo>
                    <a:pt x="-9991" y="503193"/>
                    <a:pt x="-16307" y="302934"/>
                    <a:pt x="0" y="0"/>
                  </a:cubicBezTo>
                  <a:close/>
                </a:path>
              </a:pathLst>
            </a:custGeom>
            <a:solidFill>
              <a:srgbClr val="FFC1C1"/>
            </a:solidFill>
            <a:ln cap="flat" cmpd="sng" w="38100">
              <a:solidFill>
                <a:srgbClr val="2139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19"/>
            <p:cNvSpPr txBox="1"/>
            <p:nvPr/>
          </p:nvSpPr>
          <p:spPr>
            <a:xfrm>
              <a:off x="2089944" y="4210319"/>
              <a:ext cx="49885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19"/>
            <p:cNvSpPr txBox="1"/>
            <p:nvPr/>
          </p:nvSpPr>
          <p:spPr>
            <a:xfrm>
              <a:off x="3421965" y="4239776"/>
              <a:ext cx="32720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내용을 입력하세요</a:t>
              </a: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>
              <a:off x="1755171" y="5374840"/>
              <a:ext cx="1168400" cy="1044000"/>
            </a:xfrm>
            <a:custGeom>
              <a:rect b="b" l="l" r="r" t="t"/>
              <a:pathLst>
                <a:path extrusionOk="0" fill="none" h="894932" w="917740">
                  <a:moveTo>
                    <a:pt x="0" y="0"/>
                  </a:moveTo>
                  <a:cubicBezTo>
                    <a:pt x="171406" y="-55620"/>
                    <a:pt x="770471" y="-11788"/>
                    <a:pt x="917740" y="0"/>
                  </a:cubicBezTo>
                  <a:cubicBezTo>
                    <a:pt x="973297" y="127198"/>
                    <a:pt x="863027" y="601718"/>
                    <a:pt x="917740" y="894932"/>
                  </a:cubicBezTo>
                  <a:cubicBezTo>
                    <a:pt x="680875" y="813595"/>
                    <a:pt x="384873" y="958740"/>
                    <a:pt x="0" y="894932"/>
                  </a:cubicBezTo>
                  <a:cubicBezTo>
                    <a:pt x="-32764" y="553849"/>
                    <a:pt x="-28264" y="104150"/>
                    <a:pt x="0" y="0"/>
                  </a:cubicBezTo>
                  <a:close/>
                </a:path>
                <a:path extrusionOk="0" h="894932" w="917740">
                  <a:moveTo>
                    <a:pt x="0" y="0"/>
                  </a:moveTo>
                  <a:cubicBezTo>
                    <a:pt x="412964" y="-58377"/>
                    <a:pt x="500826" y="68001"/>
                    <a:pt x="917740" y="0"/>
                  </a:cubicBezTo>
                  <a:cubicBezTo>
                    <a:pt x="846028" y="266412"/>
                    <a:pt x="935739" y="701334"/>
                    <a:pt x="917740" y="894932"/>
                  </a:cubicBezTo>
                  <a:cubicBezTo>
                    <a:pt x="756379" y="859010"/>
                    <a:pt x="254089" y="841765"/>
                    <a:pt x="0" y="894932"/>
                  </a:cubicBezTo>
                  <a:cubicBezTo>
                    <a:pt x="13590" y="768555"/>
                    <a:pt x="72215" y="222441"/>
                    <a:pt x="0" y="0"/>
                  </a:cubicBezTo>
                  <a:close/>
                </a:path>
              </a:pathLst>
            </a:custGeom>
            <a:solidFill>
              <a:srgbClr val="FFC1C1"/>
            </a:solidFill>
            <a:ln cap="flat" cmpd="sng" w="38100">
              <a:solidFill>
                <a:srgbClr val="2139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19"/>
            <p:cNvSpPr/>
            <p:nvPr/>
          </p:nvSpPr>
          <p:spPr>
            <a:xfrm>
              <a:off x="3164871" y="5374840"/>
              <a:ext cx="8242300" cy="1044000"/>
            </a:xfrm>
            <a:custGeom>
              <a:rect b="b" l="l" r="r" t="t"/>
              <a:pathLst>
                <a:path extrusionOk="0" fill="none" h="894932" w="6474060">
                  <a:moveTo>
                    <a:pt x="0" y="0"/>
                  </a:moveTo>
                  <a:cubicBezTo>
                    <a:pt x="1229732" y="8083"/>
                    <a:pt x="4186223" y="-522"/>
                    <a:pt x="6474060" y="0"/>
                  </a:cubicBezTo>
                  <a:cubicBezTo>
                    <a:pt x="6449587" y="137231"/>
                    <a:pt x="6486515" y="497728"/>
                    <a:pt x="6474060" y="894932"/>
                  </a:cubicBezTo>
                  <a:cubicBezTo>
                    <a:pt x="5616408" y="880365"/>
                    <a:pt x="2035547" y="730717"/>
                    <a:pt x="0" y="894932"/>
                  </a:cubicBezTo>
                  <a:cubicBezTo>
                    <a:pt x="39588" y="690152"/>
                    <a:pt x="67893" y="129008"/>
                    <a:pt x="0" y="0"/>
                  </a:cubicBezTo>
                  <a:close/>
                </a:path>
                <a:path extrusionOk="0" h="894932" w="6474060">
                  <a:moveTo>
                    <a:pt x="0" y="0"/>
                  </a:moveTo>
                  <a:cubicBezTo>
                    <a:pt x="708617" y="-42822"/>
                    <a:pt x="3881386" y="-70231"/>
                    <a:pt x="6474060" y="0"/>
                  </a:cubicBezTo>
                  <a:cubicBezTo>
                    <a:pt x="6456246" y="433069"/>
                    <a:pt x="6405170" y="596836"/>
                    <a:pt x="6474060" y="894932"/>
                  </a:cubicBezTo>
                  <a:cubicBezTo>
                    <a:pt x="5238127" y="815690"/>
                    <a:pt x="1521327" y="914508"/>
                    <a:pt x="0" y="894932"/>
                  </a:cubicBezTo>
                  <a:cubicBezTo>
                    <a:pt x="-13399" y="742827"/>
                    <a:pt x="49818" y="187835"/>
                    <a:pt x="0" y="0"/>
                  </a:cubicBezTo>
                  <a:close/>
                </a:path>
              </a:pathLst>
            </a:custGeom>
            <a:solidFill>
              <a:srgbClr val="FFC1C1"/>
            </a:solidFill>
            <a:ln cap="flat" cmpd="sng" w="38100">
              <a:solidFill>
                <a:srgbClr val="2139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19"/>
            <p:cNvSpPr txBox="1"/>
            <p:nvPr/>
          </p:nvSpPr>
          <p:spPr>
            <a:xfrm>
              <a:off x="2090745" y="5529820"/>
              <a:ext cx="497252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4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19"/>
            <p:cNvSpPr txBox="1"/>
            <p:nvPr/>
          </p:nvSpPr>
          <p:spPr>
            <a:xfrm>
              <a:off x="3421965" y="5559277"/>
              <a:ext cx="327205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내용을 입력하세요</a:t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0"/>
          <p:cNvSpPr/>
          <p:nvPr/>
        </p:nvSpPr>
        <p:spPr>
          <a:xfrm>
            <a:off x="1078957" y="817649"/>
            <a:ext cx="11285035" cy="5924377"/>
          </a:xfrm>
          <a:custGeom>
            <a:rect b="b" l="l" r="r" t="t"/>
            <a:pathLst>
              <a:path extrusionOk="0" fill="none" h="5924377" w="11285035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extrusionOk="0" h="5924377" w="11285035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cap="flat" cmpd="sng" w="190500">
            <a:solidFill>
              <a:srgbClr val="2139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붓놀림" id="1254" name="Google Shape;1254;p20"/>
          <p:cNvSpPr/>
          <p:nvPr/>
        </p:nvSpPr>
        <p:spPr>
          <a:xfrm>
            <a:off x="4487881" y="1797592"/>
            <a:ext cx="4381500" cy="782556"/>
          </a:xfrm>
          <a:custGeom>
            <a:rect b="b" l="l" r="r" t="t"/>
            <a:pathLst>
              <a:path extrusionOk="0" h="842738" w="3435126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20"/>
          <p:cNvSpPr txBox="1"/>
          <p:nvPr/>
        </p:nvSpPr>
        <p:spPr>
          <a:xfrm flipH="1">
            <a:off x="5040331" y="1243594"/>
            <a:ext cx="3276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2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숙제</a:t>
            </a:r>
            <a:endParaRPr/>
          </a:p>
        </p:txBody>
      </p:sp>
      <p:grpSp>
        <p:nvGrpSpPr>
          <p:cNvPr id="1256" name="Google Shape;1256;p20"/>
          <p:cNvGrpSpPr/>
          <p:nvPr/>
        </p:nvGrpSpPr>
        <p:grpSpPr>
          <a:xfrm>
            <a:off x="2440617" y="3066386"/>
            <a:ext cx="8485515" cy="3185527"/>
            <a:chOff x="674527" y="1395319"/>
            <a:chExt cx="12101673" cy="4543059"/>
          </a:xfrm>
        </p:grpSpPr>
        <p:sp>
          <p:nvSpPr>
            <p:cNvPr id="1257" name="Google Shape;1257;p20"/>
            <p:cNvSpPr/>
            <p:nvPr/>
          </p:nvSpPr>
          <p:spPr>
            <a:xfrm>
              <a:off x="674527" y="1395319"/>
              <a:ext cx="3296037" cy="3408372"/>
            </a:xfrm>
            <a:custGeom>
              <a:rect b="b" l="l" r="r" t="t"/>
              <a:pathLst>
                <a:path extrusionOk="0" fill="none" h="2389900" w="2311133">
                  <a:moveTo>
                    <a:pt x="0" y="1194950"/>
                  </a:moveTo>
                  <a:cubicBezTo>
                    <a:pt x="-1490" y="598159"/>
                    <a:pt x="473862" y="-34395"/>
                    <a:pt x="1155567" y="0"/>
                  </a:cubicBezTo>
                  <a:cubicBezTo>
                    <a:pt x="1785164" y="7989"/>
                    <a:pt x="2357221" y="613951"/>
                    <a:pt x="2311134" y="1194950"/>
                  </a:cubicBezTo>
                  <a:cubicBezTo>
                    <a:pt x="2286921" y="1835800"/>
                    <a:pt x="1814273" y="2386936"/>
                    <a:pt x="1155567" y="2389900"/>
                  </a:cubicBezTo>
                  <a:cubicBezTo>
                    <a:pt x="481912" y="2265326"/>
                    <a:pt x="35421" y="1850161"/>
                    <a:pt x="0" y="1194950"/>
                  </a:cubicBezTo>
                  <a:close/>
                </a:path>
                <a:path extrusionOk="0" h="2389900" w="2311133">
                  <a:moveTo>
                    <a:pt x="0" y="1194950"/>
                  </a:moveTo>
                  <a:cubicBezTo>
                    <a:pt x="-31850" y="552622"/>
                    <a:pt x="638813" y="-11828"/>
                    <a:pt x="1155567" y="0"/>
                  </a:cubicBezTo>
                  <a:cubicBezTo>
                    <a:pt x="1726509" y="102342"/>
                    <a:pt x="2179958" y="525516"/>
                    <a:pt x="2311134" y="1194950"/>
                  </a:cubicBezTo>
                  <a:cubicBezTo>
                    <a:pt x="2190513" y="1880480"/>
                    <a:pt x="1804301" y="2329326"/>
                    <a:pt x="1155567" y="2389900"/>
                  </a:cubicBezTo>
                  <a:cubicBezTo>
                    <a:pt x="479855" y="2399049"/>
                    <a:pt x="-17848" y="1863675"/>
                    <a:pt x="0" y="1194950"/>
                  </a:cubicBezTo>
                  <a:close/>
                </a:path>
              </a:pathLst>
            </a:custGeom>
            <a:solidFill>
              <a:srgbClr val="EEE9E2"/>
            </a:solidFill>
            <a:ln cap="flat" cmpd="sng" w="1270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0"/>
            <p:cNvSpPr txBox="1"/>
            <p:nvPr/>
          </p:nvSpPr>
          <p:spPr>
            <a:xfrm>
              <a:off x="674527" y="5367759"/>
              <a:ext cx="3296036" cy="570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0"/>
            <p:cNvSpPr/>
            <p:nvPr/>
          </p:nvSpPr>
          <p:spPr>
            <a:xfrm>
              <a:off x="5049210" y="1395319"/>
              <a:ext cx="3296037" cy="3408372"/>
            </a:xfrm>
            <a:custGeom>
              <a:rect b="b" l="l" r="r" t="t"/>
              <a:pathLst>
                <a:path extrusionOk="0" fill="none" h="2389900" w="2311133">
                  <a:moveTo>
                    <a:pt x="0" y="1194950"/>
                  </a:moveTo>
                  <a:cubicBezTo>
                    <a:pt x="113574" y="543219"/>
                    <a:pt x="499342" y="-22037"/>
                    <a:pt x="1155567" y="0"/>
                  </a:cubicBezTo>
                  <a:cubicBezTo>
                    <a:pt x="1841922" y="33885"/>
                    <a:pt x="2216737" y="525110"/>
                    <a:pt x="2311134" y="1194950"/>
                  </a:cubicBezTo>
                  <a:cubicBezTo>
                    <a:pt x="2297755" y="1813229"/>
                    <a:pt x="1769712" y="2383195"/>
                    <a:pt x="1155567" y="2389900"/>
                  </a:cubicBezTo>
                  <a:cubicBezTo>
                    <a:pt x="521110" y="2380856"/>
                    <a:pt x="-71463" y="1896723"/>
                    <a:pt x="0" y="1194950"/>
                  </a:cubicBezTo>
                  <a:close/>
                </a:path>
                <a:path extrusionOk="0" h="2389900" w="2311133">
                  <a:moveTo>
                    <a:pt x="0" y="1194950"/>
                  </a:moveTo>
                  <a:cubicBezTo>
                    <a:pt x="-59812" y="486674"/>
                    <a:pt x="502220" y="-19377"/>
                    <a:pt x="1155567" y="0"/>
                  </a:cubicBezTo>
                  <a:cubicBezTo>
                    <a:pt x="1792987" y="-18933"/>
                    <a:pt x="2382226" y="467159"/>
                    <a:pt x="2311134" y="1194950"/>
                  </a:cubicBezTo>
                  <a:cubicBezTo>
                    <a:pt x="2273844" y="1866430"/>
                    <a:pt x="1708147" y="2410968"/>
                    <a:pt x="1155567" y="2389900"/>
                  </a:cubicBezTo>
                  <a:cubicBezTo>
                    <a:pt x="619531" y="2439183"/>
                    <a:pt x="50491" y="1746649"/>
                    <a:pt x="0" y="1194950"/>
                  </a:cubicBezTo>
                  <a:close/>
                </a:path>
              </a:pathLst>
            </a:custGeom>
            <a:solidFill>
              <a:srgbClr val="EEE9E2"/>
            </a:solidFill>
            <a:ln cap="flat" cmpd="sng" w="1270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20"/>
            <p:cNvSpPr txBox="1"/>
            <p:nvPr/>
          </p:nvSpPr>
          <p:spPr>
            <a:xfrm>
              <a:off x="5143129" y="5367759"/>
              <a:ext cx="3296036" cy="570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20"/>
            <p:cNvSpPr/>
            <p:nvPr/>
          </p:nvSpPr>
          <p:spPr>
            <a:xfrm>
              <a:off x="9480163" y="1395319"/>
              <a:ext cx="3296037" cy="3408372"/>
            </a:xfrm>
            <a:custGeom>
              <a:rect b="b" l="l" r="r" t="t"/>
              <a:pathLst>
                <a:path extrusionOk="0" fill="none" h="2389900" w="2311133">
                  <a:moveTo>
                    <a:pt x="0" y="1194950"/>
                  </a:moveTo>
                  <a:cubicBezTo>
                    <a:pt x="38108" y="576969"/>
                    <a:pt x="562030" y="-11735"/>
                    <a:pt x="1155567" y="0"/>
                  </a:cubicBezTo>
                  <a:cubicBezTo>
                    <a:pt x="1786499" y="45824"/>
                    <a:pt x="2250050" y="580369"/>
                    <a:pt x="2311134" y="1194950"/>
                  </a:cubicBezTo>
                  <a:cubicBezTo>
                    <a:pt x="2205356" y="1786575"/>
                    <a:pt x="1905553" y="2399154"/>
                    <a:pt x="1155567" y="2389900"/>
                  </a:cubicBezTo>
                  <a:cubicBezTo>
                    <a:pt x="555320" y="2388520"/>
                    <a:pt x="37822" y="1891277"/>
                    <a:pt x="0" y="1194950"/>
                  </a:cubicBezTo>
                  <a:close/>
                </a:path>
                <a:path extrusionOk="0" h="2389900" w="2311133">
                  <a:moveTo>
                    <a:pt x="0" y="1194950"/>
                  </a:moveTo>
                  <a:cubicBezTo>
                    <a:pt x="83020" y="540011"/>
                    <a:pt x="601237" y="78449"/>
                    <a:pt x="1155567" y="0"/>
                  </a:cubicBezTo>
                  <a:cubicBezTo>
                    <a:pt x="1914227" y="-48889"/>
                    <a:pt x="2277135" y="536900"/>
                    <a:pt x="2311134" y="1194950"/>
                  </a:cubicBezTo>
                  <a:cubicBezTo>
                    <a:pt x="2346489" y="1811873"/>
                    <a:pt x="1791793" y="2276676"/>
                    <a:pt x="1155567" y="2389900"/>
                  </a:cubicBezTo>
                  <a:cubicBezTo>
                    <a:pt x="481641" y="2343978"/>
                    <a:pt x="20704" y="1867612"/>
                    <a:pt x="0" y="1194950"/>
                  </a:cubicBezTo>
                  <a:close/>
                </a:path>
              </a:pathLst>
            </a:custGeom>
            <a:solidFill>
              <a:srgbClr val="EEE9E2"/>
            </a:solidFill>
            <a:ln cap="flat" cmpd="sng" w="1270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0"/>
            <p:cNvSpPr txBox="1"/>
            <p:nvPr/>
          </p:nvSpPr>
          <p:spPr>
            <a:xfrm>
              <a:off x="9611731" y="5367759"/>
              <a:ext cx="3164469" cy="5706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0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소제목을 입력하세요</a:t>
              </a:r>
              <a:endParaRPr sz="2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21"/>
          <p:cNvSpPr/>
          <p:nvPr/>
        </p:nvSpPr>
        <p:spPr>
          <a:xfrm>
            <a:off x="1078957" y="817649"/>
            <a:ext cx="11285035" cy="5924377"/>
          </a:xfrm>
          <a:custGeom>
            <a:rect b="b" l="l" r="r" t="t"/>
            <a:pathLst>
              <a:path extrusionOk="0" fill="none" h="5924377" w="11285035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extrusionOk="0" h="5924377" w="11285035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cap="flat" cmpd="sng" w="190500">
            <a:solidFill>
              <a:srgbClr val="2139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8" name="Google Shape;1268;p21"/>
          <p:cNvGrpSpPr/>
          <p:nvPr/>
        </p:nvGrpSpPr>
        <p:grpSpPr>
          <a:xfrm>
            <a:off x="2322386" y="3275922"/>
            <a:ext cx="2941139" cy="2687988"/>
            <a:chOff x="1019399" y="1490312"/>
            <a:chExt cx="5238703" cy="4787794"/>
          </a:xfrm>
        </p:grpSpPr>
        <p:grpSp>
          <p:nvGrpSpPr>
            <p:cNvPr descr="책 더미와 배가 있는 백팩" id="1269" name="Google Shape;1269;p21"/>
            <p:cNvGrpSpPr/>
            <p:nvPr/>
          </p:nvGrpSpPr>
          <p:grpSpPr>
            <a:xfrm>
              <a:off x="1993637" y="1490312"/>
              <a:ext cx="4264465" cy="4323188"/>
              <a:chOff x="1993637" y="1490312"/>
              <a:chExt cx="4264465" cy="4323188"/>
            </a:xfrm>
          </p:grpSpPr>
          <p:sp>
            <p:nvSpPr>
              <p:cNvPr descr="책 더미와 배가 있는 백팩" id="1270" name="Google Shape;1270;p21"/>
              <p:cNvSpPr/>
              <p:nvPr/>
            </p:nvSpPr>
            <p:spPr>
              <a:xfrm>
                <a:off x="2977985" y="1490312"/>
                <a:ext cx="939186" cy="306970"/>
              </a:xfrm>
              <a:custGeom>
                <a:rect b="b" l="l" r="r" t="t"/>
                <a:pathLst>
                  <a:path extrusionOk="0" h="306970" w="939186">
                    <a:moveTo>
                      <a:pt x="771717" y="0"/>
                    </a:moveTo>
                    <a:lnTo>
                      <a:pt x="188992" y="0"/>
                    </a:lnTo>
                    <a:lnTo>
                      <a:pt x="0" y="181117"/>
                    </a:lnTo>
                    <a:lnTo>
                      <a:pt x="0" y="306970"/>
                    </a:lnTo>
                    <a:lnTo>
                      <a:pt x="188992" y="306970"/>
                    </a:lnTo>
                    <a:lnTo>
                      <a:pt x="188992" y="181117"/>
                    </a:lnTo>
                    <a:lnTo>
                      <a:pt x="939108" y="181117"/>
                    </a:lnTo>
                    <a:cubicBezTo>
                      <a:pt x="939180" y="181117"/>
                      <a:pt x="939211" y="181038"/>
                      <a:pt x="939164" y="180983"/>
                    </a:cubicBezTo>
                    <a:lnTo>
                      <a:pt x="771717" y="0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271" name="Google Shape;1271;p21"/>
              <p:cNvSpPr/>
              <p:nvPr/>
            </p:nvSpPr>
            <p:spPr>
              <a:xfrm>
                <a:off x="3749702" y="1490397"/>
                <a:ext cx="188991" cy="306884"/>
              </a:xfrm>
              <a:custGeom>
                <a:rect b="b" l="l" r="r" t="t"/>
                <a:pathLst>
                  <a:path extrusionOk="0" h="306884" w="188991">
                    <a:moveTo>
                      <a:pt x="0" y="306885"/>
                    </a:moveTo>
                    <a:lnTo>
                      <a:pt x="188992" y="306885"/>
                    </a:lnTo>
                    <a:lnTo>
                      <a:pt x="188992" y="181032"/>
                    </a:lnTo>
                    <a:lnTo>
                      <a:pt x="134" y="41"/>
                    </a:lnTo>
                    <a:cubicBezTo>
                      <a:pt x="63" y="-30"/>
                      <a:pt x="0" y="-6"/>
                      <a:pt x="0" y="96"/>
                    </a:cubicBezTo>
                    <a:lnTo>
                      <a:pt x="0" y="306885"/>
                    </a:ln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272" name="Google Shape;1272;p21"/>
              <p:cNvSpPr/>
              <p:nvPr/>
            </p:nvSpPr>
            <p:spPr>
              <a:xfrm>
                <a:off x="4169280" y="5246557"/>
                <a:ext cx="966362" cy="566943"/>
              </a:xfrm>
              <a:custGeom>
                <a:rect b="b" l="l" r="r" t="t"/>
                <a:pathLst>
                  <a:path extrusionOk="0" h="566943" w="966362">
                    <a:moveTo>
                      <a:pt x="438760" y="0"/>
                    </a:moveTo>
                    <a:lnTo>
                      <a:pt x="438760" y="78715"/>
                    </a:lnTo>
                    <a:cubicBezTo>
                      <a:pt x="438760" y="351556"/>
                      <a:pt x="166927" y="566944"/>
                      <a:pt x="0" y="566944"/>
                    </a:cubicBezTo>
                    <a:lnTo>
                      <a:pt x="488229" y="559069"/>
                    </a:lnTo>
                    <a:cubicBezTo>
                      <a:pt x="749171" y="559069"/>
                      <a:pt x="966355" y="337208"/>
                      <a:pt x="966355" y="76266"/>
                    </a:cubicBezTo>
                    <a:lnTo>
                      <a:pt x="966362" y="0"/>
                    </a:lnTo>
                    <a:lnTo>
                      <a:pt x="438760" y="0"/>
                    </a:lnTo>
                    <a:close/>
                  </a:path>
                </a:pathLst>
              </a:custGeom>
              <a:solidFill>
                <a:srgbClr val="045F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273" name="Google Shape;1273;p21"/>
              <p:cNvSpPr/>
              <p:nvPr/>
            </p:nvSpPr>
            <p:spPr>
              <a:xfrm>
                <a:off x="1993637" y="5246525"/>
                <a:ext cx="2638019" cy="566975"/>
              </a:xfrm>
              <a:custGeom>
                <a:rect b="b" l="l" r="r" t="t"/>
                <a:pathLst>
                  <a:path extrusionOk="0" h="566975" w="2638019">
                    <a:moveTo>
                      <a:pt x="0" y="32"/>
                    </a:moveTo>
                    <a:lnTo>
                      <a:pt x="0" y="76298"/>
                    </a:lnTo>
                    <a:cubicBezTo>
                      <a:pt x="0" y="337240"/>
                      <a:pt x="213766" y="566976"/>
                      <a:pt x="474708" y="566976"/>
                    </a:cubicBezTo>
                    <a:lnTo>
                      <a:pt x="970812" y="566976"/>
                    </a:lnTo>
                    <a:lnTo>
                      <a:pt x="2175635" y="566976"/>
                    </a:lnTo>
                    <a:cubicBezTo>
                      <a:pt x="2436578" y="566976"/>
                      <a:pt x="2638020" y="339689"/>
                      <a:pt x="2638020" y="78747"/>
                    </a:cubicBezTo>
                    <a:lnTo>
                      <a:pt x="2638020" y="0"/>
                    </a:ln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274" name="Google Shape;1274;p21"/>
              <p:cNvSpPr/>
              <p:nvPr/>
            </p:nvSpPr>
            <p:spPr>
              <a:xfrm>
                <a:off x="5017555" y="2337287"/>
                <a:ext cx="1240547" cy="2072776"/>
              </a:xfrm>
              <a:custGeom>
                <a:rect b="b" l="l" r="r" t="t"/>
                <a:pathLst>
                  <a:path extrusionOk="0" h="2072776" w="1240547">
                    <a:moveTo>
                      <a:pt x="999428" y="2072776"/>
                    </a:moveTo>
                    <a:lnTo>
                      <a:pt x="788623" y="2072776"/>
                    </a:lnTo>
                    <a:lnTo>
                      <a:pt x="7" y="110"/>
                    </a:lnTo>
                    <a:cubicBezTo>
                      <a:pt x="-17" y="55"/>
                      <a:pt x="23" y="0"/>
                      <a:pt x="78" y="0"/>
                    </a:cubicBezTo>
                    <a:lnTo>
                      <a:pt x="263509" y="0"/>
                    </a:lnTo>
                    <a:cubicBezTo>
                      <a:pt x="442114" y="0"/>
                      <a:pt x="602206" y="110198"/>
                      <a:pt x="665967" y="277031"/>
                    </a:cubicBezTo>
                    <a:lnTo>
                      <a:pt x="1224596" y="1746254"/>
                    </a:lnTo>
                    <a:cubicBezTo>
                      <a:pt x="1284546" y="1903912"/>
                      <a:pt x="1168095" y="2072776"/>
                      <a:pt x="999428" y="2072776"/>
                    </a:cubicBezTo>
                    <a:close/>
                  </a:path>
                </a:pathLst>
              </a:custGeom>
              <a:solidFill>
                <a:srgbClr val="CFCF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275" name="Google Shape;1275;p21"/>
              <p:cNvSpPr/>
              <p:nvPr/>
            </p:nvSpPr>
            <p:spPr>
              <a:xfrm>
                <a:off x="5395498" y="4186974"/>
                <a:ext cx="697022" cy="705184"/>
              </a:xfrm>
              <a:custGeom>
                <a:rect b="b" l="l" r="r" t="t"/>
                <a:pathLst>
                  <a:path extrusionOk="0" h="705184" w="697022">
                    <a:moveTo>
                      <a:pt x="697010" y="220380"/>
                    </a:moveTo>
                    <a:lnTo>
                      <a:pt x="586820" y="0"/>
                    </a:lnTo>
                    <a:lnTo>
                      <a:pt x="319081" y="0"/>
                    </a:lnTo>
                    <a:lnTo>
                      <a:pt x="0" y="705184"/>
                    </a:lnTo>
                    <a:lnTo>
                      <a:pt x="267739" y="705184"/>
                    </a:lnTo>
                    <a:lnTo>
                      <a:pt x="492324" y="220491"/>
                    </a:lnTo>
                    <a:lnTo>
                      <a:pt x="696939" y="220491"/>
                    </a:lnTo>
                    <a:cubicBezTo>
                      <a:pt x="697010" y="220499"/>
                      <a:pt x="697042" y="220443"/>
                      <a:pt x="697010" y="220380"/>
                    </a:cubicBez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276" name="Google Shape;1276;p21"/>
              <p:cNvSpPr/>
              <p:nvPr/>
            </p:nvSpPr>
            <p:spPr>
              <a:xfrm>
                <a:off x="1993637" y="1758050"/>
                <a:ext cx="2663856" cy="3504405"/>
              </a:xfrm>
              <a:custGeom>
                <a:rect b="b" l="l" r="r" t="t"/>
                <a:pathLst>
                  <a:path extrusionOk="0" h="3504405" w="2663856">
                    <a:moveTo>
                      <a:pt x="2191377" y="0"/>
                    </a:moveTo>
                    <a:lnTo>
                      <a:pt x="472480" y="0"/>
                    </a:lnTo>
                    <a:cubicBezTo>
                      <a:pt x="211537" y="0"/>
                      <a:pt x="0" y="211537"/>
                      <a:pt x="0" y="472480"/>
                    </a:cubicBezTo>
                    <a:lnTo>
                      <a:pt x="0" y="2449020"/>
                    </a:lnTo>
                    <a:lnTo>
                      <a:pt x="0" y="3504256"/>
                    </a:lnTo>
                    <a:lnTo>
                      <a:pt x="2663856" y="3504406"/>
                    </a:lnTo>
                    <a:lnTo>
                      <a:pt x="2663856" y="472480"/>
                    </a:lnTo>
                    <a:cubicBezTo>
                      <a:pt x="2663856" y="211537"/>
                      <a:pt x="2452320" y="0"/>
                      <a:pt x="21913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277" name="Google Shape;1277;p21"/>
              <p:cNvSpPr/>
              <p:nvPr/>
            </p:nvSpPr>
            <p:spPr>
              <a:xfrm>
                <a:off x="2072391" y="1840333"/>
                <a:ext cx="1097318" cy="1455750"/>
              </a:xfrm>
              <a:custGeom>
                <a:rect b="b" l="l" r="r" t="t"/>
                <a:pathLst>
                  <a:path extrusionOk="0" h="1455750" w="1097318">
                    <a:moveTo>
                      <a:pt x="519720" y="1339212"/>
                    </a:moveTo>
                    <a:lnTo>
                      <a:pt x="519720" y="766590"/>
                    </a:lnTo>
                    <a:cubicBezTo>
                      <a:pt x="519720" y="343894"/>
                      <a:pt x="674614" y="0"/>
                      <a:pt x="1097318" y="0"/>
                    </a:cubicBezTo>
                    <a:lnTo>
                      <a:pt x="1007957" y="0"/>
                    </a:lnTo>
                    <a:lnTo>
                      <a:pt x="428515" y="0"/>
                    </a:lnTo>
                    <a:cubicBezTo>
                      <a:pt x="191858" y="0"/>
                      <a:pt x="0" y="191850"/>
                      <a:pt x="0" y="428515"/>
                    </a:cubicBezTo>
                    <a:lnTo>
                      <a:pt x="0" y="1455671"/>
                    </a:lnTo>
                    <a:cubicBezTo>
                      <a:pt x="0" y="1455718"/>
                      <a:pt x="47" y="1455757"/>
                      <a:pt x="94" y="1455749"/>
                    </a:cubicBezTo>
                    <a:lnTo>
                      <a:pt x="519720" y="1339212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278" name="Google Shape;1278;p21"/>
              <p:cNvSpPr/>
              <p:nvPr/>
            </p:nvSpPr>
            <p:spPr>
              <a:xfrm>
                <a:off x="2552738" y="1840333"/>
                <a:ext cx="2000164" cy="1395500"/>
              </a:xfrm>
              <a:custGeom>
                <a:rect b="b" l="l" r="r" t="t"/>
                <a:pathLst>
                  <a:path extrusionOk="0" h="1395500" w="2000164">
                    <a:moveTo>
                      <a:pt x="2000164" y="908665"/>
                    </a:moveTo>
                    <a:lnTo>
                      <a:pt x="2000164" y="391835"/>
                    </a:lnTo>
                    <a:cubicBezTo>
                      <a:pt x="2000164" y="175432"/>
                      <a:pt x="1824732" y="0"/>
                      <a:pt x="1608329" y="0"/>
                    </a:cubicBezTo>
                    <a:lnTo>
                      <a:pt x="417357" y="0"/>
                    </a:lnTo>
                    <a:cubicBezTo>
                      <a:pt x="187811" y="0"/>
                      <a:pt x="0" y="187811"/>
                      <a:pt x="0" y="417357"/>
                    </a:cubicBezTo>
                    <a:lnTo>
                      <a:pt x="0" y="1395500"/>
                    </a:lnTo>
                    <a:lnTo>
                      <a:pt x="2000101" y="908744"/>
                    </a:lnTo>
                    <a:cubicBezTo>
                      <a:pt x="2000141" y="908736"/>
                      <a:pt x="2000164" y="908704"/>
                      <a:pt x="2000164" y="908665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279" name="Google Shape;1279;p21"/>
              <p:cNvSpPr/>
              <p:nvPr/>
            </p:nvSpPr>
            <p:spPr>
              <a:xfrm>
                <a:off x="4159184" y="1758050"/>
                <a:ext cx="976458" cy="3504255"/>
              </a:xfrm>
              <a:custGeom>
                <a:rect b="b" l="l" r="r" t="t"/>
                <a:pathLst>
                  <a:path extrusionOk="0" h="3504255" w="976458">
                    <a:moveTo>
                      <a:pt x="472480" y="472480"/>
                    </a:moveTo>
                    <a:lnTo>
                      <a:pt x="472488" y="3504256"/>
                    </a:lnTo>
                    <a:lnTo>
                      <a:pt x="976458" y="3504256"/>
                    </a:lnTo>
                    <a:lnTo>
                      <a:pt x="858346" y="472480"/>
                    </a:lnTo>
                    <a:cubicBezTo>
                      <a:pt x="858346" y="211537"/>
                      <a:pt x="646809" y="0"/>
                      <a:pt x="385867" y="0"/>
                    </a:cubicBezTo>
                    <a:lnTo>
                      <a:pt x="0" y="0"/>
                    </a:lnTo>
                    <a:cubicBezTo>
                      <a:pt x="260943" y="0"/>
                      <a:pt x="472480" y="211537"/>
                      <a:pt x="472480" y="472480"/>
                    </a:cubicBezTo>
                    <a:close/>
                  </a:path>
                </a:pathLst>
              </a:custGeom>
              <a:solidFill>
                <a:srgbClr val="045F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descr="책 더미와 배가 있는 백팩" id="1280" name="Google Shape;1280;p21"/>
              <p:cNvGrpSpPr/>
              <p:nvPr/>
            </p:nvGrpSpPr>
            <p:grpSpPr>
              <a:xfrm>
                <a:off x="2221278" y="2273439"/>
                <a:ext cx="2150506" cy="1088979"/>
                <a:chOff x="2221278" y="2273439"/>
                <a:chExt cx="2150506" cy="1088979"/>
              </a:xfrm>
            </p:grpSpPr>
            <p:sp>
              <p:nvSpPr>
                <p:cNvPr descr="책 더미와 배가 있는 백팩" id="1281" name="Google Shape;1281;p21"/>
                <p:cNvSpPr/>
                <p:nvPr/>
              </p:nvSpPr>
              <p:spPr>
                <a:xfrm>
                  <a:off x="2428964" y="2273439"/>
                  <a:ext cx="1942820" cy="1036297"/>
                </a:xfrm>
                <a:custGeom>
                  <a:rect b="b" l="l" r="r" t="t"/>
                  <a:pathLst>
                    <a:path extrusionOk="0" h="1036297" w="1942820">
                      <a:moveTo>
                        <a:pt x="1942821" y="583906"/>
                      </a:moveTo>
                      <a:lnTo>
                        <a:pt x="1942821" y="158218"/>
                      </a:lnTo>
                      <a:cubicBezTo>
                        <a:pt x="1942821" y="70833"/>
                        <a:pt x="1871980" y="0"/>
                        <a:pt x="1784603" y="0"/>
                      </a:cubicBezTo>
                      <a:lnTo>
                        <a:pt x="0" y="0"/>
                      </a:lnTo>
                      <a:lnTo>
                        <a:pt x="0" y="1036298"/>
                      </a:lnTo>
                      <a:lnTo>
                        <a:pt x="1942821" y="583906"/>
                      </a:lnTo>
                      <a:close/>
                    </a:path>
                  </a:pathLst>
                </a:custGeom>
                <a:solidFill>
                  <a:srgbClr val="73737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책 더미와 배가 있는 백팩" id="1282" name="Google Shape;1282;p21"/>
                <p:cNvSpPr/>
                <p:nvPr/>
              </p:nvSpPr>
              <p:spPr>
                <a:xfrm>
                  <a:off x="2221278" y="2273439"/>
                  <a:ext cx="2024512" cy="1088979"/>
                </a:xfrm>
                <a:custGeom>
                  <a:rect b="b" l="l" r="r" t="t"/>
                  <a:pathLst>
                    <a:path extrusionOk="0" h="1088979" w="2024512">
                      <a:moveTo>
                        <a:pt x="2024513" y="613499"/>
                      </a:moveTo>
                      <a:lnTo>
                        <a:pt x="2024513" y="158218"/>
                      </a:lnTo>
                      <a:cubicBezTo>
                        <a:pt x="2024513" y="70833"/>
                        <a:pt x="1953672" y="0"/>
                        <a:pt x="1866295" y="0"/>
                      </a:cubicBezTo>
                      <a:lnTo>
                        <a:pt x="158218" y="0"/>
                      </a:lnTo>
                      <a:cubicBezTo>
                        <a:pt x="70833" y="0"/>
                        <a:pt x="0" y="70840"/>
                        <a:pt x="0" y="158218"/>
                      </a:cubicBezTo>
                      <a:lnTo>
                        <a:pt x="0" y="1088979"/>
                      </a:lnTo>
                      <a:lnTo>
                        <a:pt x="2024513" y="613499"/>
                      </a:lnTo>
                      <a:close/>
                    </a:path>
                  </a:pathLst>
                </a:custGeom>
                <a:solidFill>
                  <a:srgbClr val="E3E3E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책 더미와 배가 있는 백팩" id="1283" name="Google Shape;1283;p21"/>
                <p:cNvSpPr/>
                <p:nvPr/>
              </p:nvSpPr>
              <p:spPr>
                <a:xfrm>
                  <a:off x="4277289" y="2501804"/>
                  <a:ext cx="55122" cy="55122"/>
                </a:xfrm>
                <a:custGeom>
                  <a:rect b="b" l="l" r="r" t="t"/>
                  <a:pathLst>
                    <a:path extrusionOk="0" h="55122" w="55122">
                      <a:moveTo>
                        <a:pt x="55123" y="27561"/>
                      </a:moveTo>
                      <a:cubicBezTo>
                        <a:pt x="55123" y="42783"/>
                        <a:pt x="42783" y="55123"/>
                        <a:pt x="27561" y="55123"/>
                      </a:cubicBezTo>
                      <a:cubicBezTo>
                        <a:pt x="12340" y="55123"/>
                        <a:pt x="0" y="42783"/>
                        <a:pt x="0" y="27561"/>
                      </a:cubicBezTo>
                      <a:cubicBezTo>
                        <a:pt x="0" y="12340"/>
                        <a:pt x="12340" y="0"/>
                        <a:pt x="27561" y="0"/>
                      </a:cubicBezTo>
                      <a:cubicBezTo>
                        <a:pt x="42783" y="0"/>
                        <a:pt x="55123" y="12340"/>
                        <a:pt x="55123" y="27561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책 더미와 배가 있는 백팩" id="1284" name="Google Shape;1284;p21"/>
                <p:cNvSpPr/>
                <p:nvPr/>
              </p:nvSpPr>
              <p:spPr>
                <a:xfrm>
                  <a:off x="4277289" y="2635673"/>
                  <a:ext cx="55122" cy="55122"/>
                </a:xfrm>
                <a:custGeom>
                  <a:rect b="b" l="l" r="r" t="t"/>
                  <a:pathLst>
                    <a:path extrusionOk="0" h="55122" w="55122">
                      <a:moveTo>
                        <a:pt x="55123" y="27561"/>
                      </a:moveTo>
                      <a:cubicBezTo>
                        <a:pt x="55123" y="42783"/>
                        <a:pt x="42783" y="55123"/>
                        <a:pt x="27561" y="55123"/>
                      </a:cubicBezTo>
                      <a:cubicBezTo>
                        <a:pt x="12340" y="55123"/>
                        <a:pt x="0" y="42783"/>
                        <a:pt x="0" y="27561"/>
                      </a:cubicBezTo>
                      <a:cubicBezTo>
                        <a:pt x="0" y="12340"/>
                        <a:pt x="12340" y="0"/>
                        <a:pt x="27561" y="0"/>
                      </a:cubicBezTo>
                      <a:cubicBezTo>
                        <a:pt x="42783" y="0"/>
                        <a:pt x="55123" y="12340"/>
                        <a:pt x="55123" y="27561"/>
                      </a:cubicBez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descr="책 더미와 배가 있는 백팩" id="1285" name="Google Shape;1285;p21"/>
              <p:cNvGrpSpPr/>
              <p:nvPr/>
            </p:nvGrpSpPr>
            <p:grpSpPr>
              <a:xfrm>
                <a:off x="2217135" y="2572668"/>
                <a:ext cx="1745167" cy="790718"/>
                <a:chOff x="2217135" y="2572668"/>
                <a:chExt cx="1745167" cy="790718"/>
              </a:xfrm>
            </p:grpSpPr>
            <p:sp>
              <p:nvSpPr>
                <p:cNvPr descr="책 더미와 배가 있는 백팩" id="1286" name="Google Shape;1286;p21"/>
                <p:cNvSpPr/>
                <p:nvPr/>
              </p:nvSpPr>
              <p:spPr>
                <a:xfrm>
                  <a:off x="2263021" y="2572676"/>
                  <a:ext cx="1699281" cy="779938"/>
                </a:xfrm>
                <a:custGeom>
                  <a:rect b="b" l="l" r="r" t="t"/>
                  <a:pathLst>
                    <a:path extrusionOk="0" h="779938" w="1699281">
                      <a:moveTo>
                        <a:pt x="1699281" y="380842"/>
                      </a:moveTo>
                      <a:lnTo>
                        <a:pt x="1699281" y="79463"/>
                      </a:lnTo>
                      <a:cubicBezTo>
                        <a:pt x="1699281" y="35578"/>
                        <a:pt x="1663703" y="0"/>
                        <a:pt x="1619818" y="0"/>
                      </a:cubicBezTo>
                      <a:lnTo>
                        <a:pt x="0" y="0"/>
                      </a:lnTo>
                      <a:lnTo>
                        <a:pt x="0" y="779938"/>
                      </a:lnTo>
                      <a:lnTo>
                        <a:pt x="1699281" y="380842"/>
                      </a:lnTo>
                      <a:close/>
                    </a:path>
                  </a:pathLst>
                </a:cu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책 더미와 배가 있는 백팩" id="1287" name="Google Shape;1287;p21"/>
                <p:cNvSpPr/>
                <p:nvPr/>
              </p:nvSpPr>
              <p:spPr>
                <a:xfrm>
                  <a:off x="2630004" y="2651423"/>
                  <a:ext cx="1244031" cy="614995"/>
                </a:xfrm>
                <a:custGeom>
                  <a:rect b="b" l="l" r="r" t="t"/>
                  <a:pathLst>
                    <a:path extrusionOk="0" h="614995" w="1244031">
                      <a:moveTo>
                        <a:pt x="1244031" y="322822"/>
                      </a:moveTo>
                      <a:lnTo>
                        <a:pt x="1244031" y="0"/>
                      </a:lnTo>
                      <a:lnTo>
                        <a:pt x="0" y="0"/>
                      </a:lnTo>
                      <a:lnTo>
                        <a:pt x="0" y="6149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책 더미와 배가 있는 백팩" id="1288" name="Google Shape;1288;p21"/>
                <p:cNvSpPr/>
                <p:nvPr/>
              </p:nvSpPr>
              <p:spPr>
                <a:xfrm>
                  <a:off x="2217135" y="2572668"/>
                  <a:ext cx="1554529" cy="790718"/>
                </a:xfrm>
                <a:custGeom>
                  <a:rect b="b" l="l" r="r" t="t"/>
                  <a:pathLst>
                    <a:path extrusionOk="0" h="790718" w="1554529">
                      <a:moveTo>
                        <a:pt x="1554529" y="425618"/>
                      </a:moveTo>
                      <a:lnTo>
                        <a:pt x="1554529" y="79463"/>
                      </a:lnTo>
                      <a:cubicBezTo>
                        <a:pt x="1554529" y="35578"/>
                        <a:pt x="1518951" y="0"/>
                        <a:pt x="1475066" y="0"/>
                      </a:cubicBezTo>
                      <a:lnTo>
                        <a:pt x="0" y="0"/>
                      </a:lnTo>
                      <a:lnTo>
                        <a:pt x="0" y="790719"/>
                      </a:lnTo>
                      <a:lnTo>
                        <a:pt x="1554529" y="425618"/>
                      </a:lnTo>
                      <a:close/>
                    </a:path>
                  </a:pathLst>
                </a:custGeom>
                <a:solidFill>
                  <a:srgbClr val="73737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책 더미와 배가 있는 백팩" id="1289" name="Google Shape;1289;p21"/>
                <p:cNvSpPr/>
                <p:nvPr/>
              </p:nvSpPr>
              <p:spPr>
                <a:xfrm>
                  <a:off x="2633138" y="3025871"/>
                  <a:ext cx="654179" cy="239815"/>
                </a:xfrm>
                <a:custGeom>
                  <a:rect b="b" l="l" r="r" t="t"/>
                  <a:pathLst>
                    <a:path extrusionOk="0" h="239815" w="654179">
                      <a:moveTo>
                        <a:pt x="654180" y="86173"/>
                      </a:moveTo>
                      <a:lnTo>
                        <a:pt x="654180" y="0"/>
                      </a:lnTo>
                      <a:lnTo>
                        <a:pt x="0" y="0"/>
                      </a:lnTo>
                      <a:lnTo>
                        <a:pt x="0" y="2398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descr="책 더미와 배가 있는 백팩" id="1290" name="Google Shape;1290;p21"/>
              <p:cNvGrpSpPr/>
              <p:nvPr/>
            </p:nvGrpSpPr>
            <p:grpSpPr>
              <a:xfrm>
                <a:off x="2412175" y="4117677"/>
                <a:ext cx="1795100" cy="1144629"/>
                <a:chOff x="2412175" y="4117677"/>
                <a:chExt cx="1795100" cy="1144629"/>
              </a:xfrm>
            </p:grpSpPr>
            <p:sp>
              <p:nvSpPr>
                <p:cNvPr descr="책 더미와 배가 있는 백팩" id="1291" name="Google Shape;1291;p21"/>
                <p:cNvSpPr/>
                <p:nvPr/>
              </p:nvSpPr>
              <p:spPr>
                <a:xfrm>
                  <a:off x="2412175" y="4117677"/>
                  <a:ext cx="1795100" cy="1144629"/>
                </a:xfrm>
                <a:custGeom>
                  <a:rect b="b" l="l" r="r" t="t"/>
                  <a:pathLst>
                    <a:path extrusionOk="0" h="1144629" w="1795100">
                      <a:moveTo>
                        <a:pt x="1795100" y="1144629"/>
                      </a:moveTo>
                      <a:lnTo>
                        <a:pt x="10261" y="1144629"/>
                      </a:lnTo>
                      <a:lnTo>
                        <a:pt x="0" y="0"/>
                      </a:lnTo>
                      <a:lnTo>
                        <a:pt x="1784831" y="0"/>
                      </a:lnTo>
                      <a:close/>
                    </a:path>
                  </a:pathLst>
                </a:custGeom>
                <a:solidFill>
                  <a:srgbClr val="E3E3E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책 더미와 배가 있는 백팩" id="1292" name="Google Shape;1292;p21"/>
                <p:cNvSpPr/>
                <p:nvPr/>
              </p:nvSpPr>
              <p:spPr>
                <a:xfrm>
                  <a:off x="2575251" y="4349995"/>
                  <a:ext cx="1385940" cy="188991"/>
                </a:xfrm>
                <a:custGeom>
                  <a:rect b="b" l="l" r="r" t="t"/>
                  <a:pathLst>
                    <a:path extrusionOk="0" h="188991" w="1385940">
                      <a:moveTo>
                        <a:pt x="0" y="0"/>
                      </a:moveTo>
                      <a:lnTo>
                        <a:pt x="0" y="188992"/>
                      </a:lnTo>
                      <a:lnTo>
                        <a:pt x="1385941" y="188992"/>
                      </a:lnTo>
                      <a:lnTo>
                        <a:pt x="1385941" y="0"/>
                      </a:lnTo>
                      <a:lnTo>
                        <a:pt x="0" y="0"/>
                      </a:lnTo>
                      <a:close/>
                      <a:moveTo>
                        <a:pt x="1319006" y="110253"/>
                      </a:moveTo>
                      <a:lnTo>
                        <a:pt x="66935" y="110253"/>
                      </a:lnTo>
                      <a:lnTo>
                        <a:pt x="66935" y="78754"/>
                      </a:lnTo>
                      <a:lnTo>
                        <a:pt x="1319006" y="78754"/>
                      </a:lnTo>
                      <a:lnTo>
                        <a:pt x="1319006" y="110253"/>
                      </a:lnTo>
                      <a:close/>
                    </a:path>
                  </a:pathLst>
                </a:custGeom>
                <a:solidFill>
                  <a:srgbClr val="CFCFC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descr="책 더미와 배가 있는 백팩" id="1293" name="Google Shape;1293;p21"/>
                <p:cNvSpPr/>
                <p:nvPr/>
              </p:nvSpPr>
              <p:spPr>
                <a:xfrm>
                  <a:off x="2631500" y="4592928"/>
                  <a:ext cx="125994" cy="314986"/>
                </a:xfrm>
                <a:custGeom>
                  <a:rect b="b" l="l" r="r" t="t"/>
                  <a:pathLst>
                    <a:path extrusionOk="0" h="314986" w="125994">
                      <a:moveTo>
                        <a:pt x="0" y="0"/>
                      </a:moveTo>
                      <a:lnTo>
                        <a:pt x="125995" y="0"/>
                      </a:lnTo>
                      <a:lnTo>
                        <a:pt x="125995" y="314986"/>
                      </a:lnTo>
                      <a:lnTo>
                        <a:pt x="0" y="314986"/>
                      </a:lnTo>
                      <a:close/>
                    </a:path>
                  </a:pathLst>
                </a:custGeom>
                <a:solidFill>
                  <a:srgbClr val="505050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descr="책 더미와 배가 있는 백팩" id="1294" name="Google Shape;1294;p21"/>
              <p:cNvSpPr/>
              <p:nvPr/>
            </p:nvSpPr>
            <p:spPr>
              <a:xfrm>
                <a:off x="2945636" y="4109802"/>
                <a:ext cx="429854" cy="223262"/>
              </a:xfrm>
              <a:custGeom>
                <a:rect b="b" l="l" r="r" t="t"/>
                <a:pathLst>
                  <a:path extrusionOk="0" h="223262" w="429854">
                    <a:moveTo>
                      <a:pt x="237090" y="223262"/>
                    </a:moveTo>
                    <a:lnTo>
                      <a:pt x="425011" y="7875"/>
                    </a:lnTo>
                    <a:lnTo>
                      <a:pt x="429854" y="0"/>
                    </a:lnTo>
                    <a:lnTo>
                      <a:pt x="0" y="0"/>
                    </a:lnTo>
                    <a:lnTo>
                      <a:pt x="6182" y="7843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295" name="Google Shape;1295;p21"/>
              <p:cNvSpPr/>
              <p:nvPr/>
            </p:nvSpPr>
            <p:spPr>
              <a:xfrm>
                <a:off x="2475125" y="2726740"/>
                <a:ext cx="2109128" cy="1390937"/>
              </a:xfrm>
              <a:custGeom>
                <a:rect b="b" l="l" r="r" t="t"/>
                <a:pathLst>
                  <a:path extrusionOk="0" h="1390937" w="2109128">
                    <a:moveTo>
                      <a:pt x="0" y="946169"/>
                    </a:moveTo>
                    <a:lnTo>
                      <a:pt x="476732" y="1390937"/>
                    </a:lnTo>
                    <a:lnTo>
                      <a:pt x="895530" y="1390937"/>
                    </a:lnTo>
                    <a:lnTo>
                      <a:pt x="2109055" y="162"/>
                    </a:lnTo>
                    <a:cubicBezTo>
                      <a:pt x="2109181" y="12"/>
                      <a:pt x="2109141" y="-43"/>
                      <a:pt x="2108960" y="36"/>
                    </a:cubicBezTo>
                    <a:lnTo>
                      <a:pt x="0" y="946169"/>
                    </a:lnTo>
                    <a:close/>
                  </a:path>
                </a:pathLst>
              </a:custGeom>
              <a:solidFill>
                <a:srgbClr val="8E8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296" name="Google Shape;1296;p21"/>
              <p:cNvSpPr/>
              <p:nvPr/>
            </p:nvSpPr>
            <p:spPr>
              <a:xfrm>
                <a:off x="2064509" y="2726697"/>
                <a:ext cx="2519705" cy="1287458"/>
              </a:xfrm>
              <a:custGeom>
                <a:rect b="b" l="l" r="r" t="t"/>
                <a:pathLst>
                  <a:path extrusionOk="0" h="1287458" w="2519705">
                    <a:moveTo>
                      <a:pt x="0" y="563133"/>
                    </a:moveTo>
                    <a:lnTo>
                      <a:pt x="184314" y="1014508"/>
                    </a:lnTo>
                    <a:cubicBezTo>
                      <a:pt x="288717" y="1270183"/>
                      <a:pt x="600585" y="1366907"/>
                      <a:pt x="831336" y="1215178"/>
                    </a:cubicBezTo>
                    <a:lnTo>
                      <a:pt x="2519593" y="157"/>
                    </a:lnTo>
                    <a:cubicBezTo>
                      <a:pt x="2519766" y="32"/>
                      <a:pt x="2519734" y="-32"/>
                      <a:pt x="2519530" y="16"/>
                    </a:cubicBezTo>
                    <a:lnTo>
                      <a:pt x="0" y="563133"/>
                    </a:lnTo>
                    <a:close/>
                  </a:path>
                </a:pathLst>
              </a:custGeom>
              <a:solidFill>
                <a:srgbClr val="09B79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297" name="Google Shape;1297;p21"/>
              <p:cNvSpPr/>
              <p:nvPr/>
            </p:nvSpPr>
            <p:spPr>
              <a:xfrm>
                <a:off x="2064524" y="3570057"/>
                <a:ext cx="31498" cy="976458"/>
              </a:xfrm>
              <a:custGeom>
                <a:rect b="b" l="l" r="r" t="t"/>
                <a:pathLst>
                  <a:path extrusionOk="0" h="976458" w="31498">
                    <a:moveTo>
                      <a:pt x="31499" y="976458"/>
                    </a:moveTo>
                    <a:lnTo>
                      <a:pt x="0" y="976458"/>
                    </a:lnTo>
                    <a:lnTo>
                      <a:pt x="0" y="944959"/>
                    </a:lnTo>
                    <a:lnTo>
                      <a:pt x="31499" y="944959"/>
                    </a:lnTo>
                    <a:lnTo>
                      <a:pt x="31499" y="976458"/>
                    </a:lnTo>
                    <a:close/>
                    <a:moveTo>
                      <a:pt x="31499" y="913461"/>
                    </a:moveTo>
                    <a:lnTo>
                      <a:pt x="0" y="913461"/>
                    </a:lnTo>
                    <a:lnTo>
                      <a:pt x="0" y="881962"/>
                    </a:lnTo>
                    <a:lnTo>
                      <a:pt x="31499" y="881962"/>
                    </a:lnTo>
                    <a:lnTo>
                      <a:pt x="31499" y="913461"/>
                    </a:lnTo>
                    <a:close/>
                    <a:moveTo>
                      <a:pt x="31499" y="850463"/>
                    </a:moveTo>
                    <a:lnTo>
                      <a:pt x="0" y="850463"/>
                    </a:lnTo>
                    <a:lnTo>
                      <a:pt x="0" y="818965"/>
                    </a:lnTo>
                    <a:lnTo>
                      <a:pt x="31499" y="818965"/>
                    </a:lnTo>
                    <a:lnTo>
                      <a:pt x="31499" y="850463"/>
                    </a:lnTo>
                    <a:close/>
                    <a:moveTo>
                      <a:pt x="31499" y="787466"/>
                    </a:moveTo>
                    <a:lnTo>
                      <a:pt x="0" y="787466"/>
                    </a:lnTo>
                    <a:lnTo>
                      <a:pt x="0" y="755968"/>
                    </a:lnTo>
                    <a:lnTo>
                      <a:pt x="31499" y="755968"/>
                    </a:lnTo>
                    <a:lnTo>
                      <a:pt x="31499" y="787466"/>
                    </a:lnTo>
                    <a:close/>
                    <a:moveTo>
                      <a:pt x="31499" y="724469"/>
                    </a:moveTo>
                    <a:lnTo>
                      <a:pt x="0" y="724469"/>
                    </a:lnTo>
                    <a:lnTo>
                      <a:pt x="0" y="692970"/>
                    </a:lnTo>
                    <a:lnTo>
                      <a:pt x="31499" y="692970"/>
                    </a:lnTo>
                    <a:lnTo>
                      <a:pt x="31499" y="724469"/>
                    </a:lnTo>
                    <a:close/>
                    <a:moveTo>
                      <a:pt x="31499" y="661472"/>
                    </a:moveTo>
                    <a:lnTo>
                      <a:pt x="0" y="661472"/>
                    </a:lnTo>
                    <a:lnTo>
                      <a:pt x="0" y="629973"/>
                    </a:lnTo>
                    <a:lnTo>
                      <a:pt x="31499" y="629973"/>
                    </a:lnTo>
                    <a:lnTo>
                      <a:pt x="31499" y="661472"/>
                    </a:lnTo>
                    <a:close/>
                    <a:moveTo>
                      <a:pt x="31499" y="598474"/>
                    </a:moveTo>
                    <a:lnTo>
                      <a:pt x="0" y="598474"/>
                    </a:lnTo>
                    <a:lnTo>
                      <a:pt x="0" y="566976"/>
                    </a:lnTo>
                    <a:lnTo>
                      <a:pt x="31499" y="566976"/>
                    </a:lnTo>
                    <a:lnTo>
                      <a:pt x="31499" y="598474"/>
                    </a:lnTo>
                    <a:close/>
                    <a:moveTo>
                      <a:pt x="31499" y="535477"/>
                    </a:moveTo>
                    <a:lnTo>
                      <a:pt x="0" y="535477"/>
                    </a:lnTo>
                    <a:lnTo>
                      <a:pt x="0" y="503978"/>
                    </a:lnTo>
                    <a:lnTo>
                      <a:pt x="31499" y="503978"/>
                    </a:lnTo>
                    <a:lnTo>
                      <a:pt x="31499" y="535477"/>
                    </a:lnTo>
                    <a:close/>
                    <a:moveTo>
                      <a:pt x="31499" y="472480"/>
                    </a:moveTo>
                    <a:lnTo>
                      <a:pt x="0" y="472480"/>
                    </a:lnTo>
                    <a:lnTo>
                      <a:pt x="0" y="440981"/>
                    </a:lnTo>
                    <a:lnTo>
                      <a:pt x="31499" y="440981"/>
                    </a:lnTo>
                    <a:lnTo>
                      <a:pt x="31499" y="472480"/>
                    </a:lnTo>
                    <a:close/>
                    <a:moveTo>
                      <a:pt x="31499" y="409482"/>
                    </a:moveTo>
                    <a:lnTo>
                      <a:pt x="0" y="409482"/>
                    </a:lnTo>
                    <a:lnTo>
                      <a:pt x="0" y="377984"/>
                    </a:lnTo>
                    <a:lnTo>
                      <a:pt x="31499" y="377984"/>
                    </a:lnTo>
                    <a:lnTo>
                      <a:pt x="31499" y="409482"/>
                    </a:lnTo>
                    <a:close/>
                    <a:moveTo>
                      <a:pt x="31499" y="346485"/>
                    </a:moveTo>
                    <a:lnTo>
                      <a:pt x="0" y="346485"/>
                    </a:lnTo>
                    <a:lnTo>
                      <a:pt x="0" y="314986"/>
                    </a:lnTo>
                    <a:lnTo>
                      <a:pt x="31499" y="314986"/>
                    </a:lnTo>
                    <a:lnTo>
                      <a:pt x="31499" y="346485"/>
                    </a:lnTo>
                    <a:close/>
                    <a:moveTo>
                      <a:pt x="31499" y="283488"/>
                    </a:moveTo>
                    <a:lnTo>
                      <a:pt x="0" y="283488"/>
                    </a:lnTo>
                    <a:lnTo>
                      <a:pt x="0" y="251989"/>
                    </a:lnTo>
                    <a:lnTo>
                      <a:pt x="31499" y="251989"/>
                    </a:lnTo>
                    <a:lnTo>
                      <a:pt x="31499" y="283488"/>
                    </a:lnTo>
                    <a:close/>
                    <a:moveTo>
                      <a:pt x="31499" y="220491"/>
                    </a:moveTo>
                    <a:lnTo>
                      <a:pt x="0" y="220491"/>
                    </a:lnTo>
                    <a:lnTo>
                      <a:pt x="0" y="188992"/>
                    </a:lnTo>
                    <a:lnTo>
                      <a:pt x="31499" y="188992"/>
                    </a:lnTo>
                    <a:lnTo>
                      <a:pt x="31499" y="220491"/>
                    </a:lnTo>
                    <a:close/>
                    <a:moveTo>
                      <a:pt x="31499" y="157493"/>
                    </a:moveTo>
                    <a:lnTo>
                      <a:pt x="0" y="157493"/>
                    </a:lnTo>
                    <a:lnTo>
                      <a:pt x="0" y="125995"/>
                    </a:lnTo>
                    <a:lnTo>
                      <a:pt x="31499" y="125995"/>
                    </a:lnTo>
                    <a:lnTo>
                      <a:pt x="31499" y="157493"/>
                    </a:lnTo>
                    <a:close/>
                    <a:moveTo>
                      <a:pt x="31499" y="94496"/>
                    </a:moveTo>
                    <a:lnTo>
                      <a:pt x="0" y="94496"/>
                    </a:lnTo>
                    <a:lnTo>
                      <a:pt x="0" y="62997"/>
                    </a:lnTo>
                    <a:lnTo>
                      <a:pt x="31499" y="62997"/>
                    </a:lnTo>
                    <a:lnTo>
                      <a:pt x="31499" y="94496"/>
                    </a:lnTo>
                    <a:close/>
                    <a:moveTo>
                      <a:pt x="31499" y="31499"/>
                    </a:moveTo>
                    <a:lnTo>
                      <a:pt x="0" y="31499"/>
                    </a:lnTo>
                    <a:lnTo>
                      <a:pt x="0" y="0"/>
                    </a:lnTo>
                    <a:lnTo>
                      <a:pt x="31499" y="0"/>
                    </a:lnTo>
                    <a:lnTo>
                      <a:pt x="31499" y="31499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298" name="Google Shape;1298;p21"/>
              <p:cNvSpPr/>
              <p:nvPr/>
            </p:nvSpPr>
            <p:spPr>
              <a:xfrm>
                <a:off x="4545035" y="2911287"/>
                <a:ext cx="31498" cy="2350988"/>
              </a:xfrm>
              <a:custGeom>
                <a:rect b="b" l="l" r="r" t="t"/>
                <a:pathLst>
                  <a:path extrusionOk="0" h="2350988" w="31498">
                    <a:moveTo>
                      <a:pt x="31499" y="2350988"/>
                    </a:moveTo>
                    <a:lnTo>
                      <a:pt x="0" y="2350988"/>
                    </a:lnTo>
                    <a:lnTo>
                      <a:pt x="0" y="2330900"/>
                    </a:lnTo>
                    <a:lnTo>
                      <a:pt x="31499" y="2330900"/>
                    </a:lnTo>
                    <a:lnTo>
                      <a:pt x="31499" y="2350988"/>
                    </a:lnTo>
                    <a:close/>
                    <a:moveTo>
                      <a:pt x="31499" y="2299402"/>
                    </a:moveTo>
                    <a:lnTo>
                      <a:pt x="0" y="2299402"/>
                    </a:lnTo>
                    <a:lnTo>
                      <a:pt x="0" y="2267903"/>
                    </a:lnTo>
                    <a:lnTo>
                      <a:pt x="31499" y="2267903"/>
                    </a:lnTo>
                    <a:lnTo>
                      <a:pt x="31499" y="2299402"/>
                    </a:lnTo>
                    <a:close/>
                    <a:moveTo>
                      <a:pt x="31499" y="2236404"/>
                    </a:moveTo>
                    <a:lnTo>
                      <a:pt x="0" y="2236404"/>
                    </a:lnTo>
                    <a:lnTo>
                      <a:pt x="0" y="2204906"/>
                    </a:lnTo>
                    <a:lnTo>
                      <a:pt x="31499" y="2204906"/>
                    </a:lnTo>
                    <a:lnTo>
                      <a:pt x="31499" y="2236404"/>
                    </a:lnTo>
                    <a:close/>
                    <a:moveTo>
                      <a:pt x="31499" y="2173407"/>
                    </a:moveTo>
                    <a:lnTo>
                      <a:pt x="0" y="2173407"/>
                    </a:lnTo>
                    <a:lnTo>
                      <a:pt x="0" y="2141908"/>
                    </a:lnTo>
                    <a:lnTo>
                      <a:pt x="31499" y="2141908"/>
                    </a:lnTo>
                    <a:lnTo>
                      <a:pt x="31499" y="2173407"/>
                    </a:lnTo>
                    <a:close/>
                    <a:moveTo>
                      <a:pt x="31499" y="2110410"/>
                    </a:moveTo>
                    <a:lnTo>
                      <a:pt x="0" y="2110410"/>
                    </a:lnTo>
                    <a:lnTo>
                      <a:pt x="0" y="2078911"/>
                    </a:lnTo>
                    <a:lnTo>
                      <a:pt x="31499" y="2078911"/>
                    </a:lnTo>
                    <a:lnTo>
                      <a:pt x="31499" y="2110410"/>
                    </a:lnTo>
                    <a:close/>
                    <a:moveTo>
                      <a:pt x="31499" y="2047412"/>
                    </a:moveTo>
                    <a:lnTo>
                      <a:pt x="0" y="2047412"/>
                    </a:lnTo>
                    <a:lnTo>
                      <a:pt x="0" y="2015914"/>
                    </a:lnTo>
                    <a:lnTo>
                      <a:pt x="31499" y="2015914"/>
                    </a:lnTo>
                    <a:lnTo>
                      <a:pt x="31499" y="2047412"/>
                    </a:lnTo>
                    <a:close/>
                    <a:moveTo>
                      <a:pt x="31499" y="1984415"/>
                    </a:moveTo>
                    <a:lnTo>
                      <a:pt x="0" y="1984415"/>
                    </a:lnTo>
                    <a:lnTo>
                      <a:pt x="0" y="1952916"/>
                    </a:lnTo>
                    <a:lnTo>
                      <a:pt x="31499" y="1952916"/>
                    </a:lnTo>
                    <a:lnTo>
                      <a:pt x="31499" y="1984415"/>
                    </a:lnTo>
                    <a:close/>
                    <a:moveTo>
                      <a:pt x="31499" y="1921418"/>
                    </a:moveTo>
                    <a:lnTo>
                      <a:pt x="0" y="1921418"/>
                    </a:lnTo>
                    <a:lnTo>
                      <a:pt x="0" y="1889919"/>
                    </a:lnTo>
                    <a:lnTo>
                      <a:pt x="31499" y="1889919"/>
                    </a:lnTo>
                    <a:lnTo>
                      <a:pt x="31499" y="1921418"/>
                    </a:lnTo>
                    <a:close/>
                    <a:moveTo>
                      <a:pt x="31499" y="1858420"/>
                    </a:moveTo>
                    <a:lnTo>
                      <a:pt x="0" y="1858420"/>
                    </a:lnTo>
                    <a:lnTo>
                      <a:pt x="0" y="1826922"/>
                    </a:lnTo>
                    <a:lnTo>
                      <a:pt x="31499" y="1826922"/>
                    </a:lnTo>
                    <a:lnTo>
                      <a:pt x="31499" y="1858420"/>
                    </a:lnTo>
                    <a:close/>
                    <a:moveTo>
                      <a:pt x="31499" y="1795423"/>
                    </a:moveTo>
                    <a:lnTo>
                      <a:pt x="0" y="1795423"/>
                    </a:lnTo>
                    <a:lnTo>
                      <a:pt x="0" y="1763924"/>
                    </a:lnTo>
                    <a:lnTo>
                      <a:pt x="31499" y="1763924"/>
                    </a:lnTo>
                    <a:lnTo>
                      <a:pt x="31499" y="1795423"/>
                    </a:lnTo>
                    <a:close/>
                    <a:moveTo>
                      <a:pt x="31499" y="1732426"/>
                    </a:moveTo>
                    <a:lnTo>
                      <a:pt x="0" y="1732426"/>
                    </a:lnTo>
                    <a:lnTo>
                      <a:pt x="0" y="1700927"/>
                    </a:lnTo>
                    <a:lnTo>
                      <a:pt x="31499" y="1700927"/>
                    </a:lnTo>
                    <a:lnTo>
                      <a:pt x="31499" y="1732426"/>
                    </a:lnTo>
                    <a:close/>
                    <a:moveTo>
                      <a:pt x="31499" y="1669429"/>
                    </a:moveTo>
                    <a:lnTo>
                      <a:pt x="0" y="1669429"/>
                    </a:lnTo>
                    <a:lnTo>
                      <a:pt x="0" y="1637930"/>
                    </a:lnTo>
                    <a:lnTo>
                      <a:pt x="31499" y="1637930"/>
                    </a:lnTo>
                    <a:lnTo>
                      <a:pt x="31499" y="1669429"/>
                    </a:lnTo>
                    <a:close/>
                    <a:moveTo>
                      <a:pt x="31499" y="1606431"/>
                    </a:moveTo>
                    <a:lnTo>
                      <a:pt x="0" y="1606431"/>
                    </a:lnTo>
                    <a:lnTo>
                      <a:pt x="0" y="1574933"/>
                    </a:lnTo>
                    <a:lnTo>
                      <a:pt x="31499" y="1574933"/>
                    </a:lnTo>
                    <a:lnTo>
                      <a:pt x="31499" y="1606431"/>
                    </a:lnTo>
                    <a:close/>
                    <a:moveTo>
                      <a:pt x="31499" y="1543434"/>
                    </a:moveTo>
                    <a:lnTo>
                      <a:pt x="0" y="1543434"/>
                    </a:lnTo>
                    <a:lnTo>
                      <a:pt x="0" y="1511935"/>
                    </a:lnTo>
                    <a:lnTo>
                      <a:pt x="31499" y="1511935"/>
                    </a:lnTo>
                    <a:lnTo>
                      <a:pt x="31499" y="1543434"/>
                    </a:lnTo>
                    <a:close/>
                    <a:moveTo>
                      <a:pt x="31499" y="1480437"/>
                    </a:moveTo>
                    <a:lnTo>
                      <a:pt x="0" y="1480437"/>
                    </a:lnTo>
                    <a:lnTo>
                      <a:pt x="0" y="1448938"/>
                    </a:lnTo>
                    <a:lnTo>
                      <a:pt x="31499" y="1448938"/>
                    </a:lnTo>
                    <a:lnTo>
                      <a:pt x="31499" y="1480437"/>
                    </a:lnTo>
                    <a:close/>
                    <a:moveTo>
                      <a:pt x="31499" y="1417439"/>
                    </a:moveTo>
                    <a:lnTo>
                      <a:pt x="0" y="1417439"/>
                    </a:lnTo>
                    <a:lnTo>
                      <a:pt x="0" y="1385941"/>
                    </a:lnTo>
                    <a:lnTo>
                      <a:pt x="31499" y="1385941"/>
                    </a:lnTo>
                    <a:lnTo>
                      <a:pt x="31499" y="1417439"/>
                    </a:lnTo>
                    <a:close/>
                    <a:moveTo>
                      <a:pt x="31499" y="1354442"/>
                    </a:moveTo>
                    <a:lnTo>
                      <a:pt x="0" y="1354442"/>
                    </a:lnTo>
                    <a:lnTo>
                      <a:pt x="0" y="1322943"/>
                    </a:lnTo>
                    <a:lnTo>
                      <a:pt x="31499" y="1322943"/>
                    </a:lnTo>
                    <a:lnTo>
                      <a:pt x="31499" y="1354442"/>
                    </a:lnTo>
                    <a:close/>
                    <a:moveTo>
                      <a:pt x="31499" y="1291445"/>
                    </a:moveTo>
                    <a:lnTo>
                      <a:pt x="0" y="1291445"/>
                    </a:lnTo>
                    <a:lnTo>
                      <a:pt x="0" y="1259946"/>
                    </a:lnTo>
                    <a:lnTo>
                      <a:pt x="31499" y="1259946"/>
                    </a:lnTo>
                    <a:lnTo>
                      <a:pt x="31499" y="1291445"/>
                    </a:lnTo>
                    <a:close/>
                    <a:moveTo>
                      <a:pt x="31499" y="1228447"/>
                    </a:moveTo>
                    <a:lnTo>
                      <a:pt x="0" y="1228447"/>
                    </a:lnTo>
                    <a:lnTo>
                      <a:pt x="0" y="1196949"/>
                    </a:lnTo>
                    <a:lnTo>
                      <a:pt x="31499" y="1196949"/>
                    </a:lnTo>
                    <a:lnTo>
                      <a:pt x="31499" y="1228447"/>
                    </a:lnTo>
                    <a:close/>
                    <a:moveTo>
                      <a:pt x="31499" y="1165450"/>
                    </a:moveTo>
                    <a:lnTo>
                      <a:pt x="0" y="1165450"/>
                    </a:lnTo>
                    <a:lnTo>
                      <a:pt x="0" y="1133951"/>
                    </a:lnTo>
                    <a:lnTo>
                      <a:pt x="31499" y="1133951"/>
                    </a:lnTo>
                    <a:lnTo>
                      <a:pt x="31499" y="1165450"/>
                    </a:lnTo>
                    <a:close/>
                    <a:moveTo>
                      <a:pt x="31499" y="1102453"/>
                    </a:moveTo>
                    <a:lnTo>
                      <a:pt x="0" y="1102453"/>
                    </a:lnTo>
                    <a:lnTo>
                      <a:pt x="0" y="1070954"/>
                    </a:lnTo>
                    <a:lnTo>
                      <a:pt x="31499" y="1070954"/>
                    </a:lnTo>
                    <a:lnTo>
                      <a:pt x="31499" y="1102453"/>
                    </a:lnTo>
                    <a:close/>
                    <a:moveTo>
                      <a:pt x="31499" y="1039455"/>
                    </a:moveTo>
                    <a:lnTo>
                      <a:pt x="0" y="1039455"/>
                    </a:lnTo>
                    <a:lnTo>
                      <a:pt x="0" y="1007957"/>
                    </a:lnTo>
                    <a:lnTo>
                      <a:pt x="31499" y="1007957"/>
                    </a:lnTo>
                    <a:lnTo>
                      <a:pt x="31499" y="1039455"/>
                    </a:lnTo>
                    <a:close/>
                    <a:moveTo>
                      <a:pt x="31499" y="976458"/>
                    </a:moveTo>
                    <a:lnTo>
                      <a:pt x="0" y="976458"/>
                    </a:lnTo>
                    <a:lnTo>
                      <a:pt x="0" y="944959"/>
                    </a:lnTo>
                    <a:lnTo>
                      <a:pt x="31499" y="944959"/>
                    </a:lnTo>
                    <a:lnTo>
                      <a:pt x="31499" y="976458"/>
                    </a:lnTo>
                    <a:close/>
                    <a:moveTo>
                      <a:pt x="31499" y="913461"/>
                    </a:moveTo>
                    <a:lnTo>
                      <a:pt x="0" y="913461"/>
                    </a:lnTo>
                    <a:lnTo>
                      <a:pt x="0" y="881962"/>
                    </a:lnTo>
                    <a:lnTo>
                      <a:pt x="31499" y="881962"/>
                    </a:lnTo>
                    <a:lnTo>
                      <a:pt x="31499" y="913461"/>
                    </a:lnTo>
                    <a:close/>
                    <a:moveTo>
                      <a:pt x="31499" y="850463"/>
                    </a:moveTo>
                    <a:lnTo>
                      <a:pt x="0" y="850463"/>
                    </a:lnTo>
                    <a:lnTo>
                      <a:pt x="0" y="818965"/>
                    </a:lnTo>
                    <a:lnTo>
                      <a:pt x="31499" y="818965"/>
                    </a:lnTo>
                    <a:lnTo>
                      <a:pt x="31499" y="850463"/>
                    </a:lnTo>
                    <a:close/>
                    <a:moveTo>
                      <a:pt x="31499" y="787466"/>
                    </a:moveTo>
                    <a:lnTo>
                      <a:pt x="0" y="787466"/>
                    </a:lnTo>
                    <a:lnTo>
                      <a:pt x="0" y="755968"/>
                    </a:lnTo>
                    <a:lnTo>
                      <a:pt x="31499" y="755968"/>
                    </a:lnTo>
                    <a:lnTo>
                      <a:pt x="31499" y="787466"/>
                    </a:lnTo>
                    <a:close/>
                    <a:moveTo>
                      <a:pt x="31499" y="724469"/>
                    </a:moveTo>
                    <a:lnTo>
                      <a:pt x="0" y="724469"/>
                    </a:lnTo>
                    <a:lnTo>
                      <a:pt x="0" y="692970"/>
                    </a:lnTo>
                    <a:lnTo>
                      <a:pt x="31499" y="692970"/>
                    </a:lnTo>
                    <a:lnTo>
                      <a:pt x="31499" y="724469"/>
                    </a:lnTo>
                    <a:close/>
                    <a:moveTo>
                      <a:pt x="31499" y="661472"/>
                    </a:moveTo>
                    <a:lnTo>
                      <a:pt x="0" y="661472"/>
                    </a:lnTo>
                    <a:lnTo>
                      <a:pt x="0" y="629973"/>
                    </a:lnTo>
                    <a:lnTo>
                      <a:pt x="31499" y="629973"/>
                    </a:lnTo>
                    <a:lnTo>
                      <a:pt x="31499" y="661472"/>
                    </a:lnTo>
                    <a:close/>
                    <a:moveTo>
                      <a:pt x="31499" y="598474"/>
                    </a:moveTo>
                    <a:lnTo>
                      <a:pt x="0" y="598474"/>
                    </a:lnTo>
                    <a:lnTo>
                      <a:pt x="0" y="566976"/>
                    </a:lnTo>
                    <a:lnTo>
                      <a:pt x="31499" y="566976"/>
                    </a:lnTo>
                    <a:lnTo>
                      <a:pt x="31499" y="598474"/>
                    </a:lnTo>
                    <a:close/>
                    <a:moveTo>
                      <a:pt x="31499" y="535477"/>
                    </a:moveTo>
                    <a:lnTo>
                      <a:pt x="0" y="535477"/>
                    </a:lnTo>
                    <a:lnTo>
                      <a:pt x="0" y="503978"/>
                    </a:lnTo>
                    <a:lnTo>
                      <a:pt x="31499" y="503978"/>
                    </a:lnTo>
                    <a:lnTo>
                      <a:pt x="31499" y="535477"/>
                    </a:lnTo>
                    <a:close/>
                    <a:moveTo>
                      <a:pt x="31499" y="472480"/>
                    </a:moveTo>
                    <a:lnTo>
                      <a:pt x="0" y="472480"/>
                    </a:lnTo>
                    <a:lnTo>
                      <a:pt x="0" y="440981"/>
                    </a:lnTo>
                    <a:lnTo>
                      <a:pt x="31499" y="440981"/>
                    </a:lnTo>
                    <a:lnTo>
                      <a:pt x="31499" y="472480"/>
                    </a:lnTo>
                    <a:close/>
                    <a:moveTo>
                      <a:pt x="31499" y="409482"/>
                    </a:moveTo>
                    <a:lnTo>
                      <a:pt x="0" y="409482"/>
                    </a:lnTo>
                    <a:lnTo>
                      <a:pt x="0" y="377984"/>
                    </a:lnTo>
                    <a:lnTo>
                      <a:pt x="31499" y="377984"/>
                    </a:lnTo>
                    <a:lnTo>
                      <a:pt x="31499" y="409482"/>
                    </a:lnTo>
                    <a:close/>
                    <a:moveTo>
                      <a:pt x="31499" y="346485"/>
                    </a:moveTo>
                    <a:lnTo>
                      <a:pt x="0" y="346485"/>
                    </a:lnTo>
                    <a:lnTo>
                      <a:pt x="0" y="314986"/>
                    </a:lnTo>
                    <a:lnTo>
                      <a:pt x="31499" y="314986"/>
                    </a:lnTo>
                    <a:lnTo>
                      <a:pt x="31499" y="346485"/>
                    </a:lnTo>
                    <a:close/>
                    <a:moveTo>
                      <a:pt x="31499" y="283488"/>
                    </a:moveTo>
                    <a:lnTo>
                      <a:pt x="0" y="283488"/>
                    </a:lnTo>
                    <a:lnTo>
                      <a:pt x="0" y="251989"/>
                    </a:lnTo>
                    <a:lnTo>
                      <a:pt x="31499" y="251989"/>
                    </a:lnTo>
                    <a:lnTo>
                      <a:pt x="31499" y="283488"/>
                    </a:lnTo>
                    <a:close/>
                    <a:moveTo>
                      <a:pt x="31499" y="220491"/>
                    </a:moveTo>
                    <a:lnTo>
                      <a:pt x="0" y="220491"/>
                    </a:lnTo>
                    <a:lnTo>
                      <a:pt x="0" y="188992"/>
                    </a:lnTo>
                    <a:lnTo>
                      <a:pt x="31499" y="188992"/>
                    </a:lnTo>
                    <a:lnTo>
                      <a:pt x="31499" y="220491"/>
                    </a:lnTo>
                    <a:close/>
                    <a:moveTo>
                      <a:pt x="31499" y="157493"/>
                    </a:moveTo>
                    <a:lnTo>
                      <a:pt x="0" y="157493"/>
                    </a:lnTo>
                    <a:lnTo>
                      <a:pt x="0" y="125995"/>
                    </a:lnTo>
                    <a:lnTo>
                      <a:pt x="31499" y="125995"/>
                    </a:lnTo>
                    <a:lnTo>
                      <a:pt x="31499" y="157493"/>
                    </a:lnTo>
                    <a:close/>
                    <a:moveTo>
                      <a:pt x="31499" y="94496"/>
                    </a:moveTo>
                    <a:lnTo>
                      <a:pt x="0" y="94496"/>
                    </a:lnTo>
                    <a:lnTo>
                      <a:pt x="0" y="62997"/>
                    </a:lnTo>
                    <a:lnTo>
                      <a:pt x="31499" y="62997"/>
                    </a:lnTo>
                    <a:lnTo>
                      <a:pt x="31499" y="94496"/>
                    </a:lnTo>
                    <a:close/>
                    <a:moveTo>
                      <a:pt x="31499" y="31499"/>
                    </a:moveTo>
                    <a:lnTo>
                      <a:pt x="0" y="31499"/>
                    </a:lnTo>
                    <a:lnTo>
                      <a:pt x="0" y="0"/>
                    </a:lnTo>
                    <a:lnTo>
                      <a:pt x="31499" y="0"/>
                    </a:lnTo>
                    <a:lnTo>
                      <a:pt x="31499" y="31499"/>
                    </a:lnTo>
                    <a:close/>
                  </a:path>
                </a:pathLst>
              </a:custGeom>
              <a:solidFill>
                <a:srgbClr val="E3E3E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299" name="Google Shape;1299;p21"/>
              <p:cNvSpPr/>
              <p:nvPr/>
            </p:nvSpPr>
            <p:spPr>
              <a:xfrm>
                <a:off x="4824247" y="2703010"/>
                <a:ext cx="31498" cy="716594"/>
              </a:xfrm>
              <a:custGeom>
                <a:rect b="b" l="l" r="r" t="t"/>
                <a:pathLst>
                  <a:path extrusionOk="0" h="716594" w="31498">
                    <a:moveTo>
                      <a:pt x="0" y="0"/>
                    </a:moveTo>
                    <a:lnTo>
                      <a:pt x="31499" y="0"/>
                    </a:lnTo>
                    <a:lnTo>
                      <a:pt x="31499" y="716594"/>
                    </a:lnTo>
                    <a:lnTo>
                      <a:pt x="0" y="716594"/>
                    </a:ln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300" name="Google Shape;1300;p21"/>
              <p:cNvSpPr/>
              <p:nvPr/>
            </p:nvSpPr>
            <p:spPr>
              <a:xfrm>
                <a:off x="4773408" y="2328562"/>
                <a:ext cx="125994" cy="314986"/>
              </a:xfrm>
              <a:custGeom>
                <a:rect b="b" l="l" r="r" t="t"/>
                <a:pathLst>
                  <a:path extrusionOk="0" h="314986" w="125994">
                    <a:moveTo>
                      <a:pt x="0" y="0"/>
                    </a:moveTo>
                    <a:lnTo>
                      <a:pt x="125994" y="0"/>
                    </a:lnTo>
                    <a:lnTo>
                      <a:pt x="125994" y="314986"/>
                    </a:lnTo>
                    <a:lnTo>
                      <a:pt x="0" y="3149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책 더미와 배가 있는 백팩" id="1301" name="Google Shape;1301;p21"/>
            <p:cNvGrpSpPr/>
            <p:nvPr/>
          </p:nvGrpSpPr>
          <p:grpSpPr>
            <a:xfrm>
              <a:off x="4655288" y="3494012"/>
              <a:ext cx="874363" cy="1768262"/>
              <a:chOff x="4655288" y="3494012"/>
              <a:chExt cx="874363" cy="1768262"/>
            </a:xfrm>
          </p:grpSpPr>
          <p:sp>
            <p:nvSpPr>
              <p:cNvPr descr="책 더미와 배가 있는 백팩" id="1302" name="Google Shape;1302;p21"/>
              <p:cNvSpPr/>
              <p:nvPr/>
            </p:nvSpPr>
            <p:spPr>
              <a:xfrm>
                <a:off x="4741909" y="3640134"/>
                <a:ext cx="787466" cy="1622140"/>
              </a:xfrm>
              <a:custGeom>
                <a:rect b="b" l="l" r="r" t="t"/>
                <a:pathLst>
                  <a:path extrusionOk="0" h="1622140" w="787466">
                    <a:moveTo>
                      <a:pt x="559101" y="7875"/>
                    </a:moveTo>
                    <a:lnTo>
                      <a:pt x="559101" y="0"/>
                    </a:lnTo>
                    <a:lnTo>
                      <a:pt x="236240" y="0"/>
                    </a:lnTo>
                    <a:lnTo>
                      <a:pt x="236240" y="7875"/>
                    </a:lnTo>
                    <a:cubicBezTo>
                      <a:pt x="236240" y="46209"/>
                      <a:pt x="212915" y="77266"/>
                      <a:pt x="179826" y="96630"/>
                    </a:cubicBezTo>
                    <a:cubicBezTo>
                      <a:pt x="74841" y="158092"/>
                      <a:pt x="0" y="270873"/>
                      <a:pt x="0" y="399938"/>
                    </a:cubicBezTo>
                    <a:lnTo>
                      <a:pt x="0" y="1405714"/>
                    </a:lnTo>
                    <a:cubicBezTo>
                      <a:pt x="0" y="1525243"/>
                      <a:pt x="96898" y="1622141"/>
                      <a:pt x="216427" y="1622141"/>
                    </a:cubicBezTo>
                    <a:lnTo>
                      <a:pt x="571039" y="1622141"/>
                    </a:lnTo>
                    <a:cubicBezTo>
                      <a:pt x="690569" y="1622141"/>
                      <a:pt x="787466" y="1525243"/>
                      <a:pt x="787466" y="1405714"/>
                    </a:cubicBezTo>
                    <a:lnTo>
                      <a:pt x="787466" y="399938"/>
                    </a:lnTo>
                    <a:cubicBezTo>
                      <a:pt x="787466" y="271731"/>
                      <a:pt x="719036" y="159564"/>
                      <a:pt x="616728" y="97827"/>
                    </a:cubicBezTo>
                    <a:cubicBezTo>
                      <a:pt x="583001" y="77479"/>
                      <a:pt x="557778" y="47232"/>
                      <a:pt x="559101" y="7875"/>
                    </a:cubicBezTo>
                    <a:close/>
                  </a:path>
                </a:pathLst>
              </a:custGeom>
              <a:solidFill>
                <a:srgbClr val="CADBEA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303" name="Google Shape;1303;p21"/>
              <p:cNvSpPr/>
              <p:nvPr/>
            </p:nvSpPr>
            <p:spPr>
              <a:xfrm>
                <a:off x="4970275" y="3494012"/>
                <a:ext cx="338610" cy="149618"/>
              </a:xfrm>
              <a:custGeom>
                <a:rect b="b" l="l" r="r" t="t"/>
                <a:pathLst>
                  <a:path extrusionOk="0" h="149618" w="338610">
                    <a:moveTo>
                      <a:pt x="0" y="0"/>
                    </a:moveTo>
                    <a:lnTo>
                      <a:pt x="338610" y="0"/>
                    </a:lnTo>
                    <a:lnTo>
                      <a:pt x="338610" y="149619"/>
                    </a:lnTo>
                    <a:lnTo>
                      <a:pt x="0" y="149619"/>
                    </a:lnTo>
                    <a:close/>
                  </a:path>
                </a:pathLst>
              </a:custGeom>
              <a:solidFill>
                <a:srgbClr val="2F2F2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304" name="Google Shape;1304;p21"/>
              <p:cNvSpPr/>
              <p:nvPr/>
            </p:nvSpPr>
            <p:spPr>
              <a:xfrm>
                <a:off x="4741571" y="4411811"/>
                <a:ext cx="788080" cy="480362"/>
              </a:xfrm>
              <a:custGeom>
                <a:rect b="b" l="l" r="r" t="t"/>
                <a:pathLst>
                  <a:path extrusionOk="0" h="480362" w="788080">
                    <a:moveTo>
                      <a:pt x="0" y="0"/>
                    </a:moveTo>
                    <a:lnTo>
                      <a:pt x="788080" y="0"/>
                    </a:lnTo>
                    <a:lnTo>
                      <a:pt x="788080" y="480362"/>
                    </a:lnTo>
                    <a:lnTo>
                      <a:pt x="0" y="4803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305" name="Google Shape;1305;p21"/>
              <p:cNvSpPr/>
              <p:nvPr/>
            </p:nvSpPr>
            <p:spPr>
              <a:xfrm>
                <a:off x="5269509" y="3819439"/>
                <a:ext cx="149605" cy="556534"/>
              </a:xfrm>
              <a:custGeom>
                <a:rect b="b" l="l" r="r" t="t"/>
                <a:pathLst>
                  <a:path extrusionOk="0" h="556534" w="149605">
                    <a:moveTo>
                      <a:pt x="133864" y="556534"/>
                    </a:moveTo>
                    <a:cubicBezTo>
                      <a:pt x="125171" y="556534"/>
                      <a:pt x="118115" y="549479"/>
                      <a:pt x="118115" y="540785"/>
                    </a:cubicBezTo>
                    <a:lnTo>
                      <a:pt x="118115" y="284858"/>
                    </a:lnTo>
                    <a:cubicBezTo>
                      <a:pt x="118115" y="183834"/>
                      <a:pt x="76033" y="87716"/>
                      <a:pt x="5547" y="27743"/>
                    </a:cubicBezTo>
                    <a:cubicBezTo>
                      <a:pt x="-1084" y="22105"/>
                      <a:pt x="-1879" y="12167"/>
                      <a:pt x="3751" y="5544"/>
                    </a:cubicBezTo>
                    <a:cubicBezTo>
                      <a:pt x="9382" y="-1078"/>
                      <a:pt x="19335" y="-1882"/>
                      <a:pt x="25950" y="3749"/>
                    </a:cubicBezTo>
                    <a:cubicBezTo>
                      <a:pt x="104531" y="70612"/>
                      <a:pt x="149606" y="173062"/>
                      <a:pt x="149606" y="284858"/>
                    </a:cubicBezTo>
                    <a:lnTo>
                      <a:pt x="149606" y="540785"/>
                    </a:lnTo>
                    <a:cubicBezTo>
                      <a:pt x="149614" y="549479"/>
                      <a:pt x="142558" y="556534"/>
                      <a:pt x="133864" y="55653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306" name="Google Shape;1306;p21"/>
              <p:cNvSpPr/>
              <p:nvPr/>
            </p:nvSpPr>
            <p:spPr>
              <a:xfrm>
                <a:off x="4655288" y="4037363"/>
                <a:ext cx="874363" cy="196866"/>
              </a:xfrm>
              <a:custGeom>
                <a:rect b="b" l="l" r="r" t="t"/>
                <a:pathLst>
                  <a:path extrusionOk="0" h="196866" w="874363">
                    <a:moveTo>
                      <a:pt x="0" y="0"/>
                    </a:moveTo>
                    <a:lnTo>
                      <a:pt x="874363" y="0"/>
                    </a:lnTo>
                    <a:lnTo>
                      <a:pt x="874363" y="196867"/>
                    </a:lnTo>
                    <a:lnTo>
                      <a:pt x="0" y="196867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책 더미와 배가 있는 백팩" id="1307" name="Google Shape;1307;p21"/>
            <p:cNvGrpSpPr/>
            <p:nvPr/>
          </p:nvGrpSpPr>
          <p:grpSpPr>
            <a:xfrm>
              <a:off x="1452506" y="5729651"/>
              <a:ext cx="2480518" cy="548455"/>
              <a:chOff x="1452506" y="5729651"/>
              <a:chExt cx="2480518" cy="548455"/>
            </a:xfrm>
          </p:grpSpPr>
          <p:sp>
            <p:nvSpPr>
              <p:cNvPr descr="책 더미와 배가 있는 백팩" id="1308" name="Google Shape;1308;p21"/>
              <p:cNvSpPr/>
              <p:nvPr/>
            </p:nvSpPr>
            <p:spPr>
              <a:xfrm>
                <a:off x="2435311" y="5790121"/>
                <a:ext cx="1403217" cy="425231"/>
              </a:xfrm>
              <a:custGeom>
                <a:rect b="b" l="l" r="r" t="t"/>
                <a:pathLst>
                  <a:path extrusionOk="0" h="425231" w="1403217">
                    <a:moveTo>
                      <a:pt x="0" y="213081"/>
                    </a:moveTo>
                    <a:lnTo>
                      <a:pt x="0" y="213081"/>
                    </a:lnTo>
                    <a:cubicBezTo>
                      <a:pt x="0" y="330712"/>
                      <a:pt x="95362" y="425232"/>
                      <a:pt x="212994" y="425232"/>
                    </a:cubicBezTo>
                    <a:lnTo>
                      <a:pt x="1403217" y="425232"/>
                    </a:lnTo>
                    <a:lnTo>
                      <a:pt x="1403217" y="0"/>
                    </a:lnTo>
                    <a:lnTo>
                      <a:pt x="212986" y="0"/>
                    </a:lnTo>
                    <a:cubicBezTo>
                      <a:pt x="95354" y="0"/>
                      <a:pt x="0" y="95449"/>
                      <a:pt x="0" y="21308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309" name="Google Shape;1309;p21"/>
              <p:cNvSpPr/>
              <p:nvPr/>
            </p:nvSpPr>
            <p:spPr>
              <a:xfrm>
                <a:off x="1452506" y="5729651"/>
                <a:ext cx="2480518" cy="548454"/>
              </a:xfrm>
              <a:custGeom>
                <a:rect b="b" l="l" r="r" t="t"/>
                <a:pathLst>
                  <a:path extrusionOk="0" h="548454" w="2480518">
                    <a:moveTo>
                      <a:pt x="1370758" y="91724"/>
                    </a:moveTo>
                    <a:lnTo>
                      <a:pt x="2362399" y="91724"/>
                    </a:lnTo>
                    <a:lnTo>
                      <a:pt x="2386023" y="91724"/>
                    </a:lnTo>
                    <a:lnTo>
                      <a:pt x="2480518" y="91724"/>
                    </a:lnTo>
                    <a:lnTo>
                      <a:pt x="2480518" y="0"/>
                    </a:lnTo>
                    <a:lnTo>
                      <a:pt x="275613" y="0"/>
                    </a:lnTo>
                    <a:cubicBezTo>
                      <a:pt x="123396" y="0"/>
                      <a:pt x="0" y="123396"/>
                      <a:pt x="0" y="275613"/>
                    </a:cubicBezTo>
                    <a:lnTo>
                      <a:pt x="0" y="275613"/>
                    </a:lnTo>
                    <a:cubicBezTo>
                      <a:pt x="0" y="427831"/>
                      <a:pt x="123396" y="548455"/>
                      <a:pt x="275613" y="548455"/>
                    </a:cubicBezTo>
                    <a:lnTo>
                      <a:pt x="2480518" y="548455"/>
                    </a:lnTo>
                    <a:lnTo>
                      <a:pt x="2480518" y="454447"/>
                    </a:lnTo>
                    <a:lnTo>
                      <a:pt x="2386023" y="454447"/>
                    </a:lnTo>
                    <a:lnTo>
                      <a:pt x="2386023" y="454447"/>
                    </a:lnTo>
                    <a:lnTo>
                      <a:pt x="1370758" y="454447"/>
                    </a:lnTo>
                    <a:cubicBezTo>
                      <a:pt x="1270419" y="454447"/>
                      <a:pt x="1189074" y="373826"/>
                      <a:pt x="1189074" y="273487"/>
                    </a:cubicBezTo>
                    <a:lnTo>
                      <a:pt x="1189074" y="273487"/>
                    </a:lnTo>
                    <a:cubicBezTo>
                      <a:pt x="1189074" y="173140"/>
                      <a:pt x="1270419" y="91724"/>
                      <a:pt x="1370758" y="9172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310" name="Google Shape;1310;p21"/>
              <p:cNvSpPr/>
              <p:nvPr/>
            </p:nvSpPr>
            <p:spPr>
              <a:xfrm>
                <a:off x="2846321" y="5892248"/>
                <a:ext cx="614223" cy="15749"/>
              </a:xfrm>
              <a:custGeom>
                <a:rect b="b" l="l" r="r" t="t"/>
                <a:pathLst>
                  <a:path extrusionOk="0" h="15749" w="614223">
                    <a:moveTo>
                      <a:pt x="0" y="0"/>
                    </a:moveTo>
                    <a:lnTo>
                      <a:pt x="614224" y="0"/>
                    </a:lnTo>
                    <a:lnTo>
                      <a:pt x="614224" y="15749"/>
                    </a:lnTo>
                    <a:lnTo>
                      <a:pt x="0" y="15749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311" name="Google Shape;1311;p21"/>
              <p:cNvSpPr/>
              <p:nvPr/>
            </p:nvSpPr>
            <p:spPr>
              <a:xfrm>
                <a:off x="2846321" y="5955245"/>
                <a:ext cx="992207" cy="15749"/>
              </a:xfrm>
              <a:custGeom>
                <a:rect b="b" l="l" r="r" t="t"/>
                <a:pathLst>
                  <a:path extrusionOk="0" h="15749" w="992207">
                    <a:moveTo>
                      <a:pt x="0" y="0"/>
                    </a:moveTo>
                    <a:lnTo>
                      <a:pt x="992207" y="0"/>
                    </a:lnTo>
                    <a:lnTo>
                      <a:pt x="992207" y="15749"/>
                    </a:lnTo>
                    <a:lnTo>
                      <a:pt x="0" y="15749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312" name="Google Shape;1312;p21"/>
              <p:cNvSpPr/>
              <p:nvPr/>
            </p:nvSpPr>
            <p:spPr>
              <a:xfrm>
                <a:off x="2846321" y="6018242"/>
                <a:ext cx="992207" cy="15749"/>
              </a:xfrm>
              <a:custGeom>
                <a:rect b="b" l="l" r="r" t="t"/>
                <a:pathLst>
                  <a:path extrusionOk="0" h="15749" w="992207">
                    <a:moveTo>
                      <a:pt x="0" y="0"/>
                    </a:moveTo>
                    <a:lnTo>
                      <a:pt x="992207" y="0"/>
                    </a:lnTo>
                    <a:lnTo>
                      <a:pt x="992207" y="15749"/>
                    </a:lnTo>
                    <a:lnTo>
                      <a:pt x="0" y="15749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313" name="Google Shape;1313;p21"/>
              <p:cNvSpPr/>
              <p:nvPr/>
            </p:nvSpPr>
            <p:spPr>
              <a:xfrm>
                <a:off x="2050980" y="5729652"/>
                <a:ext cx="31498" cy="548454"/>
              </a:xfrm>
              <a:custGeom>
                <a:rect b="b" l="l" r="r" t="t"/>
                <a:pathLst>
                  <a:path extrusionOk="0" h="548454" w="31498">
                    <a:moveTo>
                      <a:pt x="0" y="0"/>
                    </a:moveTo>
                    <a:lnTo>
                      <a:pt x="31499" y="0"/>
                    </a:lnTo>
                    <a:lnTo>
                      <a:pt x="31499" y="548454"/>
                    </a:lnTo>
                    <a:lnTo>
                      <a:pt x="0" y="5484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책 더미와 배가 있는 백팩" id="1314" name="Google Shape;1314;p21"/>
            <p:cNvGrpSpPr/>
            <p:nvPr/>
          </p:nvGrpSpPr>
          <p:grpSpPr>
            <a:xfrm>
              <a:off x="1019399" y="5181197"/>
              <a:ext cx="2480518" cy="548454"/>
              <a:chOff x="1019399" y="5181197"/>
              <a:chExt cx="2480518" cy="548454"/>
            </a:xfrm>
          </p:grpSpPr>
          <p:sp>
            <p:nvSpPr>
              <p:cNvPr descr="책 더미와 배가 있는 백팩" id="1315" name="Google Shape;1315;p21"/>
              <p:cNvSpPr/>
              <p:nvPr/>
            </p:nvSpPr>
            <p:spPr>
              <a:xfrm>
                <a:off x="2104394" y="5241422"/>
                <a:ext cx="1301035" cy="425231"/>
              </a:xfrm>
              <a:custGeom>
                <a:rect b="b" l="l" r="r" t="t"/>
                <a:pathLst>
                  <a:path extrusionOk="0" h="425231" w="1301035">
                    <a:moveTo>
                      <a:pt x="1301028" y="425232"/>
                    </a:moveTo>
                    <a:lnTo>
                      <a:pt x="197481" y="425232"/>
                    </a:lnTo>
                    <a:cubicBezTo>
                      <a:pt x="88417" y="425232"/>
                      <a:pt x="0" y="331161"/>
                      <a:pt x="0" y="213372"/>
                    </a:cubicBezTo>
                    <a:lnTo>
                      <a:pt x="0" y="213372"/>
                    </a:lnTo>
                    <a:cubicBezTo>
                      <a:pt x="0" y="95583"/>
                      <a:pt x="88417" y="0"/>
                      <a:pt x="197481" y="0"/>
                    </a:cubicBezTo>
                    <a:lnTo>
                      <a:pt x="1301036" y="0"/>
                    </a:lnTo>
                    <a:lnTo>
                      <a:pt x="1301036" y="4252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316" name="Google Shape;1316;p21"/>
              <p:cNvSpPr/>
              <p:nvPr/>
            </p:nvSpPr>
            <p:spPr>
              <a:xfrm>
                <a:off x="1019399" y="5181197"/>
                <a:ext cx="2480518" cy="548454"/>
              </a:xfrm>
              <a:custGeom>
                <a:rect b="b" l="l" r="r" t="t"/>
                <a:pathLst>
                  <a:path extrusionOk="0" h="548454" w="2480518">
                    <a:moveTo>
                      <a:pt x="1370758" y="91724"/>
                    </a:moveTo>
                    <a:lnTo>
                      <a:pt x="2362399" y="91724"/>
                    </a:lnTo>
                    <a:lnTo>
                      <a:pt x="2386023" y="91724"/>
                    </a:lnTo>
                    <a:lnTo>
                      <a:pt x="2480518" y="91724"/>
                    </a:lnTo>
                    <a:lnTo>
                      <a:pt x="2480518" y="0"/>
                    </a:lnTo>
                    <a:lnTo>
                      <a:pt x="275613" y="0"/>
                    </a:lnTo>
                    <a:cubicBezTo>
                      <a:pt x="123396" y="0"/>
                      <a:pt x="0" y="123396"/>
                      <a:pt x="0" y="275613"/>
                    </a:cubicBezTo>
                    <a:lnTo>
                      <a:pt x="0" y="275613"/>
                    </a:lnTo>
                    <a:cubicBezTo>
                      <a:pt x="0" y="427830"/>
                      <a:pt x="123396" y="548454"/>
                      <a:pt x="275613" y="548454"/>
                    </a:cubicBezTo>
                    <a:lnTo>
                      <a:pt x="2480518" y="548454"/>
                    </a:lnTo>
                    <a:lnTo>
                      <a:pt x="2480518" y="453958"/>
                    </a:lnTo>
                    <a:lnTo>
                      <a:pt x="2386023" y="453958"/>
                    </a:lnTo>
                    <a:lnTo>
                      <a:pt x="2362399" y="453958"/>
                    </a:lnTo>
                    <a:lnTo>
                      <a:pt x="1370758" y="453958"/>
                    </a:lnTo>
                    <a:cubicBezTo>
                      <a:pt x="1270419" y="453958"/>
                      <a:pt x="1189074" y="373826"/>
                      <a:pt x="1189074" y="273487"/>
                    </a:cubicBezTo>
                    <a:lnTo>
                      <a:pt x="1189074" y="273487"/>
                    </a:lnTo>
                    <a:cubicBezTo>
                      <a:pt x="1189074" y="173140"/>
                      <a:pt x="1270411" y="91724"/>
                      <a:pt x="1370758" y="91724"/>
                    </a:cubicBezTo>
                    <a:close/>
                  </a:path>
                </a:pathLst>
              </a:custGeom>
              <a:solidFill>
                <a:srgbClr val="505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317" name="Google Shape;1317;p21"/>
              <p:cNvSpPr/>
              <p:nvPr/>
            </p:nvSpPr>
            <p:spPr>
              <a:xfrm>
                <a:off x="2413214" y="5343793"/>
                <a:ext cx="614223" cy="15749"/>
              </a:xfrm>
              <a:custGeom>
                <a:rect b="b" l="l" r="r" t="t"/>
                <a:pathLst>
                  <a:path extrusionOk="0" h="15749" w="614223">
                    <a:moveTo>
                      <a:pt x="0" y="0"/>
                    </a:moveTo>
                    <a:lnTo>
                      <a:pt x="614224" y="0"/>
                    </a:lnTo>
                    <a:lnTo>
                      <a:pt x="614224" y="15749"/>
                    </a:lnTo>
                    <a:lnTo>
                      <a:pt x="0" y="15749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318" name="Google Shape;1318;p21"/>
              <p:cNvSpPr/>
              <p:nvPr/>
            </p:nvSpPr>
            <p:spPr>
              <a:xfrm>
                <a:off x="2413214" y="5406790"/>
                <a:ext cx="614223" cy="15749"/>
              </a:xfrm>
              <a:custGeom>
                <a:rect b="b" l="l" r="r" t="t"/>
                <a:pathLst>
                  <a:path extrusionOk="0" h="15749" w="614223">
                    <a:moveTo>
                      <a:pt x="0" y="0"/>
                    </a:moveTo>
                    <a:lnTo>
                      <a:pt x="614224" y="0"/>
                    </a:lnTo>
                    <a:lnTo>
                      <a:pt x="614224" y="15749"/>
                    </a:lnTo>
                    <a:lnTo>
                      <a:pt x="0" y="15749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319" name="Google Shape;1319;p21"/>
              <p:cNvSpPr/>
              <p:nvPr/>
            </p:nvSpPr>
            <p:spPr>
              <a:xfrm>
                <a:off x="2413214" y="5469788"/>
                <a:ext cx="992207" cy="15749"/>
              </a:xfrm>
              <a:custGeom>
                <a:rect b="b" l="l" r="r" t="t"/>
                <a:pathLst>
                  <a:path extrusionOk="0" h="15749" w="992207">
                    <a:moveTo>
                      <a:pt x="0" y="0"/>
                    </a:moveTo>
                    <a:lnTo>
                      <a:pt x="992207" y="0"/>
                    </a:lnTo>
                    <a:lnTo>
                      <a:pt x="992207" y="15749"/>
                    </a:lnTo>
                    <a:lnTo>
                      <a:pt x="0" y="15749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320" name="Google Shape;1320;p21"/>
              <p:cNvSpPr/>
              <p:nvPr/>
            </p:nvSpPr>
            <p:spPr>
              <a:xfrm>
                <a:off x="1609999" y="5181197"/>
                <a:ext cx="31498" cy="548454"/>
              </a:xfrm>
              <a:custGeom>
                <a:rect b="b" l="l" r="r" t="t"/>
                <a:pathLst>
                  <a:path extrusionOk="0" h="548454" w="31498">
                    <a:moveTo>
                      <a:pt x="0" y="0"/>
                    </a:moveTo>
                    <a:lnTo>
                      <a:pt x="31499" y="0"/>
                    </a:lnTo>
                    <a:lnTo>
                      <a:pt x="31499" y="548455"/>
                    </a:lnTo>
                    <a:lnTo>
                      <a:pt x="0" y="54845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책 더미와 배가 있는 백팩" id="1321" name="Google Shape;1321;p21"/>
              <p:cNvSpPr/>
              <p:nvPr/>
            </p:nvSpPr>
            <p:spPr>
              <a:xfrm>
                <a:off x="1704495" y="5181197"/>
                <a:ext cx="31498" cy="548454"/>
              </a:xfrm>
              <a:custGeom>
                <a:rect b="b" l="l" r="r" t="t"/>
                <a:pathLst>
                  <a:path extrusionOk="0" h="548454" w="31498">
                    <a:moveTo>
                      <a:pt x="0" y="0"/>
                    </a:moveTo>
                    <a:lnTo>
                      <a:pt x="31499" y="0"/>
                    </a:lnTo>
                    <a:lnTo>
                      <a:pt x="31499" y="548455"/>
                    </a:lnTo>
                    <a:lnTo>
                      <a:pt x="0" y="548455"/>
                    </a:lnTo>
                    <a:close/>
                  </a:path>
                </a:pathLst>
              </a:custGeom>
              <a:solidFill>
                <a:srgbClr val="73737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descr="붓놀림" id="1322" name="Google Shape;1322;p21"/>
          <p:cNvSpPr/>
          <p:nvPr/>
        </p:nvSpPr>
        <p:spPr>
          <a:xfrm>
            <a:off x="4487881" y="2074944"/>
            <a:ext cx="4381500" cy="782556"/>
          </a:xfrm>
          <a:custGeom>
            <a:rect b="b" l="l" r="r" t="t"/>
            <a:pathLst>
              <a:path extrusionOk="0" h="842738" w="3435126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21"/>
          <p:cNvSpPr txBox="1"/>
          <p:nvPr/>
        </p:nvSpPr>
        <p:spPr>
          <a:xfrm flipH="1">
            <a:off x="5040331" y="1520946"/>
            <a:ext cx="32766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준비물</a:t>
            </a:r>
            <a:endParaRPr/>
          </a:p>
        </p:txBody>
      </p:sp>
      <p:grpSp>
        <p:nvGrpSpPr>
          <p:cNvPr id="1324" name="Google Shape;1324;p21"/>
          <p:cNvGrpSpPr/>
          <p:nvPr/>
        </p:nvGrpSpPr>
        <p:grpSpPr>
          <a:xfrm>
            <a:off x="6506953" y="3236480"/>
            <a:ext cx="5392427" cy="2834215"/>
            <a:chOff x="6875038" y="3286124"/>
            <a:chExt cx="5392427" cy="2834215"/>
          </a:xfrm>
        </p:grpSpPr>
        <p:sp>
          <p:nvSpPr>
            <p:cNvPr id="1325" name="Google Shape;1325;p21"/>
            <p:cNvSpPr txBox="1"/>
            <p:nvPr/>
          </p:nvSpPr>
          <p:spPr>
            <a:xfrm>
              <a:off x="7885965" y="3450937"/>
              <a:ext cx="43815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내용을 입력해주세요</a:t>
              </a:r>
              <a:endPara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배지 단색으로 채워진" id="1326" name="Google Shape;1326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75038" y="4246031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3 단색으로 채워진" id="1327" name="Google Shape;1327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75038" y="520593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배지 1 단색으로 채워진" id="1328" name="Google Shape;1328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875038" y="3286124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9" name="Google Shape;1329;p21"/>
            <p:cNvSpPr txBox="1"/>
            <p:nvPr/>
          </p:nvSpPr>
          <p:spPr>
            <a:xfrm>
              <a:off x="7885965" y="4403080"/>
              <a:ext cx="43815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내용을 입력해주세요</a:t>
              </a:r>
              <a:endPara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1"/>
            <p:cNvSpPr txBox="1"/>
            <p:nvPr/>
          </p:nvSpPr>
          <p:spPr>
            <a:xfrm>
              <a:off x="7885965" y="5355223"/>
              <a:ext cx="43815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2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내용을 입력해주세요</a:t>
              </a:r>
              <a:endParaRPr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태양계의 행성들" id="1335" name="Google Shape;1335;p22"/>
          <p:cNvSpPr/>
          <p:nvPr/>
        </p:nvSpPr>
        <p:spPr>
          <a:xfrm>
            <a:off x="3657521" y="664169"/>
            <a:ext cx="6182539" cy="6342334"/>
          </a:xfrm>
          <a:custGeom>
            <a:rect b="b" l="l" r="r" t="t"/>
            <a:pathLst>
              <a:path extrusionOk="0" h="6342334" w="6182539">
                <a:moveTo>
                  <a:pt x="239135" y="6342334"/>
                </a:moveTo>
                <a:cubicBezTo>
                  <a:pt x="-144819" y="5129211"/>
                  <a:pt x="-44271" y="3943933"/>
                  <a:pt x="382737" y="3466319"/>
                </a:cubicBezTo>
                <a:cubicBezTo>
                  <a:pt x="1330579" y="2406169"/>
                  <a:pt x="2220975" y="2940307"/>
                  <a:pt x="2623835" y="2017523"/>
                </a:cubicBezTo>
                <a:cubicBezTo>
                  <a:pt x="2931875" y="1311922"/>
                  <a:pt x="2511629" y="735575"/>
                  <a:pt x="2897865" y="449615"/>
                </a:cubicBezTo>
                <a:cubicBezTo>
                  <a:pt x="3252902" y="186743"/>
                  <a:pt x="3689237" y="613613"/>
                  <a:pt x="4429817" y="318769"/>
                </a:cubicBezTo>
                <a:cubicBezTo>
                  <a:pt x="4803139" y="170143"/>
                  <a:pt x="4961026" y="19381"/>
                  <a:pt x="5256153" y="1555"/>
                </a:cubicBezTo>
                <a:cubicBezTo>
                  <a:pt x="5679707" y="-24022"/>
                  <a:pt x="6076070" y="268750"/>
                  <a:pt x="6168905" y="667688"/>
                </a:cubicBezTo>
                <a:cubicBezTo>
                  <a:pt x="6275323" y="1124969"/>
                  <a:pt x="5729672" y="1285298"/>
                  <a:pt x="5543775" y="2019712"/>
                </a:cubicBezTo>
                <a:cubicBezTo>
                  <a:pt x="5315937" y="2919810"/>
                  <a:pt x="5960439" y="3370768"/>
                  <a:pt x="5660076" y="3824293"/>
                </a:cubicBezTo>
                <a:cubicBezTo>
                  <a:pt x="5284549" y="4391316"/>
                  <a:pt x="4163236" y="3858335"/>
                  <a:pt x="3639296" y="4520248"/>
                </a:cubicBezTo>
                <a:cubicBezTo>
                  <a:pt x="3283739" y="4969434"/>
                  <a:pt x="3548690" y="5532559"/>
                  <a:pt x="3213214" y="5701274"/>
                </a:cubicBezTo>
                <a:cubicBezTo>
                  <a:pt x="2906480" y="5855546"/>
                  <a:pt x="2467460" y="5576862"/>
                  <a:pt x="2019486" y="5971753"/>
                </a:cubicBezTo>
                <a:cubicBezTo>
                  <a:pt x="1529178" y="6403954"/>
                  <a:pt x="1184094" y="5964351"/>
                  <a:pt x="239135" y="6342334"/>
                </a:cubicBezTo>
                <a:close/>
              </a:path>
            </a:pathLst>
          </a:custGeom>
          <a:solidFill>
            <a:srgbClr val="2139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태양계의 행성들" id="1336" name="Google Shape;1336;p22"/>
          <p:cNvGrpSpPr/>
          <p:nvPr/>
        </p:nvGrpSpPr>
        <p:grpSpPr>
          <a:xfrm>
            <a:off x="4200885" y="5966616"/>
            <a:ext cx="314988" cy="314985"/>
            <a:chOff x="4200885" y="5966616"/>
            <a:chExt cx="314988" cy="314985"/>
          </a:xfrm>
        </p:grpSpPr>
        <p:sp>
          <p:nvSpPr>
            <p:cNvPr descr="태양계의 행성들" id="1337" name="Google Shape;1337;p22"/>
            <p:cNvSpPr/>
            <p:nvPr/>
          </p:nvSpPr>
          <p:spPr>
            <a:xfrm>
              <a:off x="4311272" y="5966616"/>
              <a:ext cx="204601" cy="314985"/>
            </a:xfrm>
            <a:custGeom>
              <a:rect b="b" l="l" r="r" t="t"/>
              <a:pathLst>
                <a:path extrusionOk="0" h="314985" w="204601">
                  <a:moveTo>
                    <a:pt x="51225" y="54"/>
                  </a:moveTo>
                  <a:cubicBezTo>
                    <a:pt x="33373" y="-411"/>
                    <a:pt x="16190" y="2133"/>
                    <a:pt x="95" y="7157"/>
                  </a:cubicBezTo>
                  <a:cubicBezTo>
                    <a:pt x="-32" y="7196"/>
                    <a:pt x="-32" y="7259"/>
                    <a:pt x="95" y="7306"/>
                  </a:cubicBezTo>
                  <a:cubicBezTo>
                    <a:pt x="63863" y="27450"/>
                    <a:pt x="110104" y="87061"/>
                    <a:pt x="110104" y="157492"/>
                  </a:cubicBezTo>
                  <a:cubicBezTo>
                    <a:pt x="110104" y="227923"/>
                    <a:pt x="63863" y="287534"/>
                    <a:pt x="95" y="307678"/>
                  </a:cubicBezTo>
                  <a:cubicBezTo>
                    <a:pt x="-32" y="307725"/>
                    <a:pt x="-32" y="307788"/>
                    <a:pt x="95" y="307827"/>
                  </a:cubicBezTo>
                  <a:cubicBezTo>
                    <a:pt x="14946" y="312465"/>
                    <a:pt x="30727" y="314985"/>
                    <a:pt x="47106" y="314985"/>
                  </a:cubicBezTo>
                  <a:cubicBezTo>
                    <a:pt x="136641" y="314985"/>
                    <a:pt x="208726" y="240271"/>
                    <a:pt x="204418" y="149783"/>
                  </a:cubicBezTo>
                  <a:cubicBezTo>
                    <a:pt x="200536" y="68343"/>
                    <a:pt x="132727" y="2149"/>
                    <a:pt x="51225" y="54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338" name="Google Shape;1338;p22"/>
            <p:cNvSpPr/>
            <p:nvPr/>
          </p:nvSpPr>
          <p:spPr>
            <a:xfrm>
              <a:off x="4200885" y="5973844"/>
              <a:ext cx="220490" cy="300528"/>
            </a:xfrm>
            <a:custGeom>
              <a:rect b="b" l="l" r="r" t="t"/>
              <a:pathLst>
                <a:path extrusionOk="0" h="300528" w="220490">
                  <a:moveTo>
                    <a:pt x="220491" y="150264"/>
                  </a:moveTo>
                  <a:cubicBezTo>
                    <a:pt x="220491" y="233253"/>
                    <a:pt x="171132" y="300528"/>
                    <a:pt x="110245" y="300528"/>
                  </a:cubicBezTo>
                  <a:cubicBezTo>
                    <a:pt x="49359" y="300528"/>
                    <a:pt x="0" y="233253"/>
                    <a:pt x="0" y="150264"/>
                  </a:cubicBezTo>
                  <a:cubicBezTo>
                    <a:pt x="0" y="67276"/>
                    <a:pt x="49359" y="0"/>
                    <a:pt x="110245" y="0"/>
                  </a:cubicBezTo>
                  <a:cubicBezTo>
                    <a:pt x="171132" y="0"/>
                    <a:pt x="220491" y="67276"/>
                    <a:pt x="220491" y="150264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태양계의 행성들" id="1339" name="Google Shape;1339;p22"/>
          <p:cNvGrpSpPr/>
          <p:nvPr/>
        </p:nvGrpSpPr>
        <p:grpSpPr>
          <a:xfrm>
            <a:off x="4543259" y="5309303"/>
            <a:ext cx="629893" cy="629859"/>
            <a:chOff x="4543259" y="5309303"/>
            <a:chExt cx="629893" cy="629859"/>
          </a:xfrm>
        </p:grpSpPr>
        <p:grpSp>
          <p:nvGrpSpPr>
            <p:cNvPr descr="태양계의 행성들" id="1340" name="Google Shape;1340;p22"/>
            <p:cNvGrpSpPr/>
            <p:nvPr/>
          </p:nvGrpSpPr>
          <p:grpSpPr>
            <a:xfrm>
              <a:off x="4619687" y="5309303"/>
              <a:ext cx="533756" cy="629789"/>
              <a:chOff x="4619687" y="5309303"/>
              <a:chExt cx="533756" cy="629789"/>
            </a:xfrm>
          </p:grpSpPr>
          <p:sp>
            <p:nvSpPr>
              <p:cNvPr descr="태양계의 행성들" id="1341" name="Google Shape;1341;p22"/>
              <p:cNvSpPr/>
              <p:nvPr/>
            </p:nvSpPr>
            <p:spPr>
              <a:xfrm>
                <a:off x="4619687" y="5309303"/>
                <a:ext cx="533756" cy="629789"/>
              </a:xfrm>
              <a:custGeom>
                <a:rect b="b" l="l" r="r" t="t"/>
                <a:pathLst>
                  <a:path extrusionOk="0" h="629789" w="533756">
                    <a:moveTo>
                      <a:pt x="533757" y="205156"/>
                    </a:moveTo>
                    <a:cubicBezTo>
                      <a:pt x="518472" y="163972"/>
                      <a:pt x="494368" y="125331"/>
                      <a:pt x="461270" y="92234"/>
                    </a:cubicBezTo>
                    <a:cubicBezTo>
                      <a:pt x="365625" y="-3420"/>
                      <a:pt x="223771" y="-24658"/>
                      <a:pt x="107564" y="28449"/>
                    </a:cubicBezTo>
                    <a:cubicBezTo>
                      <a:pt x="27062" y="152034"/>
                      <a:pt x="-12831" y="391423"/>
                      <a:pt x="3674" y="524812"/>
                    </a:cubicBezTo>
                    <a:cubicBezTo>
                      <a:pt x="7595" y="529183"/>
                      <a:pt x="11619" y="533490"/>
                      <a:pt x="15816" y="537695"/>
                    </a:cubicBezTo>
                    <a:cubicBezTo>
                      <a:pt x="75632" y="597511"/>
                      <a:pt x="153529" y="628151"/>
                      <a:pt x="231913" y="629789"/>
                    </a:cubicBezTo>
                    <a:cubicBezTo>
                      <a:pt x="318952" y="586715"/>
                      <a:pt x="520543" y="305330"/>
                      <a:pt x="533757" y="205156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태양계의 행성들" id="1342" name="Google Shape;1342;p22"/>
              <p:cNvSpPr/>
              <p:nvPr/>
            </p:nvSpPr>
            <p:spPr>
              <a:xfrm>
                <a:off x="4619687" y="5309303"/>
                <a:ext cx="533756" cy="629789"/>
              </a:xfrm>
              <a:custGeom>
                <a:rect b="b" l="l" r="r" t="t"/>
                <a:pathLst>
                  <a:path extrusionOk="0" h="629789" w="533756">
                    <a:moveTo>
                      <a:pt x="533757" y="205156"/>
                    </a:moveTo>
                    <a:cubicBezTo>
                      <a:pt x="518472" y="163972"/>
                      <a:pt x="494368" y="125331"/>
                      <a:pt x="461270" y="92234"/>
                    </a:cubicBezTo>
                    <a:cubicBezTo>
                      <a:pt x="365625" y="-3420"/>
                      <a:pt x="223771" y="-24658"/>
                      <a:pt x="107564" y="28449"/>
                    </a:cubicBezTo>
                    <a:cubicBezTo>
                      <a:pt x="27062" y="152034"/>
                      <a:pt x="-12831" y="391423"/>
                      <a:pt x="3674" y="524812"/>
                    </a:cubicBezTo>
                    <a:cubicBezTo>
                      <a:pt x="7595" y="529183"/>
                      <a:pt x="11619" y="533490"/>
                      <a:pt x="15816" y="537695"/>
                    </a:cubicBezTo>
                    <a:cubicBezTo>
                      <a:pt x="75632" y="597511"/>
                      <a:pt x="153529" y="628151"/>
                      <a:pt x="231913" y="629789"/>
                    </a:cubicBezTo>
                    <a:cubicBezTo>
                      <a:pt x="318952" y="586715"/>
                      <a:pt x="520543" y="305330"/>
                      <a:pt x="533757" y="205156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태양계의 행성들" id="1343" name="Google Shape;1343;p22"/>
            <p:cNvGrpSpPr/>
            <p:nvPr/>
          </p:nvGrpSpPr>
          <p:grpSpPr>
            <a:xfrm>
              <a:off x="4851600" y="5514459"/>
              <a:ext cx="321552" cy="424703"/>
              <a:chOff x="4851600" y="5514459"/>
              <a:chExt cx="321552" cy="424703"/>
            </a:xfrm>
          </p:grpSpPr>
          <p:sp>
            <p:nvSpPr>
              <p:cNvPr descr="태양계의 행성들" id="1344" name="Google Shape;1344;p22"/>
              <p:cNvSpPr/>
              <p:nvPr/>
            </p:nvSpPr>
            <p:spPr>
              <a:xfrm>
                <a:off x="4851600" y="5514459"/>
                <a:ext cx="321552" cy="424703"/>
              </a:xfrm>
              <a:custGeom>
                <a:rect b="b" l="l" r="r" t="t"/>
                <a:pathLst>
                  <a:path extrusionOk="0" h="424703" w="321552">
                    <a:moveTo>
                      <a:pt x="229365" y="332539"/>
                    </a:moveTo>
                    <a:cubicBezTo>
                      <a:pt x="319278" y="242618"/>
                      <a:pt x="343383" y="111891"/>
                      <a:pt x="301844" y="0"/>
                    </a:cubicBezTo>
                    <a:cubicBezTo>
                      <a:pt x="265093" y="26341"/>
                      <a:pt x="228468" y="57249"/>
                      <a:pt x="193315" y="92401"/>
                    </a:cubicBezTo>
                    <a:cubicBezTo>
                      <a:pt x="83267" y="202450"/>
                      <a:pt x="14174" y="326854"/>
                      <a:pt x="0" y="424633"/>
                    </a:cubicBezTo>
                    <a:cubicBezTo>
                      <a:pt x="82818" y="426374"/>
                      <a:pt x="166171" y="395725"/>
                      <a:pt x="229365" y="33253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태양계의 행성들" id="1345" name="Google Shape;1345;p22"/>
              <p:cNvSpPr/>
              <p:nvPr/>
            </p:nvSpPr>
            <p:spPr>
              <a:xfrm>
                <a:off x="4851600" y="5514459"/>
                <a:ext cx="321552" cy="424703"/>
              </a:xfrm>
              <a:custGeom>
                <a:rect b="b" l="l" r="r" t="t"/>
                <a:pathLst>
                  <a:path extrusionOk="0" h="424703" w="321552">
                    <a:moveTo>
                      <a:pt x="229365" y="332539"/>
                    </a:moveTo>
                    <a:cubicBezTo>
                      <a:pt x="319278" y="242618"/>
                      <a:pt x="343383" y="111891"/>
                      <a:pt x="301844" y="0"/>
                    </a:cubicBezTo>
                    <a:cubicBezTo>
                      <a:pt x="265093" y="26341"/>
                      <a:pt x="228468" y="57249"/>
                      <a:pt x="193315" y="92401"/>
                    </a:cubicBezTo>
                    <a:cubicBezTo>
                      <a:pt x="83267" y="202450"/>
                      <a:pt x="14174" y="326854"/>
                      <a:pt x="0" y="424633"/>
                    </a:cubicBezTo>
                    <a:cubicBezTo>
                      <a:pt x="82818" y="426374"/>
                      <a:pt x="166171" y="395725"/>
                      <a:pt x="229365" y="332539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태양계의 행성들" id="1346" name="Google Shape;1346;p22"/>
            <p:cNvGrpSpPr/>
            <p:nvPr/>
          </p:nvGrpSpPr>
          <p:grpSpPr>
            <a:xfrm>
              <a:off x="4543259" y="5337752"/>
              <a:ext cx="190645" cy="496363"/>
              <a:chOff x="4543259" y="5337752"/>
              <a:chExt cx="190645" cy="496363"/>
            </a:xfrm>
          </p:grpSpPr>
          <p:sp>
            <p:nvSpPr>
              <p:cNvPr descr="태양계의 행성들" id="1347" name="Google Shape;1347;p22"/>
              <p:cNvSpPr/>
              <p:nvPr/>
            </p:nvSpPr>
            <p:spPr>
              <a:xfrm>
                <a:off x="4543259" y="5337752"/>
                <a:ext cx="190645" cy="496363"/>
              </a:xfrm>
              <a:custGeom>
                <a:rect b="b" l="l" r="r" t="t"/>
                <a:pathLst>
                  <a:path extrusionOk="0" h="496363" w="190645">
                    <a:moveTo>
                      <a:pt x="183992" y="0"/>
                    </a:moveTo>
                    <a:cubicBezTo>
                      <a:pt x="150753" y="15183"/>
                      <a:pt x="119593" y="36428"/>
                      <a:pt x="92236" y="63785"/>
                    </a:cubicBezTo>
                    <a:cubicBezTo>
                      <a:pt x="-26569" y="182590"/>
                      <a:pt x="-30593" y="372684"/>
                      <a:pt x="80101" y="496364"/>
                    </a:cubicBezTo>
                    <a:cubicBezTo>
                      <a:pt x="146052" y="420405"/>
                      <a:pt x="190646" y="275637"/>
                      <a:pt x="190646" y="109442"/>
                    </a:cubicBezTo>
                    <a:cubicBezTo>
                      <a:pt x="190638" y="71667"/>
                      <a:pt x="188323" y="35003"/>
                      <a:pt x="183992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태양계의 행성들" id="1348" name="Google Shape;1348;p22"/>
              <p:cNvSpPr/>
              <p:nvPr/>
            </p:nvSpPr>
            <p:spPr>
              <a:xfrm>
                <a:off x="4543259" y="5337752"/>
                <a:ext cx="190645" cy="496363"/>
              </a:xfrm>
              <a:custGeom>
                <a:rect b="b" l="l" r="r" t="t"/>
                <a:pathLst>
                  <a:path extrusionOk="0" h="496363" w="190645">
                    <a:moveTo>
                      <a:pt x="183992" y="0"/>
                    </a:moveTo>
                    <a:cubicBezTo>
                      <a:pt x="150753" y="15183"/>
                      <a:pt x="119593" y="36428"/>
                      <a:pt x="92236" y="63785"/>
                    </a:cubicBezTo>
                    <a:cubicBezTo>
                      <a:pt x="-26569" y="182590"/>
                      <a:pt x="-30593" y="372684"/>
                      <a:pt x="80101" y="496364"/>
                    </a:cubicBezTo>
                    <a:cubicBezTo>
                      <a:pt x="146052" y="420405"/>
                      <a:pt x="190646" y="275637"/>
                      <a:pt x="190646" y="109442"/>
                    </a:cubicBezTo>
                    <a:cubicBezTo>
                      <a:pt x="190638" y="71667"/>
                      <a:pt x="188323" y="35003"/>
                      <a:pt x="183992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descr="태양계의 행성들" id="1349" name="Google Shape;1349;p22"/>
            <p:cNvSpPr/>
            <p:nvPr/>
          </p:nvSpPr>
          <p:spPr>
            <a:xfrm>
              <a:off x="4887419" y="5625644"/>
              <a:ext cx="55223" cy="55795"/>
            </a:xfrm>
            <a:custGeom>
              <a:rect b="b" l="l" r="r" t="t"/>
              <a:pathLst>
                <a:path extrusionOk="0" h="55795" w="55223">
                  <a:moveTo>
                    <a:pt x="55223" y="27897"/>
                  </a:moveTo>
                  <a:cubicBezTo>
                    <a:pt x="55223" y="43305"/>
                    <a:pt x="42861" y="55795"/>
                    <a:pt x="27612" y="55795"/>
                  </a:cubicBezTo>
                  <a:cubicBezTo>
                    <a:pt x="12362" y="55795"/>
                    <a:pt x="0" y="43305"/>
                    <a:pt x="0" y="27897"/>
                  </a:cubicBezTo>
                  <a:cubicBezTo>
                    <a:pt x="0" y="12490"/>
                    <a:pt x="12362" y="0"/>
                    <a:pt x="27612" y="0"/>
                  </a:cubicBezTo>
                  <a:cubicBezTo>
                    <a:pt x="42861" y="0"/>
                    <a:pt x="55223" y="12490"/>
                    <a:pt x="55223" y="27897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350" name="Google Shape;1350;p22"/>
            <p:cNvSpPr/>
            <p:nvPr/>
          </p:nvSpPr>
          <p:spPr>
            <a:xfrm>
              <a:off x="4845871" y="5485562"/>
              <a:ext cx="82628" cy="83781"/>
            </a:xfrm>
            <a:custGeom>
              <a:rect b="b" l="l" r="r" t="t"/>
              <a:pathLst>
                <a:path extrusionOk="0" h="83781" w="82628">
                  <a:moveTo>
                    <a:pt x="82629" y="41891"/>
                  </a:moveTo>
                  <a:cubicBezTo>
                    <a:pt x="82629" y="65027"/>
                    <a:pt x="64132" y="83782"/>
                    <a:pt x="41314" y="83782"/>
                  </a:cubicBezTo>
                  <a:cubicBezTo>
                    <a:pt x="18497" y="83782"/>
                    <a:pt x="0" y="65027"/>
                    <a:pt x="0" y="41891"/>
                  </a:cubicBezTo>
                  <a:cubicBezTo>
                    <a:pt x="0" y="18755"/>
                    <a:pt x="18497" y="0"/>
                    <a:pt x="41314" y="0"/>
                  </a:cubicBezTo>
                  <a:cubicBezTo>
                    <a:pt x="64132" y="0"/>
                    <a:pt x="82629" y="18755"/>
                    <a:pt x="82629" y="4189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태양계의 행성들" id="1351" name="Google Shape;1351;p22"/>
          <p:cNvGrpSpPr/>
          <p:nvPr/>
        </p:nvGrpSpPr>
        <p:grpSpPr>
          <a:xfrm>
            <a:off x="4932132" y="4480076"/>
            <a:ext cx="1008178" cy="849586"/>
            <a:chOff x="4932132" y="4480076"/>
            <a:chExt cx="1008178" cy="849586"/>
          </a:xfrm>
        </p:grpSpPr>
        <p:sp>
          <p:nvSpPr>
            <p:cNvPr descr="태양계의 행성들" id="1352" name="Google Shape;1352;p22"/>
            <p:cNvSpPr/>
            <p:nvPr/>
          </p:nvSpPr>
          <p:spPr>
            <a:xfrm rot="-2700000">
              <a:off x="4964750" y="4512693"/>
              <a:ext cx="157490" cy="157493"/>
            </a:xfrm>
            <a:custGeom>
              <a:rect b="b" l="l" r="r" t="t"/>
              <a:pathLst>
                <a:path extrusionOk="0" h="157493" w="157490">
                  <a:moveTo>
                    <a:pt x="157490" y="78747"/>
                  </a:moveTo>
                  <a:cubicBezTo>
                    <a:pt x="157490" y="122237"/>
                    <a:pt x="122235" y="157493"/>
                    <a:pt x="78745" y="157493"/>
                  </a:cubicBezTo>
                  <a:cubicBezTo>
                    <a:pt x="35255" y="157493"/>
                    <a:pt x="0" y="122238"/>
                    <a:pt x="0" y="78747"/>
                  </a:cubicBezTo>
                  <a:cubicBezTo>
                    <a:pt x="0" y="35256"/>
                    <a:pt x="35255" y="0"/>
                    <a:pt x="78745" y="0"/>
                  </a:cubicBezTo>
                  <a:cubicBezTo>
                    <a:pt x="122235" y="0"/>
                    <a:pt x="157490" y="35256"/>
                    <a:pt x="157490" y="787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353" name="Google Shape;1353;p22"/>
            <p:cNvSpPr/>
            <p:nvPr/>
          </p:nvSpPr>
          <p:spPr>
            <a:xfrm>
              <a:off x="5152698" y="4731498"/>
              <a:ext cx="603361" cy="598164"/>
            </a:xfrm>
            <a:custGeom>
              <a:rect b="b" l="l" r="r" t="t"/>
              <a:pathLst>
                <a:path extrusionOk="0" h="598164" w="603361">
                  <a:moveTo>
                    <a:pt x="233749" y="536122"/>
                  </a:moveTo>
                  <a:cubicBezTo>
                    <a:pt x="277847" y="556597"/>
                    <a:pt x="327717" y="577599"/>
                    <a:pt x="380249" y="597939"/>
                  </a:cubicBezTo>
                  <a:cubicBezTo>
                    <a:pt x="409936" y="598931"/>
                    <a:pt x="440191" y="596687"/>
                    <a:pt x="470579" y="590647"/>
                  </a:cubicBezTo>
                  <a:cubicBezTo>
                    <a:pt x="519158" y="580985"/>
                    <a:pt x="563791" y="562708"/>
                    <a:pt x="603362" y="537823"/>
                  </a:cubicBezTo>
                  <a:cubicBezTo>
                    <a:pt x="586006" y="454754"/>
                    <a:pt x="485210" y="286764"/>
                    <a:pt x="384414" y="183865"/>
                  </a:cubicBezTo>
                  <a:cubicBezTo>
                    <a:pt x="278020" y="75258"/>
                    <a:pt x="168121" y="1173"/>
                    <a:pt x="57396" y="0"/>
                  </a:cubicBezTo>
                  <a:cubicBezTo>
                    <a:pt x="7951" y="81282"/>
                    <a:pt x="-12390" y="180589"/>
                    <a:pt x="7628" y="281251"/>
                  </a:cubicBezTo>
                  <a:cubicBezTo>
                    <a:pt x="20369" y="345367"/>
                    <a:pt x="48096" y="402647"/>
                    <a:pt x="86319" y="450360"/>
                  </a:cubicBezTo>
                  <a:cubicBezTo>
                    <a:pt x="127173" y="485205"/>
                    <a:pt x="188879" y="515294"/>
                    <a:pt x="233749" y="5361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354" name="Google Shape;1354;p22"/>
            <p:cNvSpPr/>
            <p:nvPr/>
          </p:nvSpPr>
          <p:spPr>
            <a:xfrm>
              <a:off x="5483352" y="4542255"/>
              <a:ext cx="456958" cy="487089"/>
            </a:xfrm>
            <a:custGeom>
              <a:rect b="b" l="l" r="r" t="t"/>
              <a:pathLst>
                <a:path extrusionOk="0" h="487089" w="456958">
                  <a:moveTo>
                    <a:pt x="66360" y="329010"/>
                  </a:moveTo>
                  <a:cubicBezTo>
                    <a:pt x="209341" y="510986"/>
                    <a:pt x="404443" y="494906"/>
                    <a:pt x="448187" y="476306"/>
                  </a:cubicBezTo>
                  <a:cubicBezTo>
                    <a:pt x="459148" y="425333"/>
                    <a:pt x="460172" y="371345"/>
                    <a:pt x="449353" y="316954"/>
                  </a:cubicBezTo>
                  <a:cubicBezTo>
                    <a:pt x="409404" y="115970"/>
                    <a:pt x="223027" y="-18553"/>
                    <a:pt x="23176" y="2086"/>
                  </a:cubicBezTo>
                  <a:cubicBezTo>
                    <a:pt x="-2937" y="51823"/>
                    <a:pt x="-26033" y="211418"/>
                    <a:pt x="66360" y="3290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355" name="Google Shape;1355;p22"/>
            <p:cNvSpPr/>
            <p:nvPr/>
          </p:nvSpPr>
          <p:spPr>
            <a:xfrm>
              <a:off x="5239252" y="5182045"/>
              <a:ext cx="293695" cy="147391"/>
            </a:xfrm>
            <a:custGeom>
              <a:rect b="b" l="l" r="r" t="t"/>
              <a:pathLst>
                <a:path extrusionOk="0" h="147391" w="293695">
                  <a:moveTo>
                    <a:pt x="293695" y="147392"/>
                  </a:moveTo>
                  <a:cubicBezTo>
                    <a:pt x="264590" y="111908"/>
                    <a:pt x="230383" y="71936"/>
                    <a:pt x="165141" y="48730"/>
                  </a:cubicBezTo>
                  <a:cubicBezTo>
                    <a:pt x="118531" y="32153"/>
                    <a:pt x="115704" y="45336"/>
                    <a:pt x="64779" y="28539"/>
                  </a:cubicBezTo>
                  <a:cubicBezTo>
                    <a:pt x="57180" y="26035"/>
                    <a:pt x="31422" y="17176"/>
                    <a:pt x="128" y="9"/>
                  </a:cubicBezTo>
                  <a:cubicBezTo>
                    <a:pt x="49" y="-30"/>
                    <a:pt x="-38" y="64"/>
                    <a:pt x="17" y="127"/>
                  </a:cubicBezTo>
                  <a:cubicBezTo>
                    <a:pt x="70637" y="88095"/>
                    <a:pt x="177205" y="143186"/>
                    <a:pt x="292711" y="147352"/>
                  </a:cubicBezTo>
                  <a:cubicBezTo>
                    <a:pt x="292797" y="147352"/>
                    <a:pt x="293246" y="147383"/>
                    <a:pt x="293695" y="14739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356" name="Google Shape;1356;p22"/>
            <p:cNvSpPr/>
            <p:nvPr/>
          </p:nvSpPr>
          <p:spPr>
            <a:xfrm>
              <a:off x="5210094" y="4544333"/>
              <a:ext cx="721437" cy="724988"/>
            </a:xfrm>
            <a:custGeom>
              <a:rect b="b" l="l" r="r" t="t"/>
              <a:pathLst>
                <a:path extrusionOk="0" h="724988" w="721437">
                  <a:moveTo>
                    <a:pt x="721437" y="474228"/>
                  </a:moveTo>
                  <a:cubicBezTo>
                    <a:pt x="694396" y="469235"/>
                    <a:pt x="666511" y="454730"/>
                    <a:pt x="648691" y="430051"/>
                  </a:cubicBezTo>
                  <a:cubicBezTo>
                    <a:pt x="603656" y="367684"/>
                    <a:pt x="609570" y="300529"/>
                    <a:pt x="553124" y="272424"/>
                  </a:cubicBezTo>
                  <a:cubicBezTo>
                    <a:pt x="492418" y="242193"/>
                    <a:pt x="421145" y="326326"/>
                    <a:pt x="372408" y="292292"/>
                  </a:cubicBezTo>
                  <a:cubicBezTo>
                    <a:pt x="335421" y="266471"/>
                    <a:pt x="342367" y="194228"/>
                    <a:pt x="343186" y="185700"/>
                  </a:cubicBezTo>
                  <a:cubicBezTo>
                    <a:pt x="349848" y="116411"/>
                    <a:pt x="397560" y="84558"/>
                    <a:pt x="381953" y="57571"/>
                  </a:cubicBezTo>
                  <a:cubicBezTo>
                    <a:pt x="367487" y="32562"/>
                    <a:pt x="321349" y="51020"/>
                    <a:pt x="303222" y="25049"/>
                  </a:cubicBezTo>
                  <a:cubicBezTo>
                    <a:pt x="298568" y="18372"/>
                    <a:pt x="296481" y="9717"/>
                    <a:pt x="296434" y="0"/>
                  </a:cubicBezTo>
                  <a:cubicBezTo>
                    <a:pt x="284212" y="1268"/>
                    <a:pt x="271951" y="3040"/>
                    <a:pt x="259659" y="5481"/>
                  </a:cubicBezTo>
                  <a:cubicBezTo>
                    <a:pt x="147044" y="27868"/>
                    <a:pt x="55304" y="96236"/>
                    <a:pt x="0" y="187165"/>
                  </a:cubicBezTo>
                  <a:cubicBezTo>
                    <a:pt x="58327" y="206410"/>
                    <a:pt x="125073" y="306891"/>
                    <a:pt x="137492" y="400686"/>
                  </a:cubicBezTo>
                  <a:cubicBezTo>
                    <a:pt x="149280" y="489670"/>
                    <a:pt x="116954" y="608814"/>
                    <a:pt x="115655" y="613625"/>
                  </a:cubicBezTo>
                  <a:cubicBezTo>
                    <a:pt x="115631" y="613735"/>
                    <a:pt x="115694" y="613719"/>
                    <a:pt x="115789" y="613649"/>
                  </a:cubicBezTo>
                  <a:cubicBezTo>
                    <a:pt x="172124" y="574008"/>
                    <a:pt x="245028" y="535516"/>
                    <a:pt x="297922" y="561479"/>
                  </a:cubicBezTo>
                  <a:cubicBezTo>
                    <a:pt x="339193" y="581732"/>
                    <a:pt x="339414" y="627067"/>
                    <a:pt x="375015" y="666582"/>
                  </a:cubicBezTo>
                  <a:cubicBezTo>
                    <a:pt x="402883" y="697506"/>
                    <a:pt x="452329" y="724674"/>
                    <a:pt x="545895" y="724988"/>
                  </a:cubicBezTo>
                  <a:cubicBezTo>
                    <a:pt x="635777" y="668488"/>
                    <a:pt x="699175" y="577591"/>
                    <a:pt x="721437" y="47422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태양계의 행성들" id="1357" name="Google Shape;1357;p22"/>
          <p:cNvGrpSpPr/>
          <p:nvPr/>
        </p:nvGrpSpPr>
        <p:grpSpPr>
          <a:xfrm>
            <a:off x="5921743" y="3930841"/>
            <a:ext cx="629903" cy="629865"/>
            <a:chOff x="5921743" y="3930841"/>
            <a:chExt cx="629903" cy="629865"/>
          </a:xfrm>
        </p:grpSpPr>
        <p:sp>
          <p:nvSpPr>
            <p:cNvPr descr="태양계의 행성들" id="1358" name="Google Shape;1358;p22"/>
            <p:cNvSpPr/>
            <p:nvPr/>
          </p:nvSpPr>
          <p:spPr>
            <a:xfrm>
              <a:off x="5921743" y="3930841"/>
              <a:ext cx="431626" cy="431625"/>
            </a:xfrm>
            <a:custGeom>
              <a:rect b="b" l="l" r="r" t="t"/>
              <a:pathLst>
                <a:path extrusionOk="0" h="431625" w="431626">
                  <a:moveTo>
                    <a:pt x="92228" y="92228"/>
                  </a:moveTo>
                  <a:cubicBezTo>
                    <a:pt x="473" y="183984"/>
                    <a:pt x="-22805" y="318262"/>
                    <a:pt x="22333" y="431626"/>
                  </a:cubicBezTo>
                  <a:lnTo>
                    <a:pt x="431626" y="22333"/>
                  </a:lnTo>
                  <a:cubicBezTo>
                    <a:pt x="318263" y="-22805"/>
                    <a:pt x="183984" y="473"/>
                    <a:pt x="92228" y="92228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359" name="Google Shape;1359;p22"/>
            <p:cNvSpPr/>
            <p:nvPr/>
          </p:nvSpPr>
          <p:spPr>
            <a:xfrm>
              <a:off x="6120078" y="4132370"/>
              <a:ext cx="431101" cy="421018"/>
            </a:xfrm>
            <a:custGeom>
              <a:rect b="b" l="l" r="r" t="t"/>
              <a:pathLst>
                <a:path extrusionOk="0" h="421018" w="431101">
                  <a:moveTo>
                    <a:pt x="3193" y="407270"/>
                  </a:moveTo>
                  <a:cubicBezTo>
                    <a:pt x="18162" y="413041"/>
                    <a:pt x="33479" y="417625"/>
                    <a:pt x="49015" y="421019"/>
                  </a:cubicBezTo>
                  <a:cubicBezTo>
                    <a:pt x="49015" y="421019"/>
                    <a:pt x="130479" y="411309"/>
                    <a:pt x="207651" y="364061"/>
                  </a:cubicBezTo>
                  <a:cubicBezTo>
                    <a:pt x="284822" y="316813"/>
                    <a:pt x="431102" y="96252"/>
                    <a:pt x="431102" y="96252"/>
                  </a:cubicBezTo>
                  <a:cubicBezTo>
                    <a:pt x="429314" y="63501"/>
                    <a:pt x="422416" y="31003"/>
                    <a:pt x="410462" y="0"/>
                  </a:cubicBezTo>
                  <a:cubicBezTo>
                    <a:pt x="410462" y="0"/>
                    <a:pt x="208036" y="-362"/>
                    <a:pt x="91105" y="138846"/>
                  </a:cubicBezTo>
                  <a:cubicBezTo>
                    <a:pt x="-25825" y="278054"/>
                    <a:pt x="3193" y="407270"/>
                    <a:pt x="3193" y="407270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360" name="Google Shape;1360;p22"/>
            <p:cNvSpPr/>
            <p:nvPr/>
          </p:nvSpPr>
          <p:spPr>
            <a:xfrm>
              <a:off x="6169269" y="4228305"/>
              <a:ext cx="382377" cy="332401"/>
            </a:xfrm>
            <a:custGeom>
              <a:rect b="b" l="l" r="r" t="t"/>
              <a:pathLst>
                <a:path extrusionOk="0" h="332401" w="382377">
                  <a:moveTo>
                    <a:pt x="290156" y="240218"/>
                  </a:moveTo>
                  <a:cubicBezTo>
                    <a:pt x="356035" y="174339"/>
                    <a:pt x="386589" y="86552"/>
                    <a:pt x="381911" y="317"/>
                  </a:cubicBezTo>
                  <a:cubicBezTo>
                    <a:pt x="381911" y="317"/>
                    <a:pt x="308795" y="-13417"/>
                    <a:pt x="212205" y="139990"/>
                  </a:cubicBezTo>
                  <a:cubicBezTo>
                    <a:pt x="120268" y="286002"/>
                    <a:pt x="6589" y="322988"/>
                    <a:pt x="116" y="324997"/>
                  </a:cubicBezTo>
                  <a:cubicBezTo>
                    <a:pt x="-49" y="325044"/>
                    <a:pt x="-33" y="325115"/>
                    <a:pt x="132" y="325154"/>
                  </a:cubicBezTo>
                  <a:cubicBezTo>
                    <a:pt x="101408" y="347203"/>
                    <a:pt x="211425" y="318957"/>
                    <a:pt x="290156" y="240218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361" name="Google Shape;1361;p22"/>
            <p:cNvSpPr/>
            <p:nvPr/>
          </p:nvSpPr>
          <p:spPr>
            <a:xfrm>
              <a:off x="5944075" y="3953174"/>
              <a:ext cx="470077" cy="525358"/>
            </a:xfrm>
            <a:custGeom>
              <a:rect b="b" l="l" r="r" t="t"/>
              <a:pathLst>
                <a:path extrusionOk="0" h="525358" w="470077">
                  <a:moveTo>
                    <a:pt x="409293" y="0"/>
                  </a:moveTo>
                  <a:cubicBezTo>
                    <a:pt x="409293" y="0"/>
                    <a:pt x="275920" y="19781"/>
                    <a:pt x="125577" y="192394"/>
                  </a:cubicBezTo>
                  <a:cubicBezTo>
                    <a:pt x="47311" y="282251"/>
                    <a:pt x="0" y="409293"/>
                    <a:pt x="0" y="409293"/>
                  </a:cubicBezTo>
                  <a:cubicBezTo>
                    <a:pt x="15371" y="447911"/>
                    <a:pt x="38641" y="484103"/>
                    <a:pt x="69895" y="515349"/>
                  </a:cubicBezTo>
                  <a:cubicBezTo>
                    <a:pt x="73337" y="518791"/>
                    <a:pt x="76864" y="522114"/>
                    <a:pt x="80424" y="525358"/>
                  </a:cubicBezTo>
                  <a:cubicBezTo>
                    <a:pt x="80424" y="525358"/>
                    <a:pt x="208529" y="473456"/>
                    <a:pt x="286008" y="358990"/>
                  </a:cubicBezTo>
                  <a:cubicBezTo>
                    <a:pt x="363479" y="244524"/>
                    <a:pt x="470078" y="32420"/>
                    <a:pt x="470078" y="32420"/>
                  </a:cubicBezTo>
                  <a:cubicBezTo>
                    <a:pt x="450809" y="19246"/>
                    <a:pt x="430429" y="8418"/>
                    <a:pt x="409293" y="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362" name="Google Shape;1362;p22"/>
            <p:cNvSpPr/>
            <p:nvPr/>
          </p:nvSpPr>
          <p:spPr>
            <a:xfrm>
              <a:off x="6024499" y="3985594"/>
              <a:ext cx="506041" cy="554045"/>
            </a:xfrm>
            <a:custGeom>
              <a:rect b="b" l="l" r="r" t="t"/>
              <a:pathLst>
                <a:path extrusionOk="0" h="554045" w="506041">
                  <a:moveTo>
                    <a:pt x="434926" y="37476"/>
                  </a:moveTo>
                  <a:cubicBezTo>
                    <a:pt x="420783" y="23333"/>
                    <a:pt x="405592" y="10891"/>
                    <a:pt x="389654" y="0"/>
                  </a:cubicBezTo>
                  <a:cubicBezTo>
                    <a:pt x="389654" y="0"/>
                    <a:pt x="242681" y="67864"/>
                    <a:pt x="173219" y="210088"/>
                  </a:cubicBezTo>
                  <a:cubicBezTo>
                    <a:pt x="56288" y="449525"/>
                    <a:pt x="0" y="492938"/>
                    <a:pt x="0" y="492938"/>
                  </a:cubicBezTo>
                  <a:cubicBezTo>
                    <a:pt x="29640" y="520011"/>
                    <a:pt x="63210" y="540344"/>
                    <a:pt x="98772" y="554045"/>
                  </a:cubicBezTo>
                  <a:cubicBezTo>
                    <a:pt x="98772" y="554045"/>
                    <a:pt x="100835" y="393843"/>
                    <a:pt x="240043" y="377133"/>
                  </a:cubicBezTo>
                  <a:cubicBezTo>
                    <a:pt x="372960" y="361187"/>
                    <a:pt x="506041" y="146768"/>
                    <a:pt x="506041" y="146768"/>
                  </a:cubicBezTo>
                  <a:cubicBezTo>
                    <a:pt x="490702" y="106946"/>
                    <a:pt x="467054" y="69596"/>
                    <a:pt x="434926" y="37476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363" name="Google Shape;1363;p22"/>
            <p:cNvSpPr/>
            <p:nvPr/>
          </p:nvSpPr>
          <p:spPr>
            <a:xfrm>
              <a:off x="6339031" y="4206456"/>
              <a:ext cx="55576" cy="55576"/>
            </a:xfrm>
            <a:custGeom>
              <a:rect b="b" l="l" r="r" t="t"/>
              <a:pathLst>
                <a:path extrusionOk="0" h="55576" w="55576">
                  <a:moveTo>
                    <a:pt x="55576" y="27788"/>
                  </a:moveTo>
                  <a:cubicBezTo>
                    <a:pt x="55576" y="43135"/>
                    <a:pt x="43135" y="55576"/>
                    <a:pt x="27788" y="55576"/>
                  </a:cubicBezTo>
                  <a:cubicBezTo>
                    <a:pt x="12441" y="55576"/>
                    <a:pt x="0" y="43135"/>
                    <a:pt x="0" y="27788"/>
                  </a:cubicBezTo>
                  <a:cubicBezTo>
                    <a:pt x="0" y="12441"/>
                    <a:pt x="12441" y="0"/>
                    <a:pt x="27788" y="0"/>
                  </a:cubicBezTo>
                  <a:cubicBezTo>
                    <a:pt x="43135" y="0"/>
                    <a:pt x="55576" y="12441"/>
                    <a:pt x="55576" y="27788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364" name="Google Shape;1364;p22"/>
            <p:cNvSpPr/>
            <p:nvPr/>
          </p:nvSpPr>
          <p:spPr>
            <a:xfrm>
              <a:off x="6351525" y="4064709"/>
              <a:ext cx="83364" cy="83364"/>
            </a:xfrm>
            <a:custGeom>
              <a:rect b="b" l="l" r="r" t="t"/>
              <a:pathLst>
                <a:path extrusionOk="0" h="83364" w="83364">
                  <a:moveTo>
                    <a:pt x="83364" y="41682"/>
                  </a:moveTo>
                  <a:cubicBezTo>
                    <a:pt x="83364" y="64702"/>
                    <a:pt x="64703" y="83364"/>
                    <a:pt x="41682" y="83364"/>
                  </a:cubicBezTo>
                  <a:cubicBezTo>
                    <a:pt x="18662" y="83364"/>
                    <a:pt x="0" y="64702"/>
                    <a:pt x="0" y="41682"/>
                  </a:cubicBezTo>
                  <a:cubicBezTo>
                    <a:pt x="0" y="18662"/>
                    <a:pt x="18661" y="0"/>
                    <a:pt x="41682" y="0"/>
                  </a:cubicBezTo>
                  <a:cubicBezTo>
                    <a:pt x="64702" y="0"/>
                    <a:pt x="83364" y="18662"/>
                    <a:pt x="83364" y="41682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태양계의 행성들" id="1365" name="Google Shape;1365;p22"/>
          <p:cNvGrpSpPr/>
          <p:nvPr/>
        </p:nvGrpSpPr>
        <p:grpSpPr>
          <a:xfrm>
            <a:off x="6557488" y="2980021"/>
            <a:ext cx="944728" cy="945006"/>
            <a:chOff x="6557488" y="2980021"/>
            <a:chExt cx="944728" cy="945006"/>
          </a:xfrm>
        </p:grpSpPr>
        <p:sp>
          <p:nvSpPr>
            <p:cNvPr descr="태양계의 행성들" id="1366" name="Google Shape;1366;p22"/>
            <p:cNvSpPr/>
            <p:nvPr/>
          </p:nvSpPr>
          <p:spPr>
            <a:xfrm>
              <a:off x="6601468" y="3063192"/>
              <a:ext cx="841856" cy="247315"/>
            </a:xfrm>
            <a:custGeom>
              <a:rect b="b" l="l" r="r" t="t"/>
              <a:pathLst>
                <a:path extrusionOk="0" h="247315" w="841856">
                  <a:moveTo>
                    <a:pt x="788718" y="84026"/>
                  </a:moveTo>
                  <a:cubicBezTo>
                    <a:pt x="788718" y="84026"/>
                    <a:pt x="674433" y="-2398"/>
                    <a:pt x="413719" y="51"/>
                  </a:cubicBezTo>
                  <a:cubicBezTo>
                    <a:pt x="162517" y="2413"/>
                    <a:pt x="38413" y="122770"/>
                    <a:pt x="38413" y="122770"/>
                  </a:cubicBezTo>
                  <a:cubicBezTo>
                    <a:pt x="23663" y="144299"/>
                    <a:pt x="10788" y="166710"/>
                    <a:pt x="0" y="189878"/>
                  </a:cubicBezTo>
                  <a:cubicBezTo>
                    <a:pt x="0" y="189878"/>
                    <a:pt x="55422" y="247315"/>
                    <a:pt x="412932" y="247315"/>
                  </a:cubicBezTo>
                  <a:cubicBezTo>
                    <a:pt x="770441" y="247315"/>
                    <a:pt x="841857" y="160836"/>
                    <a:pt x="841857" y="160836"/>
                  </a:cubicBezTo>
                  <a:cubicBezTo>
                    <a:pt x="826966" y="133936"/>
                    <a:pt x="809263" y="108202"/>
                    <a:pt x="788718" y="84026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367" name="Google Shape;1367;p22"/>
            <p:cNvSpPr/>
            <p:nvPr/>
          </p:nvSpPr>
          <p:spPr>
            <a:xfrm>
              <a:off x="6639998" y="2980021"/>
              <a:ext cx="750038" cy="205847"/>
            </a:xfrm>
            <a:custGeom>
              <a:rect b="b" l="l" r="r" t="t"/>
              <a:pathLst>
                <a:path extrusionOk="0" h="205847" w="750038">
                  <a:moveTo>
                    <a:pt x="723957" y="138525"/>
                  </a:moveTo>
                  <a:cubicBezTo>
                    <a:pt x="698278" y="112846"/>
                    <a:pt x="670323" y="90876"/>
                    <a:pt x="640817" y="72339"/>
                  </a:cubicBezTo>
                  <a:cubicBezTo>
                    <a:pt x="486993" y="-24291"/>
                    <a:pt x="291788" y="-24094"/>
                    <a:pt x="138146" y="72819"/>
                  </a:cubicBezTo>
                  <a:cubicBezTo>
                    <a:pt x="108915" y="91262"/>
                    <a:pt x="81220" y="113067"/>
                    <a:pt x="55761" y="138533"/>
                  </a:cubicBezTo>
                  <a:cubicBezTo>
                    <a:pt x="34767" y="159527"/>
                    <a:pt x="16278" y="182064"/>
                    <a:pt x="56" y="205688"/>
                  </a:cubicBezTo>
                  <a:cubicBezTo>
                    <a:pt x="-39" y="205822"/>
                    <a:pt x="-15" y="205893"/>
                    <a:pt x="142" y="205814"/>
                  </a:cubicBezTo>
                  <a:cubicBezTo>
                    <a:pt x="7269" y="202310"/>
                    <a:pt x="163022" y="127391"/>
                    <a:pt x="456676" y="127391"/>
                  </a:cubicBezTo>
                  <a:cubicBezTo>
                    <a:pt x="650889" y="127391"/>
                    <a:pt x="744014" y="164638"/>
                    <a:pt x="749889" y="167071"/>
                  </a:cubicBezTo>
                  <a:cubicBezTo>
                    <a:pt x="750054" y="167134"/>
                    <a:pt x="750086" y="167079"/>
                    <a:pt x="749968" y="166937"/>
                  </a:cubicBezTo>
                  <a:cubicBezTo>
                    <a:pt x="741715" y="157228"/>
                    <a:pt x="733132" y="147699"/>
                    <a:pt x="723957" y="13852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368" name="Google Shape;1368;p22"/>
            <p:cNvSpPr/>
            <p:nvPr/>
          </p:nvSpPr>
          <p:spPr>
            <a:xfrm>
              <a:off x="6558795" y="3179804"/>
              <a:ext cx="943421" cy="399229"/>
            </a:xfrm>
            <a:custGeom>
              <a:rect b="b" l="l" r="r" t="t"/>
              <a:pathLst>
                <a:path extrusionOk="0" h="399229" w="943421">
                  <a:moveTo>
                    <a:pt x="884529" y="44224"/>
                  </a:moveTo>
                  <a:cubicBezTo>
                    <a:pt x="884529" y="44224"/>
                    <a:pt x="784931" y="-8"/>
                    <a:pt x="487764" y="0"/>
                  </a:cubicBezTo>
                  <a:cubicBezTo>
                    <a:pt x="164801" y="0"/>
                    <a:pt x="42673" y="73258"/>
                    <a:pt x="42673" y="73258"/>
                  </a:cubicBezTo>
                  <a:cubicBezTo>
                    <a:pt x="18332" y="125522"/>
                    <a:pt x="4181" y="181322"/>
                    <a:pt x="0" y="237736"/>
                  </a:cubicBezTo>
                  <a:lnTo>
                    <a:pt x="901704" y="399230"/>
                  </a:lnTo>
                  <a:lnTo>
                    <a:pt x="931699" y="377716"/>
                  </a:lnTo>
                  <a:cubicBezTo>
                    <a:pt x="957031" y="265935"/>
                    <a:pt x="941305" y="146792"/>
                    <a:pt x="884529" y="4422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descr="태양계의 행성들" id="1369" name="Google Shape;1369;p22"/>
            <p:cNvGrpSpPr/>
            <p:nvPr/>
          </p:nvGrpSpPr>
          <p:grpSpPr>
            <a:xfrm>
              <a:off x="6557488" y="3325827"/>
              <a:ext cx="933005" cy="310765"/>
              <a:chOff x="6557488" y="3325827"/>
              <a:chExt cx="933005" cy="310765"/>
            </a:xfrm>
          </p:grpSpPr>
          <p:sp>
            <p:nvSpPr>
              <p:cNvPr descr="태양계의 행성들" id="1370" name="Google Shape;1370;p22"/>
              <p:cNvSpPr/>
              <p:nvPr/>
            </p:nvSpPr>
            <p:spPr>
              <a:xfrm>
                <a:off x="6557488" y="3325827"/>
                <a:ext cx="933005" cy="310765"/>
              </a:xfrm>
              <a:custGeom>
                <a:rect b="b" l="l" r="r" t="t"/>
                <a:pathLst>
                  <a:path extrusionOk="0" h="310765" w="933005">
                    <a:moveTo>
                      <a:pt x="933006" y="231692"/>
                    </a:moveTo>
                    <a:cubicBezTo>
                      <a:pt x="933006" y="231692"/>
                      <a:pt x="533579" y="214715"/>
                      <a:pt x="600435" y="65568"/>
                    </a:cubicBezTo>
                    <a:cubicBezTo>
                      <a:pt x="672827" y="-95917"/>
                      <a:pt x="1307" y="91712"/>
                      <a:pt x="1307" y="91712"/>
                    </a:cubicBezTo>
                    <a:cubicBezTo>
                      <a:pt x="-1362" y="127778"/>
                      <a:pt x="47" y="164065"/>
                      <a:pt x="5623" y="199863"/>
                    </a:cubicBezTo>
                    <a:cubicBezTo>
                      <a:pt x="5623" y="199863"/>
                      <a:pt x="78928" y="262656"/>
                      <a:pt x="443265" y="295989"/>
                    </a:cubicBezTo>
                    <a:cubicBezTo>
                      <a:pt x="823052" y="330740"/>
                      <a:pt x="914524" y="293296"/>
                      <a:pt x="914524" y="293296"/>
                    </a:cubicBezTo>
                    <a:cubicBezTo>
                      <a:pt x="922107" y="273121"/>
                      <a:pt x="928273" y="252544"/>
                      <a:pt x="933006" y="231692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태양계의 행성들" id="1371" name="Google Shape;1371;p22"/>
              <p:cNvSpPr/>
              <p:nvPr/>
            </p:nvSpPr>
            <p:spPr>
              <a:xfrm>
                <a:off x="6557488" y="3325827"/>
                <a:ext cx="933005" cy="310765"/>
              </a:xfrm>
              <a:custGeom>
                <a:rect b="b" l="l" r="r" t="t"/>
                <a:pathLst>
                  <a:path extrusionOk="0" h="310765" w="933005">
                    <a:moveTo>
                      <a:pt x="933006" y="231692"/>
                    </a:moveTo>
                    <a:cubicBezTo>
                      <a:pt x="933006" y="231692"/>
                      <a:pt x="533579" y="214715"/>
                      <a:pt x="600435" y="65568"/>
                    </a:cubicBezTo>
                    <a:cubicBezTo>
                      <a:pt x="672827" y="-95917"/>
                      <a:pt x="1307" y="91712"/>
                      <a:pt x="1307" y="91712"/>
                    </a:cubicBezTo>
                    <a:cubicBezTo>
                      <a:pt x="-1362" y="127778"/>
                      <a:pt x="47" y="164065"/>
                      <a:pt x="5623" y="199863"/>
                    </a:cubicBezTo>
                    <a:cubicBezTo>
                      <a:pt x="5623" y="199863"/>
                      <a:pt x="78928" y="262656"/>
                      <a:pt x="443265" y="295989"/>
                    </a:cubicBezTo>
                    <a:cubicBezTo>
                      <a:pt x="823052" y="330740"/>
                      <a:pt x="914524" y="293296"/>
                      <a:pt x="914524" y="293296"/>
                    </a:cubicBezTo>
                    <a:cubicBezTo>
                      <a:pt x="922107" y="273121"/>
                      <a:pt x="928273" y="252544"/>
                      <a:pt x="933006" y="231692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descr="태양계의 행성들" id="1372" name="Google Shape;1372;p22"/>
            <p:cNvSpPr/>
            <p:nvPr/>
          </p:nvSpPr>
          <p:spPr>
            <a:xfrm>
              <a:off x="6727580" y="3775112"/>
              <a:ext cx="604545" cy="149915"/>
            </a:xfrm>
            <a:custGeom>
              <a:rect b="b" l="l" r="r" t="t"/>
              <a:pathLst>
                <a:path extrusionOk="0" h="149915" w="604545">
                  <a:moveTo>
                    <a:pt x="604546" y="40578"/>
                  </a:moveTo>
                  <a:cubicBezTo>
                    <a:pt x="604546" y="40578"/>
                    <a:pt x="551408" y="0"/>
                    <a:pt x="304143" y="0"/>
                  </a:cubicBezTo>
                  <a:cubicBezTo>
                    <a:pt x="56879" y="0"/>
                    <a:pt x="0" y="40578"/>
                    <a:pt x="0" y="40578"/>
                  </a:cubicBezTo>
                  <a:cubicBezTo>
                    <a:pt x="174707" y="186362"/>
                    <a:pt x="429823" y="186362"/>
                    <a:pt x="604546" y="40578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descr="태양계의 행성들" id="1373" name="Google Shape;1373;p22"/>
            <p:cNvGrpSpPr/>
            <p:nvPr/>
          </p:nvGrpSpPr>
          <p:grpSpPr>
            <a:xfrm>
              <a:off x="6563110" y="3525690"/>
              <a:ext cx="908901" cy="322293"/>
              <a:chOff x="6563110" y="3525690"/>
              <a:chExt cx="908901" cy="322293"/>
            </a:xfrm>
          </p:grpSpPr>
          <p:sp>
            <p:nvSpPr>
              <p:cNvPr descr="태양계의 행성들" id="1374" name="Google Shape;1374;p22"/>
              <p:cNvSpPr/>
              <p:nvPr/>
            </p:nvSpPr>
            <p:spPr>
              <a:xfrm>
                <a:off x="6563110" y="3525690"/>
                <a:ext cx="908901" cy="322293"/>
              </a:xfrm>
              <a:custGeom>
                <a:rect b="b" l="l" r="r" t="t"/>
                <a:pathLst>
                  <a:path extrusionOk="0" h="322293" w="908901">
                    <a:moveTo>
                      <a:pt x="800837" y="261045"/>
                    </a:moveTo>
                    <a:cubicBezTo>
                      <a:pt x="850007" y="211883"/>
                      <a:pt x="885939" y="154532"/>
                      <a:pt x="908901" y="93433"/>
                    </a:cubicBezTo>
                    <a:lnTo>
                      <a:pt x="0" y="0"/>
                    </a:lnTo>
                    <a:cubicBezTo>
                      <a:pt x="14875" y="95551"/>
                      <a:pt x="59028" y="187433"/>
                      <a:pt x="132641" y="261045"/>
                    </a:cubicBezTo>
                    <a:cubicBezTo>
                      <a:pt x="142894" y="271298"/>
                      <a:pt x="153548" y="280889"/>
                      <a:pt x="164470" y="290000"/>
                    </a:cubicBezTo>
                    <a:cubicBezTo>
                      <a:pt x="164470" y="290000"/>
                      <a:pt x="360943" y="322294"/>
                      <a:pt x="472306" y="322294"/>
                    </a:cubicBezTo>
                    <a:cubicBezTo>
                      <a:pt x="583678" y="322294"/>
                      <a:pt x="769008" y="290000"/>
                      <a:pt x="769008" y="290000"/>
                    </a:cubicBezTo>
                    <a:cubicBezTo>
                      <a:pt x="779930" y="280881"/>
                      <a:pt x="790585" y="271298"/>
                      <a:pt x="800837" y="26104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태양계의 행성들" id="1375" name="Google Shape;1375;p22"/>
              <p:cNvSpPr/>
              <p:nvPr/>
            </p:nvSpPr>
            <p:spPr>
              <a:xfrm>
                <a:off x="6563110" y="3525690"/>
                <a:ext cx="908901" cy="322293"/>
              </a:xfrm>
              <a:custGeom>
                <a:rect b="b" l="l" r="r" t="t"/>
                <a:pathLst>
                  <a:path extrusionOk="0" h="322293" w="908901">
                    <a:moveTo>
                      <a:pt x="800837" y="261045"/>
                    </a:moveTo>
                    <a:cubicBezTo>
                      <a:pt x="850007" y="211883"/>
                      <a:pt x="885939" y="154532"/>
                      <a:pt x="908901" y="93433"/>
                    </a:cubicBezTo>
                    <a:lnTo>
                      <a:pt x="0" y="0"/>
                    </a:lnTo>
                    <a:cubicBezTo>
                      <a:pt x="14875" y="95551"/>
                      <a:pt x="59028" y="187433"/>
                      <a:pt x="132641" y="261045"/>
                    </a:cubicBezTo>
                    <a:cubicBezTo>
                      <a:pt x="142894" y="271298"/>
                      <a:pt x="153548" y="280889"/>
                      <a:pt x="164470" y="290000"/>
                    </a:cubicBezTo>
                    <a:cubicBezTo>
                      <a:pt x="164470" y="290000"/>
                      <a:pt x="360943" y="322294"/>
                      <a:pt x="472306" y="322294"/>
                    </a:cubicBezTo>
                    <a:cubicBezTo>
                      <a:pt x="583678" y="322294"/>
                      <a:pt x="769008" y="290000"/>
                      <a:pt x="769008" y="290000"/>
                    </a:cubicBezTo>
                    <a:cubicBezTo>
                      <a:pt x="779930" y="280881"/>
                      <a:pt x="790585" y="271298"/>
                      <a:pt x="800837" y="261045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descr="태양계의 행성들" id="1376" name="Google Shape;1376;p22"/>
            <p:cNvSpPr/>
            <p:nvPr/>
          </p:nvSpPr>
          <p:spPr>
            <a:xfrm>
              <a:off x="6700141" y="3612248"/>
              <a:ext cx="456738" cy="157493"/>
            </a:xfrm>
            <a:custGeom>
              <a:rect b="b" l="l" r="r" t="t"/>
              <a:pathLst>
                <a:path extrusionOk="0" h="157493" w="456738">
                  <a:moveTo>
                    <a:pt x="456738" y="78747"/>
                  </a:moveTo>
                  <a:cubicBezTo>
                    <a:pt x="456738" y="122237"/>
                    <a:pt x="354494" y="157493"/>
                    <a:pt x="228369" y="157493"/>
                  </a:cubicBezTo>
                  <a:cubicBezTo>
                    <a:pt x="102245" y="157493"/>
                    <a:pt x="0" y="122237"/>
                    <a:pt x="0" y="78747"/>
                  </a:cubicBezTo>
                  <a:cubicBezTo>
                    <a:pt x="0" y="35256"/>
                    <a:pt x="102245" y="0"/>
                    <a:pt x="228369" y="0"/>
                  </a:cubicBezTo>
                  <a:cubicBezTo>
                    <a:pt x="354494" y="0"/>
                    <a:pt x="456738" y="35256"/>
                    <a:pt x="456738" y="78747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377" name="Google Shape;1377;p22"/>
            <p:cNvSpPr/>
            <p:nvPr/>
          </p:nvSpPr>
          <p:spPr>
            <a:xfrm>
              <a:off x="6851699" y="3638476"/>
              <a:ext cx="188286" cy="64877"/>
            </a:xfrm>
            <a:custGeom>
              <a:rect b="b" l="l" r="r" t="t"/>
              <a:pathLst>
                <a:path extrusionOk="0" h="64877" w="188286">
                  <a:moveTo>
                    <a:pt x="188286" y="32439"/>
                  </a:moveTo>
                  <a:cubicBezTo>
                    <a:pt x="188286" y="50354"/>
                    <a:pt x="146137" y="64878"/>
                    <a:pt x="94143" y="64878"/>
                  </a:cubicBezTo>
                  <a:cubicBezTo>
                    <a:pt x="42149" y="64878"/>
                    <a:pt x="0" y="50354"/>
                    <a:pt x="0" y="32439"/>
                  </a:cubicBezTo>
                  <a:cubicBezTo>
                    <a:pt x="0" y="14523"/>
                    <a:pt x="42149" y="0"/>
                    <a:pt x="94143" y="0"/>
                  </a:cubicBezTo>
                  <a:cubicBezTo>
                    <a:pt x="146137" y="0"/>
                    <a:pt x="188286" y="14524"/>
                    <a:pt x="188286" y="3243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태양계의 행성들" id="1378" name="Google Shape;1378;p22"/>
          <p:cNvGrpSpPr/>
          <p:nvPr/>
        </p:nvGrpSpPr>
        <p:grpSpPr>
          <a:xfrm>
            <a:off x="7417201" y="2066655"/>
            <a:ext cx="998646" cy="998634"/>
            <a:chOff x="7417201" y="2066655"/>
            <a:chExt cx="998646" cy="998634"/>
          </a:xfrm>
        </p:grpSpPr>
        <p:grpSp>
          <p:nvGrpSpPr>
            <p:cNvPr descr="태양계의 행성들" id="1379" name="Google Shape;1379;p22"/>
            <p:cNvGrpSpPr/>
            <p:nvPr/>
          </p:nvGrpSpPr>
          <p:grpSpPr>
            <a:xfrm>
              <a:off x="7567618" y="2169847"/>
              <a:ext cx="710688" cy="718822"/>
              <a:chOff x="7567618" y="2169847"/>
              <a:chExt cx="710688" cy="718822"/>
            </a:xfrm>
          </p:grpSpPr>
          <p:sp>
            <p:nvSpPr>
              <p:cNvPr descr="태양계의 행성들" id="1380" name="Google Shape;1380;p22"/>
              <p:cNvSpPr/>
              <p:nvPr/>
            </p:nvSpPr>
            <p:spPr>
              <a:xfrm>
                <a:off x="7567618" y="2169847"/>
                <a:ext cx="710688" cy="718822"/>
              </a:xfrm>
              <a:custGeom>
                <a:rect b="b" l="l" r="r" t="t"/>
                <a:pathLst>
                  <a:path extrusionOk="0" h="718822" w="710688">
                    <a:moveTo>
                      <a:pt x="653495" y="648360"/>
                    </a:moveTo>
                    <a:cubicBezTo>
                      <a:pt x="675843" y="626012"/>
                      <a:pt x="694837" y="601601"/>
                      <a:pt x="710688" y="575795"/>
                    </a:cubicBezTo>
                    <a:cubicBezTo>
                      <a:pt x="710688" y="575795"/>
                      <a:pt x="643730" y="383118"/>
                      <a:pt x="531910" y="241374"/>
                    </a:cubicBezTo>
                    <a:cubicBezTo>
                      <a:pt x="420089" y="99630"/>
                      <a:pt x="240311" y="0"/>
                      <a:pt x="240311" y="0"/>
                    </a:cubicBezTo>
                    <a:cubicBezTo>
                      <a:pt x="187897" y="19041"/>
                      <a:pt x="138696" y="49508"/>
                      <a:pt x="96661" y="91543"/>
                    </a:cubicBezTo>
                    <a:cubicBezTo>
                      <a:pt x="50618" y="137586"/>
                      <a:pt x="18466" y="192228"/>
                      <a:pt x="0" y="250265"/>
                    </a:cubicBezTo>
                    <a:cubicBezTo>
                      <a:pt x="0" y="250265"/>
                      <a:pt x="73604" y="386268"/>
                      <a:pt x="238972" y="526437"/>
                    </a:cubicBezTo>
                    <a:cubicBezTo>
                      <a:pt x="404340" y="666606"/>
                      <a:pt x="557810" y="718823"/>
                      <a:pt x="557810" y="718823"/>
                    </a:cubicBezTo>
                    <a:cubicBezTo>
                      <a:pt x="592238" y="700774"/>
                      <a:pt x="624555" y="677300"/>
                      <a:pt x="653495" y="64836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태양계의 행성들" id="1381" name="Google Shape;1381;p22"/>
              <p:cNvSpPr/>
              <p:nvPr/>
            </p:nvSpPr>
            <p:spPr>
              <a:xfrm>
                <a:off x="7567618" y="2169847"/>
                <a:ext cx="710688" cy="718822"/>
              </a:xfrm>
              <a:custGeom>
                <a:rect b="b" l="l" r="r" t="t"/>
                <a:pathLst>
                  <a:path extrusionOk="0" h="718822" w="710688">
                    <a:moveTo>
                      <a:pt x="653495" y="648360"/>
                    </a:moveTo>
                    <a:cubicBezTo>
                      <a:pt x="675843" y="626012"/>
                      <a:pt x="694837" y="601601"/>
                      <a:pt x="710688" y="575795"/>
                    </a:cubicBezTo>
                    <a:cubicBezTo>
                      <a:pt x="710688" y="575795"/>
                      <a:pt x="643730" y="383118"/>
                      <a:pt x="531910" y="241374"/>
                    </a:cubicBezTo>
                    <a:cubicBezTo>
                      <a:pt x="420089" y="99630"/>
                      <a:pt x="240311" y="0"/>
                      <a:pt x="240311" y="0"/>
                    </a:cubicBezTo>
                    <a:cubicBezTo>
                      <a:pt x="187897" y="19041"/>
                      <a:pt x="138696" y="49508"/>
                      <a:pt x="96661" y="91543"/>
                    </a:cubicBezTo>
                    <a:cubicBezTo>
                      <a:pt x="50618" y="137586"/>
                      <a:pt x="18466" y="192228"/>
                      <a:pt x="0" y="250265"/>
                    </a:cubicBezTo>
                    <a:cubicBezTo>
                      <a:pt x="0" y="250265"/>
                      <a:pt x="73604" y="386268"/>
                      <a:pt x="238972" y="526437"/>
                    </a:cubicBezTo>
                    <a:cubicBezTo>
                      <a:pt x="404340" y="666606"/>
                      <a:pt x="557810" y="718823"/>
                      <a:pt x="557810" y="718823"/>
                    </a:cubicBezTo>
                    <a:cubicBezTo>
                      <a:pt x="592238" y="700774"/>
                      <a:pt x="624555" y="677300"/>
                      <a:pt x="653495" y="64836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태양계의 행성들" id="1382" name="Google Shape;1382;p22"/>
            <p:cNvGrpSpPr/>
            <p:nvPr/>
          </p:nvGrpSpPr>
          <p:grpSpPr>
            <a:xfrm>
              <a:off x="7552672" y="2420111"/>
              <a:ext cx="572755" cy="509703"/>
              <a:chOff x="7552672" y="2420111"/>
              <a:chExt cx="572755" cy="509703"/>
            </a:xfrm>
          </p:grpSpPr>
          <p:sp>
            <p:nvSpPr>
              <p:cNvPr descr="태양계의 행성들" id="1383" name="Google Shape;1383;p22"/>
              <p:cNvSpPr/>
              <p:nvPr/>
            </p:nvSpPr>
            <p:spPr>
              <a:xfrm>
                <a:off x="7552672" y="2420111"/>
                <a:ext cx="572755" cy="509703"/>
              </a:xfrm>
              <a:custGeom>
                <a:rect b="b" l="l" r="r" t="t"/>
                <a:pathLst>
                  <a:path extrusionOk="0" h="509703" w="572755">
                    <a:moveTo>
                      <a:pt x="14946" y="0"/>
                    </a:moveTo>
                    <a:cubicBezTo>
                      <a:pt x="8072" y="21616"/>
                      <a:pt x="3048" y="43689"/>
                      <a:pt x="0" y="65990"/>
                    </a:cubicBezTo>
                    <a:cubicBezTo>
                      <a:pt x="0" y="65990"/>
                      <a:pt x="69651" y="235224"/>
                      <a:pt x="187771" y="347044"/>
                    </a:cubicBezTo>
                    <a:cubicBezTo>
                      <a:pt x="305891" y="458864"/>
                      <a:pt x="443722" y="509703"/>
                      <a:pt x="443722" y="509703"/>
                    </a:cubicBezTo>
                    <a:cubicBezTo>
                      <a:pt x="488276" y="503608"/>
                      <a:pt x="531996" y="489922"/>
                      <a:pt x="572756" y="468558"/>
                    </a:cubicBezTo>
                    <a:lnTo>
                      <a:pt x="14946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태양계의 행성들" id="1384" name="Google Shape;1384;p22"/>
              <p:cNvSpPr/>
              <p:nvPr/>
            </p:nvSpPr>
            <p:spPr>
              <a:xfrm>
                <a:off x="7552672" y="2420111"/>
                <a:ext cx="572755" cy="509703"/>
              </a:xfrm>
              <a:custGeom>
                <a:rect b="b" l="l" r="r" t="t"/>
                <a:pathLst>
                  <a:path extrusionOk="0" h="509703" w="572755">
                    <a:moveTo>
                      <a:pt x="14946" y="0"/>
                    </a:moveTo>
                    <a:cubicBezTo>
                      <a:pt x="8072" y="21616"/>
                      <a:pt x="3048" y="43689"/>
                      <a:pt x="0" y="65990"/>
                    </a:cubicBezTo>
                    <a:cubicBezTo>
                      <a:pt x="0" y="65990"/>
                      <a:pt x="69651" y="235224"/>
                      <a:pt x="187771" y="347044"/>
                    </a:cubicBezTo>
                    <a:cubicBezTo>
                      <a:pt x="305891" y="458864"/>
                      <a:pt x="443722" y="509703"/>
                      <a:pt x="443722" y="509703"/>
                    </a:cubicBezTo>
                    <a:cubicBezTo>
                      <a:pt x="488276" y="503608"/>
                      <a:pt x="531996" y="489922"/>
                      <a:pt x="572756" y="468558"/>
                    </a:cubicBezTo>
                    <a:lnTo>
                      <a:pt x="14946" y="0"/>
                    </a:ln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태양계의 행성들" id="1385" name="Google Shape;1385;p22"/>
            <p:cNvGrpSpPr/>
            <p:nvPr/>
          </p:nvGrpSpPr>
          <p:grpSpPr>
            <a:xfrm>
              <a:off x="7549012" y="2486101"/>
              <a:ext cx="447381" cy="447381"/>
              <a:chOff x="7549012" y="2486101"/>
              <a:chExt cx="447381" cy="447381"/>
            </a:xfrm>
          </p:grpSpPr>
          <p:sp>
            <p:nvSpPr>
              <p:cNvPr descr="태양계의 행성들" id="1386" name="Google Shape;1386;p22"/>
              <p:cNvSpPr/>
              <p:nvPr/>
            </p:nvSpPr>
            <p:spPr>
              <a:xfrm>
                <a:off x="7549012" y="2486101"/>
                <a:ext cx="447381" cy="447381"/>
              </a:xfrm>
              <a:custGeom>
                <a:rect b="b" l="l" r="r" t="t"/>
                <a:pathLst>
                  <a:path extrusionOk="0" h="447381" w="447381">
                    <a:moveTo>
                      <a:pt x="115267" y="332106"/>
                    </a:moveTo>
                    <a:cubicBezTo>
                      <a:pt x="205842" y="422680"/>
                      <a:pt x="329553" y="459849"/>
                      <a:pt x="447381" y="443721"/>
                    </a:cubicBezTo>
                    <a:lnTo>
                      <a:pt x="3660" y="0"/>
                    </a:lnTo>
                    <a:cubicBezTo>
                      <a:pt x="-12468" y="117828"/>
                      <a:pt x="24701" y="241539"/>
                      <a:pt x="115267" y="33210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태양계의 행성들" id="1387" name="Google Shape;1387;p22"/>
              <p:cNvSpPr/>
              <p:nvPr/>
            </p:nvSpPr>
            <p:spPr>
              <a:xfrm>
                <a:off x="7549012" y="2486101"/>
                <a:ext cx="447381" cy="447381"/>
              </a:xfrm>
              <a:custGeom>
                <a:rect b="b" l="l" r="r" t="t"/>
                <a:pathLst>
                  <a:path extrusionOk="0" h="447381" w="447381">
                    <a:moveTo>
                      <a:pt x="115267" y="332106"/>
                    </a:moveTo>
                    <a:cubicBezTo>
                      <a:pt x="205842" y="422680"/>
                      <a:pt x="329553" y="459849"/>
                      <a:pt x="447381" y="443721"/>
                    </a:cubicBezTo>
                    <a:lnTo>
                      <a:pt x="3660" y="0"/>
                    </a:lnTo>
                    <a:cubicBezTo>
                      <a:pt x="-12468" y="117828"/>
                      <a:pt x="24701" y="241539"/>
                      <a:pt x="115267" y="332106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태양계의 행성들" id="1388" name="Google Shape;1388;p22"/>
            <p:cNvGrpSpPr/>
            <p:nvPr/>
          </p:nvGrpSpPr>
          <p:grpSpPr>
            <a:xfrm>
              <a:off x="7807929" y="2146133"/>
              <a:ext cx="528436" cy="599508"/>
              <a:chOff x="7807929" y="2146133"/>
              <a:chExt cx="528436" cy="599508"/>
            </a:xfrm>
          </p:grpSpPr>
          <p:sp>
            <p:nvSpPr>
              <p:cNvPr descr="태양계의 행성들" id="1389" name="Google Shape;1389;p22"/>
              <p:cNvSpPr/>
              <p:nvPr/>
            </p:nvSpPr>
            <p:spPr>
              <a:xfrm>
                <a:off x="7807929" y="2146133"/>
                <a:ext cx="528436" cy="599508"/>
              </a:xfrm>
              <a:custGeom>
                <a:rect b="b" l="l" r="r" t="t"/>
                <a:pathLst>
                  <a:path extrusionOk="0" h="599508" w="528436">
                    <a:moveTo>
                      <a:pt x="413176" y="115256"/>
                    </a:moveTo>
                    <a:cubicBezTo>
                      <a:pt x="301450" y="3523"/>
                      <a:pt x="139303" y="-26929"/>
                      <a:pt x="0" y="23713"/>
                    </a:cubicBezTo>
                    <a:lnTo>
                      <a:pt x="470377" y="599509"/>
                    </a:lnTo>
                    <a:cubicBezTo>
                      <a:pt x="563590" y="447819"/>
                      <a:pt x="544596" y="246668"/>
                      <a:pt x="413176" y="115256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태양계의 행성들" id="1390" name="Google Shape;1390;p22"/>
              <p:cNvSpPr/>
              <p:nvPr/>
            </p:nvSpPr>
            <p:spPr>
              <a:xfrm>
                <a:off x="7807929" y="2146133"/>
                <a:ext cx="528436" cy="599508"/>
              </a:xfrm>
              <a:custGeom>
                <a:rect b="b" l="l" r="r" t="t"/>
                <a:pathLst>
                  <a:path extrusionOk="0" h="599508" w="528436">
                    <a:moveTo>
                      <a:pt x="413176" y="115256"/>
                    </a:moveTo>
                    <a:cubicBezTo>
                      <a:pt x="301450" y="3523"/>
                      <a:pt x="139303" y="-26929"/>
                      <a:pt x="0" y="23713"/>
                    </a:cubicBezTo>
                    <a:lnTo>
                      <a:pt x="470377" y="599509"/>
                    </a:lnTo>
                    <a:cubicBezTo>
                      <a:pt x="563590" y="447819"/>
                      <a:pt x="544596" y="246668"/>
                      <a:pt x="413176" y="115256"/>
                    </a:cubicBezTo>
                    <a:close/>
                  </a:path>
                </a:pathLst>
              </a:custGeom>
              <a:solidFill>
                <a:srgbClr val="D2D2D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descr="태양계의 행성들" id="1391" name="Google Shape;1391;p22"/>
            <p:cNvSpPr/>
            <p:nvPr/>
          </p:nvSpPr>
          <p:spPr>
            <a:xfrm>
              <a:off x="7417201" y="2066655"/>
              <a:ext cx="998646" cy="998634"/>
            </a:xfrm>
            <a:custGeom>
              <a:rect b="b" l="l" r="r" t="t"/>
              <a:pathLst>
                <a:path extrusionOk="0" h="998634" w="998646">
                  <a:moveTo>
                    <a:pt x="863861" y="673869"/>
                  </a:moveTo>
                  <a:cubicBezTo>
                    <a:pt x="856058" y="687114"/>
                    <a:pt x="847332" y="699950"/>
                    <a:pt x="837852" y="712400"/>
                  </a:cubicBezTo>
                  <a:cubicBezTo>
                    <a:pt x="873878" y="777326"/>
                    <a:pt x="885714" y="826125"/>
                    <a:pt x="865562" y="846277"/>
                  </a:cubicBezTo>
                  <a:cubicBezTo>
                    <a:pt x="844584" y="867255"/>
                    <a:pt x="792517" y="853513"/>
                    <a:pt x="723582" y="813959"/>
                  </a:cubicBezTo>
                  <a:cubicBezTo>
                    <a:pt x="640489" y="766286"/>
                    <a:pt x="532842" y="681082"/>
                    <a:pt x="425195" y="573435"/>
                  </a:cubicBezTo>
                  <a:cubicBezTo>
                    <a:pt x="317549" y="465789"/>
                    <a:pt x="232345" y="358142"/>
                    <a:pt x="184672" y="275049"/>
                  </a:cubicBezTo>
                  <a:cubicBezTo>
                    <a:pt x="145117" y="206114"/>
                    <a:pt x="131376" y="154062"/>
                    <a:pt x="152354" y="133084"/>
                  </a:cubicBezTo>
                  <a:cubicBezTo>
                    <a:pt x="172513" y="112933"/>
                    <a:pt x="221313" y="124769"/>
                    <a:pt x="286239" y="160787"/>
                  </a:cubicBezTo>
                  <a:cubicBezTo>
                    <a:pt x="298681" y="151306"/>
                    <a:pt x="311525" y="142581"/>
                    <a:pt x="324770" y="134777"/>
                  </a:cubicBezTo>
                  <a:cubicBezTo>
                    <a:pt x="173805" y="24768"/>
                    <a:pt x="52952" y="-26283"/>
                    <a:pt x="13335" y="13334"/>
                  </a:cubicBezTo>
                  <a:cubicBezTo>
                    <a:pt x="-28251" y="54920"/>
                    <a:pt x="30061" y="186010"/>
                    <a:pt x="151606" y="347456"/>
                  </a:cubicBezTo>
                  <a:cubicBezTo>
                    <a:pt x="214304" y="430754"/>
                    <a:pt x="293830" y="522124"/>
                    <a:pt x="385169" y="613462"/>
                  </a:cubicBezTo>
                  <a:cubicBezTo>
                    <a:pt x="476523" y="704808"/>
                    <a:pt x="567884" y="784334"/>
                    <a:pt x="651183" y="847033"/>
                  </a:cubicBezTo>
                  <a:cubicBezTo>
                    <a:pt x="812637" y="968578"/>
                    <a:pt x="943718" y="1026890"/>
                    <a:pt x="985313" y="985296"/>
                  </a:cubicBezTo>
                  <a:cubicBezTo>
                    <a:pt x="1024930" y="945679"/>
                    <a:pt x="973878" y="824826"/>
                    <a:pt x="863861" y="673869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태양계의 행성들" id="1392" name="Google Shape;1392;p22"/>
          <p:cNvGrpSpPr/>
          <p:nvPr/>
        </p:nvGrpSpPr>
        <p:grpSpPr>
          <a:xfrm>
            <a:off x="8441234" y="1572012"/>
            <a:ext cx="472439" cy="469253"/>
            <a:chOff x="8441234" y="1572012"/>
            <a:chExt cx="472439" cy="469253"/>
          </a:xfrm>
        </p:grpSpPr>
        <p:sp>
          <p:nvSpPr>
            <p:cNvPr descr="태양계의 행성들" id="1393" name="Google Shape;1393;p22"/>
            <p:cNvSpPr/>
            <p:nvPr/>
          </p:nvSpPr>
          <p:spPr>
            <a:xfrm>
              <a:off x="8441234" y="1634762"/>
              <a:ext cx="403636" cy="406503"/>
            </a:xfrm>
            <a:custGeom>
              <a:rect b="b" l="l" r="r" t="t"/>
              <a:pathLst>
                <a:path extrusionOk="0" h="406503" w="403636">
                  <a:moveTo>
                    <a:pt x="346538" y="63015"/>
                  </a:moveTo>
                  <a:cubicBezTo>
                    <a:pt x="270729" y="-12795"/>
                    <a:pt x="89825" y="-26757"/>
                    <a:pt x="28670" y="57424"/>
                  </a:cubicBezTo>
                  <a:cubicBezTo>
                    <a:pt x="-20113" y="147037"/>
                    <a:pt x="-6656" y="261535"/>
                    <a:pt x="69154" y="337344"/>
                  </a:cubicBezTo>
                  <a:cubicBezTo>
                    <a:pt x="144971" y="413161"/>
                    <a:pt x="259461" y="426619"/>
                    <a:pt x="349074" y="377828"/>
                  </a:cubicBezTo>
                  <a:cubicBezTo>
                    <a:pt x="422136" y="338628"/>
                    <a:pt x="422348" y="138824"/>
                    <a:pt x="346538" y="63015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394" name="Google Shape;1394;p22"/>
            <p:cNvSpPr/>
            <p:nvPr/>
          </p:nvSpPr>
          <p:spPr>
            <a:xfrm>
              <a:off x="8469999" y="1572012"/>
              <a:ext cx="443674" cy="440485"/>
            </a:xfrm>
            <a:custGeom>
              <a:rect b="b" l="l" r="r" t="t"/>
              <a:pathLst>
                <a:path extrusionOk="0" h="440485" w="443674">
                  <a:moveTo>
                    <a:pt x="54933" y="52617"/>
                  </a:moveTo>
                  <a:cubicBezTo>
                    <a:pt x="31798" y="72209"/>
                    <a:pt x="13560" y="95140"/>
                    <a:pt x="31" y="119945"/>
                  </a:cubicBezTo>
                  <a:cubicBezTo>
                    <a:pt x="-39" y="120072"/>
                    <a:pt x="15" y="120119"/>
                    <a:pt x="141" y="120048"/>
                  </a:cubicBezTo>
                  <a:cubicBezTo>
                    <a:pt x="89724" y="71414"/>
                    <a:pt x="204079" y="84911"/>
                    <a:pt x="279826" y="160658"/>
                  </a:cubicBezTo>
                  <a:cubicBezTo>
                    <a:pt x="355572" y="236404"/>
                    <a:pt x="369069" y="350768"/>
                    <a:pt x="320435" y="440350"/>
                  </a:cubicBezTo>
                  <a:cubicBezTo>
                    <a:pt x="320365" y="440476"/>
                    <a:pt x="320412" y="440523"/>
                    <a:pt x="320538" y="440452"/>
                  </a:cubicBezTo>
                  <a:cubicBezTo>
                    <a:pt x="339894" y="429900"/>
                    <a:pt x="358108" y="416474"/>
                    <a:pt x="374487" y="400094"/>
                  </a:cubicBezTo>
                  <a:cubicBezTo>
                    <a:pt x="469684" y="304898"/>
                    <a:pt x="466644" y="148649"/>
                    <a:pt x="365360" y="57342"/>
                  </a:cubicBezTo>
                  <a:cubicBezTo>
                    <a:pt x="282661" y="-17215"/>
                    <a:pt x="139893" y="-19357"/>
                    <a:pt x="54933" y="52617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395" name="Google Shape;1395;p22"/>
            <p:cNvSpPr/>
            <p:nvPr/>
          </p:nvSpPr>
          <p:spPr>
            <a:xfrm rot="-2699757">
              <a:off x="8602783" y="1724408"/>
              <a:ext cx="207836" cy="29741"/>
            </a:xfrm>
            <a:custGeom>
              <a:rect b="b" l="l" r="r" t="t"/>
              <a:pathLst>
                <a:path extrusionOk="0" h="29741" w="207836">
                  <a:moveTo>
                    <a:pt x="207836" y="14871"/>
                  </a:moveTo>
                  <a:cubicBezTo>
                    <a:pt x="207836" y="23083"/>
                    <a:pt x="161310" y="29741"/>
                    <a:pt x="103918" y="29741"/>
                  </a:cubicBezTo>
                  <a:cubicBezTo>
                    <a:pt x="46526" y="29741"/>
                    <a:pt x="0" y="23084"/>
                    <a:pt x="0" y="14871"/>
                  </a:cubicBezTo>
                  <a:cubicBezTo>
                    <a:pt x="0" y="6658"/>
                    <a:pt x="46526" y="0"/>
                    <a:pt x="103918" y="0"/>
                  </a:cubicBezTo>
                  <a:cubicBezTo>
                    <a:pt x="161310" y="0"/>
                    <a:pt x="207836" y="6658"/>
                    <a:pt x="207836" y="1487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태양계의 행성들" id="1396" name="Google Shape;1396;p22"/>
          <p:cNvGrpSpPr/>
          <p:nvPr/>
        </p:nvGrpSpPr>
        <p:grpSpPr>
          <a:xfrm>
            <a:off x="8988532" y="1021880"/>
            <a:ext cx="472435" cy="472095"/>
            <a:chOff x="8988532" y="1021880"/>
            <a:chExt cx="472435" cy="472095"/>
          </a:xfrm>
        </p:grpSpPr>
        <p:sp>
          <p:nvSpPr>
            <p:cNvPr descr="태양계의 행성들" id="1397" name="Google Shape;1397;p22"/>
            <p:cNvSpPr/>
            <p:nvPr/>
          </p:nvSpPr>
          <p:spPr>
            <a:xfrm>
              <a:off x="8988532" y="1145572"/>
              <a:ext cx="345258" cy="348403"/>
            </a:xfrm>
            <a:custGeom>
              <a:rect b="b" l="l" r="r" t="t"/>
              <a:pathLst>
                <a:path extrusionOk="0" h="348403" w="345258">
                  <a:moveTo>
                    <a:pt x="291668" y="53999"/>
                  </a:moveTo>
                  <a:cubicBezTo>
                    <a:pt x="228702" y="-8967"/>
                    <a:pt x="63830" y="-23693"/>
                    <a:pt x="9227" y="46691"/>
                  </a:cubicBezTo>
                  <a:cubicBezTo>
                    <a:pt x="-13759" y="126611"/>
                    <a:pt x="6195" y="216272"/>
                    <a:pt x="69161" y="279238"/>
                  </a:cubicBezTo>
                  <a:cubicBezTo>
                    <a:pt x="132127" y="342211"/>
                    <a:pt x="221788" y="362158"/>
                    <a:pt x="301708" y="339180"/>
                  </a:cubicBezTo>
                  <a:cubicBezTo>
                    <a:pt x="367264" y="282891"/>
                    <a:pt x="354641" y="116972"/>
                    <a:pt x="291668" y="53999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398" name="Google Shape;1398;p22"/>
            <p:cNvSpPr/>
            <p:nvPr/>
          </p:nvSpPr>
          <p:spPr>
            <a:xfrm>
              <a:off x="8997792" y="1021880"/>
              <a:ext cx="463175" cy="462837"/>
            </a:xfrm>
            <a:custGeom>
              <a:rect b="b" l="l" r="r" t="t"/>
              <a:pathLst>
                <a:path extrusionOk="0" h="462837" w="463175">
                  <a:moveTo>
                    <a:pt x="67571" y="61492"/>
                  </a:moveTo>
                  <a:cubicBezTo>
                    <a:pt x="34111" y="92140"/>
                    <a:pt x="11621" y="129954"/>
                    <a:pt x="6" y="170241"/>
                  </a:cubicBezTo>
                  <a:cubicBezTo>
                    <a:pt x="-17" y="170319"/>
                    <a:pt x="30" y="170367"/>
                    <a:pt x="101" y="170343"/>
                  </a:cubicBezTo>
                  <a:cubicBezTo>
                    <a:pt x="79981" y="147420"/>
                    <a:pt x="169579" y="167382"/>
                    <a:pt x="232513" y="230317"/>
                  </a:cubicBezTo>
                  <a:cubicBezTo>
                    <a:pt x="295440" y="293243"/>
                    <a:pt x="315402" y="382841"/>
                    <a:pt x="292487" y="462729"/>
                  </a:cubicBezTo>
                  <a:cubicBezTo>
                    <a:pt x="292471" y="462808"/>
                    <a:pt x="292511" y="462855"/>
                    <a:pt x="292589" y="462832"/>
                  </a:cubicBezTo>
                  <a:cubicBezTo>
                    <a:pt x="329710" y="452122"/>
                    <a:pt x="364737" y="432176"/>
                    <a:pt x="393983" y="402929"/>
                  </a:cubicBezTo>
                  <a:cubicBezTo>
                    <a:pt x="489771" y="307134"/>
                    <a:pt x="486101" y="149554"/>
                    <a:pt x="382990" y="58499"/>
                  </a:cubicBezTo>
                  <a:cubicBezTo>
                    <a:pt x="293337" y="-20673"/>
                    <a:pt x="155783" y="-19295"/>
                    <a:pt x="67571" y="61492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399" name="Google Shape;1399;p22"/>
            <p:cNvSpPr/>
            <p:nvPr/>
          </p:nvSpPr>
          <p:spPr>
            <a:xfrm rot="-2699757">
              <a:off x="9102016" y="1154254"/>
              <a:ext cx="207836" cy="29741"/>
            </a:xfrm>
            <a:custGeom>
              <a:rect b="b" l="l" r="r" t="t"/>
              <a:pathLst>
                <a:path extrusionOk="0" h="29741" w="207836">
                  <a:moveTo>
                    <a:pt x="207836" y="14871"/>
                  </a:moveTo>
                  <a:cubicBezTo>
                    <a:pt x="207836" y="23083"/>
                    <a:pt x="161311" y="29741"/>
                    <a:pt x="103918" y="29741"/>
                  </a:cubicBezTo>
                  <a:cubicBezTo>
                    <a:pt x="46526" y="29741"/>
                    <a:pt x="0" y="23083"/>
                    <a:pt x="0" y="14871"/>
                  </a:cubicBezTo>
                  <a:cubicBezTo>
                    <a:pt x="0" y="6658"/>
                    <a:pt x="46526" y="0"/>
                    <a:pt x="103918" y="0"/>
                  </a:cubicBezTo>
                  <a:cubicBezTo>
                    <a:pt x="161311" y="0"/>
                    <a:pt x="207836" y="6658"/>
                    <a:pt x="207836" y="1487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00" name="Google Shape;1400;p22"/>
            <p:cNvSpPr/>
            <p:nvPr/>
          </p:nvSpPr>
          <p:spPr>
            <a:xfrm rot="-2699757">
              <a:off x="9141404" y="1373588"/>
              <a:ext cx="207836" cy="29741"/>
            </a:xfrm>
            <a:custGeom>
              <a:rect b="b" l="l" r="r" t="t"/>
              <a:pathLst>
                <a:path extrusionOk="0" h="29741" w="207836">
                  <a:moveTo>
                    <a:pt x="207836" y="14871"/>
                  </a:moveTo>
                  <a:cubicBezTo>
                    <a:pt x="207836" y="23083"/>
                    <a:pt x="161311" y="29741"/>
                    <a:pt x="103918" y="29741"/>
                  </a:cubicBezTo>
                  <a:cubicBezTo>
                    <a:pt x="46526" y="29741"/>
                    <a:pt x="0" y="23084"/>
                    <a:pt x="0" y="14871"/>
                  </a:cubicBezTo>
                  <a:cubicBezTo>
                    <a:pt x="0" y="6658"/>
                    <a:pt x="46526" y="0"/>
                    <a:pt x="103918" y="0"/>
                  </a:cubicBezTo>
                  <a:cubicBezTo>
                    <a:pt x="161311" y="0"/>
                    <a:pt x="207836" y="6658"/>
                    <a:pt x="207836" y="14871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태양계의 행성들" id="1401" name="Google Shape;1401;p22"/>
          <p:cNvGrpSpPr/>
          <p:nvPr/>
        </p:nvGrpSpPr>
        <p:grpSpPr>
          <a:xfrm>
            <a:off x="9521918" y="502445"/>
            <a:ext cx="443975" cy="443975"/>
            <a:chOff x="9521918" y="502445"/>
            <a:chExt cx="443975" cy="443975"/>
          </a:xfrm>
        </p:grpSpPr>
        <p:sp>
          <p:nvSpPr>
            <p:cNvPr descr="태양계의 행성들" id="1402" name="Google Shape;1402;p22"/>
            <p:cNvSpPr/>
            <p:nvPr/>
          </p:nvSpPr>
          <p:spPr>
            <a:xfrm rot="-2981559">
              <a:off x="9586409" y="566935"/>
              <a:ext cx="314992" cy="314995"/>
            </a:xfrm>
            <a:custGeom>
              <a:rect b="b" l="l" r="r" t="t"/>
              <a:pathLst>
                <a:path extrusionOk="0" h="314995" w="314992">
                  <a:moveTo>
                    <a:pt x="314993" y="157498"/>
                  </a:moveTo>
                  <a:cubicBezTo>
                    <a:pt x="314993" y="244481"/>
                    <a:pt x="244479" y="314996"/>
                    <a:pt x="157496" y="314996"/>
                  </a:cubicBezTo>
                  <a:cubicBezTo>
                    <a:pt x="70513" y="314996"/>
                    <a:pt x="0" y="244481"/>
                    <a:pt x="0" y="157498"/>
                  </a:cubicBezTo>
                  <a:cubicBezTo>
                    <a:pt x="0" y="70514"/>
                    <a:pt x="70513" y="0"/>
                    <a:pt x="157496" y="0"/>
                  </a:cubicBezTo>
                  <a:cubicBezTo>
                    <a:pt x="244479" y="0"/>
                    <a:pt x="314993" y="70514"/>
                    <a:pt x="314993" y="157498"/>
                  </a:cubicBez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03" name="Google Shape;1403;p22"/>
            <p:cNvSpPr/>
            <p:nvPr/>
          </p:nvSpPr>
          <p:spPr>
            <a:xfrm rot="-2981559">
              <a:off x="9673583" y="732071"/>
              <a:ext cx="31499" cy="31499"/>
            </a:xfrm>
            <a:custGeom>
              <a:rect b="b" l="l" r="r" t="t"/>
              <a:pathLst>
                <a:path extrusionOk="0" h="31499" w="31499">
                  <a:moveTo>
                    <a:pt x="31499" y="15750"/>
                  </a:moveTo>
                  <a:cubicBezTo>
                    <a:pt x="31499" y="24448"/>
                    <a:pt x="24448" y="31499"/>
                    <a:pt x="15750" y="31499"/>
                  </a:cubicBezTo>
                  <a:cubicBezTo>
                    <a:pt x="7052" y="31499"/>
                    <a:pt x="0" y="24448"/>
                    <a:pt x="0" y="15750"/>
                  </a:cubicBezTo>
                  <a:cubicBezTo>
                    <a:pt x="0" y="7051"/>
                    <a:pt x="7052" y="0"/>
                    <a:pt x="15750" y="0"/>
                  </a:cubicBezTo>
                  <a:cubicBezTo>
                    <a:pt x="24448" y="0"/>
                    <a:pt x="31499" y="7051"/>
                    <a:pt x="31499" y="15750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04" name="Google Shape;1404;p22"/>
            <p:cNvSpPr/>
            <p:nvPr/>
          </p:nvSpPr>
          <p:spPr>
            <a:xfrm rot="-2981559">
              <a:off x="9750624" y="700526"/>
              <a:ext cx="47248" cy="47248"/>
            </a:xfrm>
            <a:custGeom>
              <a:rect b="b" l="l" r="r" t="t"/>
              <a:pathLst>
                <a:path extrusionOk="0" h="47248" w="47248">
                  <a:moveTo>
                    <a:pt x="47249" y="23624"/>
                  </a:moveTo>
                  <a:cubicBezTo>
                    <a:pt x="47249" y="36672"/>
                    <a:pt x="36672" y="47249"/>
                    <a:pt x="23624" y="47249"/>
                  </a:cubicBezTo>
                  <a:cubicBezTo>
                    <a:pt x="10577" y="47249"/>
                    <a:pt x="0" y="36672"/>
                    <a:pt x="0" y="23624"/>
                  </a:cubicBezTo>
                  <a:cubicBezTo>
                    <a:pt x="0" y="10577"/>
                    <a:pt x="10577" y="0"/>
                    <a:pt x="23624" y="0"/>
                  </a:cubicBezTo>
                  <a:cubicBezTo>
                    <a:pt x="36672" y="0"/>
                    <a:pt x="47249" y="10577"/>
                    <a:pt x="47249" y="23624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05" name="Google Shape;1405;p22"/>
            <p:cNvSpPr/>
            <p:nvPr/>
          </p:nvSpPr>
          <p:spPr>
            <a:xfrm rot="-2981559">
              <a:off x="9646937" y="630250"/>
              <a:ext cx="70873" cy="70874"/>
            </a:xfrm>
            <a:custGeom>
              <a:rect b="b" l="l" r="r" t="t"/>
              <a:pathLst>
                <a:path extrusionOk="0" h="70874" w="70873">
                  <a:moveTo>
                    <a:pt x="70873" y="35437"/>
                  </a:moveTo>
                  <a:cubicBezTo>
                    <a:pt x="70873" y="55009"/>
                    <a:pt x="55008" y="70875"/>
                    <a:pt x="35436" y="70875"/>
                  </a:cubicBezTo>
                  <a:cubicBezTo>
                    <a:pt x="15865" y="70875"/>
                    <a:pt x="0" y="55009"/>
                    <a:pt x="0" y="35437"/>
                  </a:cubicBezTo>
                  <a:cubicBezTo>
                    <a:pt x="0" y="15866"/>
                    <a:pt x="15865" y="0"/>
                    <a:pt x="35436" y="0"/>
                  </a:cubicBezTo>
                  <a:cubicBezTo>
                    <a:pt x="55008" y="0"/>
                    <a:pt x="70873" y="15866"/>
                    <a:pt x="70873" y="35437"/>
                  </a:cubicBez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태양계의 행성들" id="1406" name="Google Shape;1406;p22"/>
          <p:cNvGrpSpPr/>
          <p:nvPr/>
        </p:nvGrpSpPr>
        <p:grpSpPr>
          <a:xfrm>
            <a:off x="4863058" y="6280601"/>
            <a:ext cx="233089" cy="260934"/>
            <a:chOff x="4863058" y="6280601"/>
            <a:chExt cx="233089" cy="260934"/>
          </a:xfrm>
        </p:grpSpPr>
        <p:sp>
          <p:nvSpPr>
            <p:cNvPr descr="태양계의 행성들" id="1407" name="Google Shape;1407;p22"/>
            <p:cNvSpPr/>
            <p:nvPr/>
          </p:nvSpPr>
          <p:spPr>
            <a:xfrm>
              <a:off x="4863058" y="6439165"/>
              <a:ext cx="102370" cy="102370"/>
            </a:xfrm>
            <a:custGeom>
              <a:rect b="b" l="l" r="r" t="t"/>
              <a:pathLst>
                <a:path extrusionOk="0" h="102370" w="102370">
                  <a:moveTo>
                    <a:pt x="102371" y="51185"/>
                  </a:moveTo>
                  <a:cubicBezTo>
                    <a:pt x="102371" y="79454"/>
                    <a:pt x="79454" y="102370"/>
                    <a:pt x="51185" y="102370"/>
                  </a:cubicBezTo>
                  <a:cubicBezTo>
                    <a:pt x="22916" y="102370"/>
                    <a:pt x="0" y="79454"/>
                    <a:pt x="0" y="51185"/>
                  </a:cubicBezTo>
                  <a:cubicBezTo>
                    <a:pt x="0" y="22916"/>
                    <a:pt x="22916" y="0"/>
                    <a:pt x="51185" y="0"/>
                  </a:cubicBezTo>
                  <a:cubicBezTo>
                    <a:pt x="79454" y="0"/>
                    <a:pt x="102371" y="22916"/>
                    <a:pt x="102371" y="511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08" name="Google Shape;1408;p22"/>
            <p:cNvSpPr/>
            <p:nvPr/>
          </p:nvSpPr>
          <p:spPr>
            <a:xfrm>
              <a:off x="5044962" y="6280601"/>
              <a:ext cx="51185" cy="51185"/>
            </a:xfrm>
            <a:custGeom>
              <a:rect b="b" l="l" r="r" t="t"/>
              <a:pathLst>
                <a:path extrusionOk="0" h="51185" w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태양계의 행성들" id="1409" name="Google Shape;1409;p22"/>
          <p:cNvGrpSpPr/>
          <p:nvPr/>
        </p:nvGrpSpPr>
        <p:grpSpPr>
          <a:xfrm>
            <a:off x="5368926" y="2267981"/>
            <a:ext cx="1267820" cy="1719187"/>
            <a:chOff x="5368926" y="2267981"/>
            <a:chExt cx="1267820" cy="1719187"/>
          </a:xfrm>
        </p:grpSpPr>
        <p:sp>
          <p:nvSpPr>
            <p:cNvPr descr="태양계의 행성들" id="1410" name="Google Shape;1410;p22"/>
            <p:cNvSpPr/>
            <p:nvPr/>
          </p:nvSpPr>
          <p:spPr>
            <a:xfrm>
              <a:off x="5368926" y="3811414"/>
              <a:ext cx="51185" cy="51185"/>
            </a:xfrm>
            <a:custGeom>
              <a:rect b="b" l="l" r="r" t="t"/>
              <a:pathLst>
                <a:path extrusionOk="0" h="51185" w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11" name="Google Shape;1411;p22"/>
            <p:cNvSpPr/>
            <p:nvPr/>
          </p:nvSpPr>
          <p:spPr>
            <a:xfrm>
              <a:off x="5809907" y="3445243"/>
              <a:ext cx="51185" cy="51185"/>
            </a:xfrm>
            <a:custGeom>
              <a:rect b="b" l="l" r="r" t="t"/>
              <a:pathLst>
                <a:path extrusionOk="0" h="51185" w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12" name="Google Shape;1412;p22"/>
            <p:cNvSpPr/>
            <p:nvPr/>
          </p:nvSpPr>
          <p:spPr>
            <a:xfrm>
              <a:off x="5750847" y="3884798"/>
              <a:ext cx="102370" cy="102370"/>
            </a:xfrm>
            <a:custGeom>
              <a:rect b="b" l="l" r="r" t="t"/>
              <a:pathLst>
                <a:path extrusionOk="0" h="102370" w="102370">
                  <a:moveTo>
                    <a:pt x="102370" y="51185"/>
                  </a:moveTo>
                  <a:cubicBezTo>
                    <a:pt x="102370" y="79454"/>
                    <a:pt x="79454" y="102371"/>
                    <a:pt x="51185" y="102371"/>
                  </a:cubicBezTo>
                  <a:cubicBezTo>
                    <a:pt x="22916" y="102371"/>
                    <a:pt x="0" y="79454"/>
                    <a:pt x="0" y="51185"/>
                  </a:cubicBezTo>
                  <a:cubicBezTo>
                    <a:pt x="0" y="22917"/>
                    <a:pt x="22916" y="0"/>
                    <a:pt x="51185" y="0"/>
                  </a:cubicBezTo>
                  <a:cubicBezTo>
                    <a:pt x="79454" y="0"/>
                    <a:pt x="102370" y="22917"/>
                    <a:pt x="102370" y="51185"/>
                  </a:cubicBez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13" name="Google Shape;1413;p22"/>
            <p:cNvSpPr/>
            <p:nvPr/>
          </p:nvSpPr>
          <p:spPr>
            <a:xfrm>
              <a:off x="5699662" y="3622423"/>
              <a:ext cx="102370" cy="102370"/>
            </a:xfrm>
            <a:custGeom>
              <a:rect b="b" l="l" r="r" t="t"/>
              <a:pathLst>
                <a:path extrusionOk="0" h="102370" w="102370">
                  <a:moveTo>
                    <a:pt x="102370" y="51185"/>
                  </a:moveTo>
                  <a:cubicBezTo>
                    <a:pt x="102370" y="79454"/>
                    <a:pt x="79454" y="102371"/>
                    <a:pt x="51185" y="102371"/>
                  </a:cubicBezTo>
                  <a:cubicBezTo>
                    <a:pt x="22916" y="102371"/>
                    <a:pt x="0" y="79454"/>
                    <a:pt x="0" y="51185"/>
                  </a:cubicBezTo>
                  <a:cubicBezTo>
                    <a:pt x="0" y="22917"/>
                    <a:pt x="22916" y="0"/>
                    <a:pt x="51185" y="0"/>
                  </a:cubicBezTo>
                  <a:cubicBezTo>
                    <a:pt x="79454" y="0"/>
                    <a:pt x="102370" y="22917"/>
                    <a:pt x="102370" y="5118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14" name="Google Shape;1414;p22"/>
            <p:cNvSpPr/>
            <p:nvPr/>
          </p:nvSpPr>
          <p:spPr>
            <a:xfrm>
              <a:off x="6254825" y="3590924"/>
              <a:ext cx="51185" cy="51185"/>
            </a:xfrm>
            <a:custGeom>
              <a:rect b="b" l="l" r="r" t="t"/>
              <a:pathLst>
                <a:path extrusionOk="0" h="51185" w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15" name="Google Shape;1415;p22"/>
            <p:cNvSpPr/>
            <p:nvPr/>
          </p:nvSpPr>
          <p:spPr>
            <a:xfrm>
              <a:off x="6365071" y="2807395"/>
              <a:ext cx="51185" cy="51185"/>
            </a:xfrm>
            <a:custGeom>
              <a:rect b="b" l="l" r="r" t="t"/>
              <a:pathLst>
                <a:path extrusionOk="0" h="51185" w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16" name="Google Shape;1416;p22"/>
            <p:cNvSpPr/>
            <p:nvPr/>
          </p:nvSpPr>
          <p:spPr>
            <a:xfrm>
              <a:off x="6282387" y="3083008"/>
              <a:ext cx="51185" cy="51185"/>
            </a:xfrm>
            <a:custGeom>
              <a:rect b="b" l="l" r="r" t="t"/>
              <a:pathLst>
                <a:path extrusionOk="0" h="51185" w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17" name="Google Shape;1417;p22"/>
            <p:cNvSpPr/>
            <p:nvPr/>
          </p:nvSpPr>
          <p:spPr>
            <a:xfrm>
              <a:off x="6502877" y="2267981"/>
              <a:ext cx="102370" cy="102370"/>
            </a:xfrm>
            <a:custGeom>
              <a:rect b="b" l="l" r="r" t="t"/>
              <a:pathLst>
                <a:path extrusionOk="0" h="102370" w="102370">
                  <a:moveTo>
                    <a:pt x="102370" y="51185"/>
                  </a:moveTo>
                  <a:cubicBezTo>
                    <a:pt x="102370" y="79454"/>
                    <a:pt x="79454" y="102371"/>
                    <a:pt x="51185" y="102371"/>
                  </a:cubicBezTo>
                  <a:cubicBezTo>
                    <a:pt x="22916" y="102371"/>
                    <a:pt x="0" y="79454"/>
                    <a:pt x="0" y="51185"/>
                  </a:cubicBezTo>
                  <a:cubicBezTo>
                    <a:pt x="0" y="22917"/>
                    <a:pt x="22916" y="0"/>
                    <a:pt x="51185" y="0"/>
                  </a:cubicBezTo>
                  <a:cubicBezTo>
                    <a:pt x="79454" y="0"/>
                    <a:pt x="102370" y="22917"/>
                    <a:pt x="102370" y="511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18" name="Google Shape;1418;p22"/>
            <p:cNvSpPr/>
            <p:nvPr/>
          </p:nvSpPr>
          <p:spPr>
            <a:xfrm>
              <a:off x="6534376" y="2905828"/>
              <a:ext cx="102370" cy="102370"/>
            </a:xfrm>
            <a:custGeom>
              <a:rect b="b" l="l" r="r" t="t"/>
              <a:pathLst>
                <a:path extrusionOk="0" h="102370" w="102370">
                  <a:moveTo>
                    <a:pt x="102370" y="51185"/>
                  </a:moveTo>
                  <a:cubicBezTo>
                    <a:pt x="102370" y="79454"/>
                    <a:pt x="79454" y="102371"/>
                    <a:pt x="51185" y="102371"/>
                  </a:cubicBezTo>
                  <a:cubicBezTo>
                    <a:pt x="22916" y="102371"/>
                    <a:pt x="0" y="79454"/>
                    <a:pt x="0" y="51185"/>
                  </a:cubicBezTo>
                  <a:cubicBezTo>
                    <a:pt x="0" y="22917"/>
                    <a:pt x="22916" y="0"/>
                    <a:pt x="51185" y="0"/>
                  </a:cubicBezTo>
                  <a:cubicBezTo>
                    <a:pt x="79454" y="0"/>
                    <a:pt x="102370" y="22917"/>
                    <a:pt x="102370" y="5118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19" name="Google Shape;1419;p22"/>
            <p:cNvSpPr/>
            <p:nvPr/>
          </p:nvSpPr>
          <p:spPr>
            <a:xfrm>
              <a:off x="5935004" y="3597617"/>
              <a:ext cx="102370" cy="102370"/>
            </a:xfrm>
            <a:custGeom>
              <a:rect b="b" l="l" r="r" t="t"/>
              <a:pathLst>
                <a:path extrusionOk="0" h="102370" w="102370">
                  <a:moveTo>
                    <a:pt x="102371" y="51185"/>
                  </a:moveTo>
                  <a:cubicBezTo>
                    <a:pt x="102371" y="79454"/>
                    <a:pt x="79454" y="102370"/>
                    <a:pt x="51185" y="102370"/>
                  </a:cubicBezTo>
                  <a:cubicBezTo>
                    <a:pt x="22917" y="102370"/>
                    <a:pt x="0" y="79454"/>
                    <a:pt x="0" y="51185"/>
                  </a:cubicBezTo>
                  <a:cubicBezTo>
                    <a:pt x="0" y="22916"/>
                    <a:pt x="22917" y="0"/>
                    <a:pt x="51185" y="0"/>
                  </a:cubicBezTo>
                  <a:cubicBezTo>
                    <a:pt x="79454" y="0"/>
                    <a:pt x="102371" y="22916"/>
                    <a:pt x="102371" y="5118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태양계의 행성들" id="1420" name="Google Shape;1420;p22"/>
          <p:cNvGrpSpPr/>
          <p:nvPr/>
        </p:nvGrpSpPr>
        <p:grpSpPr>
          <a:xfrm>
            <a:off x="7765697" y="1170009"/>
            <a:ext cx="952834" cy="685095"/>
            <a:chOff x="7765697" y="1170009"/>
            <a:chExt cx="952834" cy="685095"/>
          </a:xfrm>
        </p:grpSpPr>
        <p:sp>
          <p:nvSpPr>
            <p:cNvPr descr="태양계의 행성들" id="1421" name="Google Shape;1421;p22"/>
            <p:cNvSpPr/>
            <p:nvPr/>
          </p:nvSpPr>
          <p:spPr>
            <a:xfrm>
              <a:off x="7765697" y="1492870"/>
              <a:ext cx="141743" cy="141743"/>
            </a:xfrm>
            <a:custGeom>
              <a:rect b="b" l="l" r="r" t="t"/>
              <a:pathLst>
                <a:path extrusionOk="0" h="141743" w="141743">
                  <a:moveTo>
                    <a:pt x="141744" y="70872"/>
                  </a:moveTo>
                  <a:cubicBezTo>
                    <a:pt x="141744" y="110013"/>
                    <a:pt x="110014" y="141744"/>
                    <a:pt x="70872" y="141744"/>
                  </a:cubicBezTo>
                  <a:cubicBezTo>
                    <a:pt x="31730" y="141744"/>
                    <a:pt x="0" y="110013"/>
                    <a:pt x="0" y="70872"/>
                  </a:cubicBezTo>
                  <a:cubicBezTo>
                    <a:pt x="0" y="31730"/>
                    <a:pt x="31730" y="0"/>
                    <a:pt x="70872" y="0"/>
                  </a:cubicBezTo>
                  <a:cubicBezTo>
                    <a:pt x="110014" y="0"/>
                    <a:pt x="141744" y="31730"/>
                    <a:pt x="141744" y="708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22" name="Google Shape;1422;p22"/>
            <p:cNvSpPr/>
            <p:nvPr/>
          </p:nvSpPr>
          <p:spPr>
            <a:xfrm>
              <a:off x="8163368" y="1567679"/>
              <a:ext cx="51185" cy="51185"/>
            </a:xfrm>
            <a:custGeom>
              <a:rect b="b" l="l" r="r" t="t"/>
              <a:pathLst>
                <a:path extrusionOk="0" h="51185" w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23" name="Google Shape;1423;p22"/>
            <p:cNvSpPr/>
            <p:nvPr/>
          </p:nvSpPr>
          <p:spPr>
            <a:xfrm>
              <a:off x="7982250" y="1551930"/>
              <a:ext cx="51185" cy="51185"/>
            </a:xfrm>
            <a:custGeom>
              <a:rect b="b" l="l" r="r" t="t"/>
              <a:pathLst>
                <a:path extrusionOk="0" h="51185" w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24" name="Google Shape;1424;p22"/>
            <p:cNvSpPr/>
            <p:nvPr/>
          </p:nvSpPr>
          <p:spPr>
            <a:xfrm>
              <a:off x="8616161" y="1170009"/>
              <a:ext cx="102370" cy="102370"/>
            </a:xfrm>
            <a:custGeom>
              <a:rect b="b" l="l" r="r" t="t"/>
              <a:pathLst>
                <a:path extrusionOk="0" h="102370" w="102370">
                  <a:moveTo>
                    <a:pt x="102371" y="51185"/>
                  </a:moveTo>
                  <a:cubicBezTo>
                    <a:pt x="102371" y="79454"/>
                    <a:pt x="79454" y="102371"/>
                    <a:pt x="51185" y="102371"/>
                  </a:cubicBezTo>
                  <a:cubicBezTo>
                    <a:pt x="22917" y="102371"/>
                    <a:pt x="0" y="79454"/>
                    <a:pt x="0" y="51185"/>
                  </a:cubicBezTo>
                  <a:cubicBezTo>
                    <a:pt x="0" y="22916"/>
                    <a:pt x="22917" y="0"/>
                    <a:pt x="51185" y="0"/>
                  </a:cubicBezTo>
                  <a:cubicBezTo>
                    <a:pt x="79454" y="0"/>
                    <a:pt x="102371" y="22916"/>
                    <a:pt x="102371" y="5118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25" name="Google Shape;1425;p22"/>
            <p:cNvSpPr/>
            <p:nvPr/>
          </p:nvSpPr>
          <p:spPr>
            <a:xfrm>
              <a:off x="7852318" y="1752734"/>
              <a:ext cx="102370" cy="102370"/>
            </a:xfrm>
            <a:custGeom>
              <a:rect b="b" l="l" r="r" t="t"/>
              <a:pathLst>
                <a:path extrusionOk="0" h="102370" w="102370">
                  <a:moveTo>
                    <a:pt x="102371" y="51185"/>
                  </a:moveTo>
                  <a:cubicBezTo>
                    <a:pt x="102371" y="79454"/>
                    <a:pt x="79454" y="102371"/>
                    <a:pt x="51185" y="102371"/>
                  </a:cubicBezTo>
                  <a:cubicBezTo>
                    <a:pt x="22917" y="102371"/>
                    <a:pt x="0" y="79454"/>
                    <a:pt x="0" y="51185"/>
                  </a:cubicBezTo>
                  <a:cubicBezTo>
                    <a:pt x="0" y="22916"/>
                    <a:pt x="22917" y="0"/>
                    <a:pt x="51185" y="0"/>
                  </a:cubicBezTo>
                  <a:cubicBezTo>
                    <a:pt x="79454" y="0"/>
                    <a:pt x="102371" y="22916"/>
                    <a:pt x="102371" y="5118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태양계의 행성들" id="1426" name="Google Shape;1426;p22"/>
          <p:cNvGrpSpPr/>
          <p:nvPr/>
        </p:nvGrpSpPr>
        <p:grpSpPr>
          <a:xfrm>
            <a:off x="7364593" y="2910522"/>
            <a:ext cx="1353938" cy="1412666"/>
            <a:chOff x="7364593" y="2910522"/>
            <a:chExt cx="1353938" cy="1412666"/>
          </a:xfrm>
        </p:grpSpPr>
        <p:sp>
          <p:nvSpPr>
            <p:cNvPr descr="태양계의 행성들" id="1427" name="Google Shape;1427;p22"/>
            <p:cNvSpPr/>
            <p:nvPr/>
          </p:nvSpPr>
          <p:spPr>
            <a:xfrm>
              <a:off x="7765697" y="3233383"/>
              <a:ext cx="141743" cy="141743"/>
            </a:xfrm>
            <a:custGeom>
              <a:rect b="b" l="l" r="r" t="t"/>
              <a:pathLst>
                <a:path extrusionOk="0" h="141743" w="141743">
                  <a:moveTo>
                    <a:pt x="141744" y="70872"/>
                  </a:moveTo>
                  <a:cubicBezTo>
                    <a:pt x="141744" y="110013"/>
                    <a:pt x="110014" y="141744"/>
                    <a:pt x="70872" y="141744"/>
                  </a:cubicBezTo>
                  <a:cubicBezTo>
                    <a:pt x="31730" y="141744"/>
                    <a:pt x="0" y="110013"/>
                    <a:pt x="0" y="70872"/>
                  </a:cubicBezTo>
                  <a:cubicBezTo>
                    <a:pt x="0" y="31730"/>
                    <a:pt x="31730" y="0"/>
                    <a:pt x="70872" y="0"/>
                  </a:cubicBezTo>
                  <a:cubicBezTo>
                    <a:pt x="110014" y="0"/>
                    <a:pt x="141744" y="31730"/>
                    <a:pt x="141744" y="70872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28" name="Google Shape;1428;p22"/>
            <p:cNvSpPr/>
            <p:nvPr/>
          </p:nvSpPr>
          <p:spPr>
            <a:xfrm>
              <a:off x="8163368" y="3308192"/>
              <a:ext cx="51185" cy="51185"/>
            </a:xfrm>
            <a:custGeom>
              <a:rect b="b" l="l" r="r" t="t"/>
              <a:pathLst>
                <a:path extrusionOk="0" h="51185" w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29" name="Google Shape;1429;p22"/>
            <p:cNvSpPr/>
            <p:nvPr/>
          </p:nvSpPr>
          <p:spPr>
            <a:xfrm>
              <a:off x="7982250" y="3292443"/>
              <a:ext cx="51185" cy="51185"/>
            </a:xfrm>
            <a:custGeom>
              <a:rect b="b" l="l" r="r" t="t"/>
              <a:pathLst>
                <a:path extrusionOk="0" h="51185" w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30" name="Google Shape;1430;p22"/>
            <p:cNvSpPr/>
            <p:nvPr/>
          </p:nvSpPr>
          <p:spPr>
            <a:xfrm>
              <a:off x="8616161" y="2910522"/>
              <a:ext cx="102370" cy="102370"/>
            </a:xfrm>
            <a:custGeom>
              <a:rect b="b" l="l" r="r" t="t"/>
              <a:pathLst>
                <a:path extrusionOk="0" h="102370" w="102370">
                  <a:moveTo>
                    <a:pt x="102371" y="51185"/>
                  </a:moveTo>
                  <a:cubicBezTo>
                    <a:pt x="102371" y="79454"/>
                    <a:pt x="79454" y="102371"/>
                    <a:pt x="51185" y="102371"/>
                  </a:cubicBezTo>
                  <a:cubicBezTo>
                    <a:pt x="22917" y="102371"/>
                    <a:pt x="0" y="79454"/>
                    <a:pt x="0" y="51185"/>
                  </a:cubicBezTo>
                  <a:cubicBezTo>
                    <a:pt x="0" y="22916"/>
                    <a:pt x="22917" y="0"/>
                    <a:pt x="51185" y="0"/>
                  </a:cubicBezTo>
                  <a:cubicBezTo>
                    <a:pt x="79454" y="0"/>
                    <a:pt x="102371" y="22916"/>
                    <a:pt x="102371" y="511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31" name="Google Shape;1431;p22"/>
            <p:cNvSpPr/>
            <p:nvPr/>
          </p:nvSpPr>
          <p:spPr>
            <a:xfrm>
              <a:off x="7852318" y="3493247"/>
              <a:ext cx="102370" cy="102370"/>
            </a:xfrm>
            <a:custGeom>
              <a:rect b="b" l="l" r="r" t="t"/>
              <a:pathLst>
                <a:path extrusionOk="0" h="102370" w="102370">
                  <a:moveTo>
                    <a:pt x="102371" y="51185"/>
                  </a:moveTo>
                  <a:cubicBezTo>
                    <a:pt x="102371" y="79454"/>
                    <a:pt x="79454" y="102371"/>
                    <a:pt x="51185" y="102371"/>
                  </a:cubicBezTo>
                  <a:cubicBezTo>
                    <a:pt x="22917" y="102371"/>
                    <a:pt x="0" y="79454"/>
                    <a:pt x="0" y="51185"/>
                  </a:cubicBezTo>
                  <a:cubicBezTo>
                    <a:pt x="0" y="22916"/>
                    <a:pt x="22917" y="0"/>
                    <a:pt x="51185" y="0"/>
                  </a:cubicBezTo>
                  <a:cubicBezTo>
                    <a:pt x="79454" y="0"/>
                    <a:pt x="102371" y="22916"/>
                    <a:pt x="102371" y="51185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32" name="Google Shape;1432;p22"/>
            <p:cNvSpPr/>
            <p:nvPr/>
          </p:nvSpPr>
          <p:spPr>
            <a:xfrm>
              <a:off x="7364593" y="4272003"/>
              <a:ext cx="51185" cy="51185"/>
            </a:xfrm>
            <a:custGeom>
              <a:rect b="b" l="l" r="r" t="t"/>
              <a:pathLst>
                <a:path extrusionOk="0" h="51185" w="51185">
                  <a:moveTo>
                    <a:pt x="51185" y="25593"/>
                  </a:moveTo>
                  <a:cubicBezTo>
                    <a:pt x="51185" y="39727"/>
                    <a:pt x="39727" y="51185"/>
                    <a:pt x="25592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2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태양계의 행성들" id="1433" name="Google Shape;1433;p22"/>
            <p:cNvSpPr/>
            <p:nvPr/>
          </p:nvSpPr>
          <p:spPr>
            <a:xfrm>
              <a:off x="7877911" y="3837007"/>
              <a:ext cx="51185" cy="51185"/>
            </a:xfrm>
            <a:custGeom>
              <a:rect b="b" l="l" r="r" t="t"/>
              <a:pathLst>
                <a:path extrusionOk="0" h="51185" w="51185">
                  <a:moveTo>
                    <a:pt x="51185" y="25593"/>
                  </a:moveTo>
                  <a:cubicBezTo>
                    <a:pt x="51185" y="39727"/>
                    <a:pt x="39727" y="51185"/>
                    <a:pt x="25593" y="51185"/>
                  </a:cubicBezTo>
                  <a:cubicBezTo>
                    <a:pt x="11458" y="51185"/>
                    <a:pt x="0" y="39727"/>
                    <a:pt x="0" y="25593"/>
                  </a:cubicBezTo>
                  <a:cubicBezTo>
                    <a:pt x="0" y="11458"/>
                    <a:pt x="11458" y="0"/>
                    <a:pt x="25593" y="0"/>
                  </a:cubicBezTo>
                  <a:cubicBezTo>
                    <a:pt x="39727" y="0"/>
                    <a:pt x="51185" y="11458"/>
                    <a:pt x="51185" y="255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4" name="Google Shape;1434;p22"/>
          <p:cNvSpPr/>
          <p:nvPr/>
        </p:nvSpPr>
        <p:spPr>
          <a:xfrm>
            <a:off x="0" y="0"/>
            <a:ext cx="13439775" cy="7559675"/>
          </a:xfrm>
          <a:prstGeom prst="rect">
            <a:avLst/>
          </a:prstGeom>
          <a:gradFill>
            <a:gsLst>
              <a:gs pos="0">
                <a:srgbClr val="333333">
                  <a:alpha val="60000"/>
                </a:srgbClr>
              </a:gs>
              <a:gs pos="23000">
                <a:srgbClr val="333333">
                  <a:alpha val="20000"/>
                </a:srgbClr>
              </a:gs>
              <a:gs pos="69000">
                <a:srgbClr val="2B2B2B">
                  <a:alpha val="20000"/>
                </a:srgbClr>
              </a:gs>
              <a:gs pos="97000">
                <a:srgbClr val="282828">
                  <a:alpha val="60000"/>
                </a:srgbClr>
              </a:gs>
              <a:gs pos="100000">
                <a:srgbClr val="282828">
                  <a:alpha val="6000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22"/>
          <p:cNvSpPr txBox="1"/>
          <p:nvPr/>
        </p:nvSpPr>
        <p:spPr>
          <a:xfrm>
            <a:off x="4126918" y="2985651"/>
            <a:ext cx="5243743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"/>
          <p:cNvSpPr/>
          <p:nvPr/>
        </p:nvSpPr>
        <p:spPr>
          <a:xfrm>
            <a:off x="1078957" y="812801"/>
            <a:ext cx="11285035" cy="5929226"/>
          </a:xfrm>
          <a:custGeom>
            <a:rect b="b" l="l" r="r" t="t"/>
            <a:pathLst>
              <a:path extrusionOk="0" fill="none" h="5929226" w="11285035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491925"/>
                  <a:pt x="11212356" y="4270049"/>
                  <a:pt x="11285035" y="5929226"/>
                </a:cubicBezTo>
                <a:cubicBezTo>
                  <a:pt x="6068368" y="5880995"/>
                  <a:pt x="5350383" y="6013681"/>
                  <a:pt x="0" y="5929226"/>
                </a:cubicBezTo>
                <a:cubicBezTo>
                  <a:pt x="-38581" y="4995006"/>
                  <a:pt x="63341" y="802431"/>
                  <a:pt x="0" y="0"/>
                </a:cubicBezTo>
                <a:close/>
              </a:path>
              <a:path extrusionOk="0" h="5929226" w="11285035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685296"/>
                  <a:pt x="11369986" y="4416457"/>
                  <a:pt x="11285035" y="5929226"/>
                </a:cubicBezTo>
                <a:cubicBezTo>
                  <a:pt x="6082803" y="6063826"/>
                  <a:pt x="5221377" y="5772030"/>
                  <a:pt x="0" y="5929226"/>
                </a:cubicBezTo>
                <a:cubicBezTo>
                  <a:pt x="-20187" y="4526599"/>
                  <a:pt x="-152480" y="16765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flat" cmpd="sng" w="1905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"/>
          <p:cNvSpPr txBox="1"/>
          <p:nvPr/>
        </p:nvSpPr>
        <p:spPr>
          <a:xfrm flipH="1">
            <a:off x="5045075" y="1204815"/>
            <a:ext cx="3276600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복습</a:t>
            </a:r>
            <a:endParaRPr/>
          </a:p>
        </p:txBody>
      </p:sp>
      <p:sp>
        <p:nvSpPr>
          <p:cNvPr id="271" name="Google Shape;271;p3"/>
          <p:cNvSpPr/>
          <p:nvPr/>
        </p:nvSpPr>
        <p:spPr>
          <a:xfrm>
            <a:off x="1844675" y="3043379"/>
            <a:ext cx="2963374" cy="20559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"/>
          <p:cNvSpPr/>
          <p:nvPr/>
        </p:nvSpPr>
        <p:spPr>
          <a:xfrm>
            <a:off x="5201688" y="3043379"/>
            <a:ext cx="2963374" cy="20559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"/>
          <p:cNvSpPr/>
          <p:nvPr/>
        </p:nvSpPr>
        <p:spPr>
          <a:xfrm>
            <a:off x="8558701" y="3043379"/>
            <a:ext cx="2963374" cy="20559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"/>
          <p:cNvSpPr txBox="1"/>
          <p:nvPr/>
        </p:nvSpPr>
        <p:spPr>
          <a:xfrm>
            <a:off x="2606907" y="5397475"/>
            <a:ext cx="15087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 입력</a:t>
            </a:r>
            <a:endParaRPr/>
          </a:p>
        </p:txBody>
      </p:sp>
      <p:sp>
        <p:nvSpPr>
          <p:cNvPr id="275" name="Google Shape;275;p3"/>
          <p:cNvSpPr txBox="1"/>
          <p:nvPr/>
        </p:nvSpPr>
        <p:spPr>
          <a:xfrm>
            <a:off x="5965515" y="5397475"/>
            <a:ext cx="15087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 입력</a:t>
            </a:r>
            <a:endParaRPr/>
          </a:p>
        </p:txBody>
      </p:sp>
      <p:sp>
        <p:nvSpPr>
          <p:cNvPr id="276" name="Google Shape;276;p3"/>
          <p:cNvSpPr txBox="1"/>
          <p:nvPr/>
        </p:nvSpPr>
        <p:spPr>
          <a:xfrm>
            <a:off x="9349527" y="5397475"/>
            <a:ext cx="150874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내용 입력</a:t>
            </a:r>
            <a:endParaRPr/>
          </a:p>
        </p:txBody>
      </p:sp>
      <p:sp>
        <p:nvSpPr>
          <p:cNvPr descr="유기적 모서리 셰이프" id="277" name="Google Shape;277;p3"/>
          <p:cNvSpPr/>
          <p:nvPr/>
        </p:nvSpPr>
        <p:spPr>
          <a:xfrm>
            <a:off x="8038488" y="0"/>
            <a:ext cx="5401286" cy="1841500"/>
          </a:xfrm>
          <a:custGeom>
            <a:rect b="b" l="l" r="r" t="t"/>
            <a:pathLst>
              <a:path extrusionOk="0" h="1363913" w="4000480">
                <a:moveTo>
                  <a:pt x="4000481" y="1363913"/>
                </a:moveTo>
                <a:lnTo>
                  <a:pt x="4000481" y="0"/>
                </a:lnTo>
                <a:lnTo>
                  <a:pt x="0" y="1743"/>
                </a:lnTo>
                <a:cubicBezTo>
                  <a:pt x="0" y="1743"/>
                  <a:pt x="552431" y="945090"/>
                  <a:pt x="1406281" y="945090"/>
                </a:cubicBezTo>
                <a:cubicBezTo>
                  <a:pt x="1818170" y="945090"/>
                  <a:pt x="2191864" y="600570"/>
                  <a:pt x="2463175" y="787870"/>
                </a:cubicBezTo>
                <a:cubicBezTo>
                  <a:pt x="2644464" y="913019"/>
                  <a:pt x="2573550" y="1121759"/>
                  <a:pt x="2751420" y="1207132"/>
                </a:cubicBezTo>
                <a:cubicBezTo>
                  <a:pt x="3018806" y="1335472"/>
                  <a:pt x="3318224" y="930573"/>
                  <a:pt x="3659829" y="1032443"/>
                </a:cubicBezTo>
                <a:cubicBezTo>
                  <a:pt x="3837137" y="1085307"/>
                  <a:pt x="4000481" y="1363913"/>
                  <a:pt x="4000481" y="13639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"/>
          <p:cNvSpPr txBox="1"/>
          <p:nvPr/>
        </p:nvSpPr>
        <p:spPr>
          <a:xfrm>
            <a:off x="8321673" y="109750"/>
            <a:ext cx="4959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지난 시간에 뭘 배웠지?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"/>
          <p:cNvSpPr/>
          <p:nvPr/>
        </p:nvSpPr>
        <p:spPr>
          <a:xfrm>
            <a:off x="1078957" y="817649"/>
            <a:ext cx="11285035" cy="5924377"/>
          </a:xfrm>
          <a:custGeom>
            <a:rect b="b" l="l" r="r" t="t"/>
            <a:pathLst>
              <a:path extrusionOk="0" fill="none" h="5924377" w="11285035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extrusionOk="0" h="5924377" w="11285035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flat" cmpd="sng" w="190500">
            <a:solidFill>
              <a:srgbClr val="2139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붓놀림" id="284" name="Google Shape;284;p4"/>
          <p:cNvSpPr/>
          <p:nvPr/>
        </p:nvSpPr>
        <p:spPr>
          <a:xfrm>
            <a:off x="4991921" y="2233739"/>
            <a:ext cx="3431354" cy="346370"/>
          </a:xfrm>
          <a:custGeom>
            <a:rect b="b" l="l" r="r" t="t"/>
            <a:pathLst>
              <a:path extrusionOk="0" h="457495" w="3431354">
                <a:moveTo>
                  <a:pt x="60981" y="424272"/>
                </a:moveTo>
                <a:cubicBezTo>
                  <a:pt x="43674" y="422739"/>
                  <a:pt x="25396" y="421853"/>
                  <a:pt x="14804" y="412661"/>
                </a:cubicBezTo>
                <a:cubicBezTo>
                  <a:pt x="33502" y="411642"/>
                  <a:pt x="47665" y="415471"/>
                  <a:pt x="60981" y="424272"/>
                </a:cubicBezTo>
                <a:close/>
                <a:moveTo>
                  <a:pt x="61324" y="424472"/>
                </a:moveTo>
                <a:cubicBezTo>
                  <a:pt x="61391" y="424425"/>
                  <a:pt x="61515" y="424386"/>
                  <a:pt x="61591" y="424348"/>
                </a:cubicBezTo>
                <a:cubicBezTo>
                  <a:pt x="61353" y="424339"/>
                  <a:pt x="61181" y="424301"/>
                  <a:pt x="60981" y="424272"/>
                </a:cubicBezTo>
                <a:cubicBezTo>
                  <a:pt x="61115" y="424367"/>
                  <a:pt x="61219" y="424386"/>
                  <a:pt x="61324" y="424472"/>
                </a:cubicBezTo>
                <a:close/>
                <a:moveTo>
                  <a:pt x="3418544" y="13002"/>
                </a:moveTo>
                <a:cubicBezTo>
                  <a:pt x="3414219" y="13183"/>
                  <a:pt x="3409295" y="13364"/>
                  <a:pt x="3404304" y="13573"/>
                </a:cubicBezTo>
                <a:cubicBezTo>
                  <a:pt x="3409067" y="13849"/>
                  <a:pt x="3413924" y="13878"/>
                  <a:pt x="3418544" y="13002"/>
                </a:cubicBezTo>
                <a:close/>
                <a:moveTo>
                  <a:pt x="899438" y="450895"/>
                </a:moveTo>
                <a:lnTo>
                  <a:pt x="902077" y="435674"/>
                </a:lnTo>
                <a:cubicBezTo>
                  <a:pt x="943130" y="435455"/>
                  <a:pt x="914031" y="453095"/>
                  <a:pt x="951978" y="449332"/>
                </a:cubicBezTo>
                <a:cubicBezTo>
                  <a:pt x="966828" y="427796"/>
                  <a:pt x="1015024" y="451561"/>
                  <a:pt x="1028140" y="440122"/>
                </a:cubicBezTo>
                <a:cubicBezTo>
                  <a:pt x="1027845" y="441836"/>
                  <a:pt x="1046428" y="442484"/>
                  <a:pt x="1045247" y="449228"/>
                </a:cubicBezTo>
                <a:cubicBezTo>
                  <a:pt x="1050934" y="437531"/>
                  <a:pt x="1064364" y="446513"/>
                  <a:pt x="1076080" y="443522"/>
                </a:cubicBezTo>
                <a:cubicBezTo>
                  <a:pt x="1080328" y="440274"/>
                  <a:pt x="1072965" y="440027"/>
                  <a:pt x="1069784" y="436502"/>
                </a:cubicBezTo>
                <a:lnTo>
                  <a:pt x="1096635" y="432368"/>
                </a:lnTo>
                <a:cubicBezTo>
                  <a:pt x="1107131" y="436131"/>
                  <a:pt x="1109722" y="443008"/>
                  <a:pt x="1098311" y="444284"/>
                </a:cubicBezTo>
                <a:cubicBezTo>
                  <a:pt x="1168482" y="448475"/>
                  <a:pt x="1505352" y="459677"/>
                  <a:pt x="1580943" y="453838"/>
                </a:cubicBezTo>
                <a:cubicBezTo>
                  <a:pt x="1571227" y="445008"/>
                  <a:pt x="1547891" y="450971"/>
                  <a:pt x="1539023" y="437083"/>
                </a:cubicBezTo>
                <a:cubicBezTo>
                  <a:pt x="1559007" y="429301"/>
                  <a:pt x="1568446" y="439807"/>
                  <a:pt x="1577257" y="431625"/>
                </a:cubicBezTo>
                <a:cubicBezTo>
                  <a:pt x="1584924" y="452276"/>
                  <a:pt x="1621176" y="436569"/>
                  <a:pt x="1636302" y="457495"/>
                </a:cubicBezTo>
                <a:lnTo>
                  <a:pt x="1642036" y="445789"/>
                </a:lnTo>
                <a:lnTo>
                  <a:pt x="1651971" y="452952"/>
                </a:lnTo>
                <a:cubicBezTo>
                  <a:pt x="1739858" y="440769"/>
                  <a:pt x="1672049" y="447008"/>
                  <a:pt x="1749964" y="449771"/>
                </a:cubicBezTo>
                <a:cubicBezTo>
                  <a:pt x="1795055" y="447970"/>
                  <a:pt x="1816486" y="431730"/>
                  <a:pt x="1841575" y="437712"/>
                </a:cubicBezTo>
                <a:cubicBezTo>
                  <a:pt x="1837851" y="437588"/>
                  <a:pt x="1827907" y="430425"/>
                  <a:pt x="1839584" y="427434"/>
                </a:cubicBezTo>
                <a:cubicBezTo>
                  <a:pt x="1841575" y="437712"/>
                  <a:pt x="1870684" y="420062"/>
                  <a:pt x="1876370" y="430435"/>
                </a:cubicBezTo>
                <a:cubicBezTo>
                  <a:pt x="1887810" y="429140"/>
                  <a:pt x="1924881" y="430463"/>
                  <a:pt x="1912336" y="416414"/>
                </a:cubicBezTo>
                <a:cubicBezTo>
                  <a:pt x="1918632" y="423424"/>
                  <a:pt x="1951703" y="426301"/>
                  <a:pt x="1932015" y="432388"/>
                </a:cubicBezTo>
                <a:cubicBezTo>
                  <a:pt x="1943169" y="432797"/>
                  <a:pt x="1953980" y="434864"/>
                  <a:pt x="1962009" y="431768"/>
                </a:cubicBezTo>
                <a:lnTo>
                  <a:pt x="1947684" y="427854"/>
                </a:lnTo>
                <a:cubicBezTo>
                  <a:pt x="1985365" y="425815"/>
                  <a:pt x="2005891" y="436693"/>
                  <a:pt x="2030437" y="423977"/>
                </a:cubicBezTo>
                <a:lnTo>
                  <a:pt x="2016511" y="418395"/>
                </a:lnTo>
                <a:cubicBezTo>
                  <a:pt x="2039038" y="417509"/>
                  <a:pt x="2057878" y="416452"/>
                  <a:pt x="2066718" y="430349"/>
                </a:cubicBezTo>
                <a:lnTo>
                  <a:pt x="2043591" y="434626"/>
                </a:lnTo>
                <a:cubicBezTo>
                  <a:pt x="2080948" y="434264"/>
                  <a:pt x="2103484" y="433359"/>
                  <a:pt x="2134621" y="425958"/>
                </a:cubicBezTo>
                <a:lnTo>
                  <a:pt x="2123506" y="425577"/>
                </a:lnTo>
                <a:cubicBezTo>
                  <a:pt x="2163178" y="411690"/>
                  <a:pt x="2370699" y="400222"/>
                  <a:pt x="2407246" y="382838"/>
                </a:cubicBezTo>
                <a:lnTo>
                  <a:pt x="2390415" y="372046"/>
                </a:lnTo>
                <a:lnTo>
                  <a:pt x="2421848" y="362960"/>
                </a:lnTo>
                <a:cubicBezTo>
                  <a:pt x="2418124" y="362826"/>
                  <a:pt x="2406675" y="397993"/>
                  <a:pt x="2403560" y="394478"/>
                </a:cubicBezTo>
                <a:cubicBezTo>
                  <a:pt x="2470911" y="393478"/>
                  <a:pt x="2821279" y="385105"/>
                  <a:pt x="2883486" y="392373"/>
                </a:cubicBezTo>
                <a:cubicBezTo>
                  <a:pt x="2908585" y="398355"/>
                  <a:pt x="2888001" y="409508"/>
                  <a:pt x="2887716" y="411213"/>
                </a:cubicBezTo>
                <a:cubicBezTo>
                  <a:pt x="2918262" y="407184"/>
                  <a:pt x="2900889" y="399774"/>
                  <a:pt x="2926863" y="400698"/>
                </a:cubicBezTo>
                <a:cubicBezTo>
                  <a:pt x="2933950" y="402641"/>
                  <a:pt x="2925396" y="409156"/>
                  <a:pt x="2921406" y="410699"/>
                </a:cubicBezTo>
                <a:cubicBezTo>
                  <a:pt x="2932788" y="409423"/>
                  <a:pt x="2943342" y="413156"/>
                  <a:pt x="2944208" y="408118"/>
                </a:cubicBezTo>
                <a:cubicBezTo>
                  <a:pt x="2929978" y="404203"/>
                  <a:pt x="2935998" y="390830"/>
                  <a:pt x="2929978" y="382134"/>
                </a:cubicBezTo>
                <a:lnTo>
                  <a:pt x="2963382" y="383296"/>
                </a:lnTo>
                <a:lnTo>
                  <a:pt x="2961896" y="391744"/>
                </a:lnTo>
                <a:cubicBezTo>
                  <a:pt x="2969345" y="392001"/>
                  <a:pt x="2980784" y="368637"/>
                  <a:pt x="3013598" y="373180"/>
                </a:cubicBezTo>
                <a:cubicBezTo>
                  <a:pt x="3068957" y="376838"/>
                  <a:pt x="3129089" y="373875"/>
                  <a:pt x="3184762" y="375828"/>
                </a:cubicBezTo>
                <a:cubicBezTo>
                  <a:pt x="3183895" y="380895"/>
                  <a:pt x="3172208" y="383886"/>
                  <a:pt x="3160493" y="386858"/>
                </a:cubicBezTo>
                <a:cubicBezTo>
                  <a:pt x="3167960" y="387115"/>
                  <a:pt x="3179333" y="385820"/>
                  <a:pt x="3186210" y="389458"/>
                </a:cubicBezTo>
                <a:cubicBezTo>
                  <a:pt x="3172761" y="380505"/>
                  <a:pt x="3209575" y="383496"/>
                  <a:pt x="3199059" y="379724"/>
                </a:cubicBezTo>
                <a:cubicBezTo>
                  <a:pt x="3239836" y="359074"/>
                  <a:pt x="3292585" y="377933"/>
                  <a:pt x="3328580" y="363912"/>
                </a:cubicBezTo>
                <a:cubicBezTo>
                  <a:pt x="3331723" y="345339"/>
                  <a:pt x="3405647" y="44815"/>
                  <a:pt x="3405647" y="22727"/>
                </a:cubicBezTo>
                <a:cubicBezTo>
                  <a:pt x="3416820" y="23127"/>
                  <a:pt x="3427935" y="23527"/>
                  <a:pt x="3431355" y="25346"/>
                </a:cubicBezTo>
                <a:cubicBezTo>
                  <a:pt x="3428469" y="20155"/>
                  <a:pt x="3406504" y="17669"/>
                  <a:pt x="3394836" y="20641"/>
                </a:cubicBezTo>
                <a:lnTo>
                  <a:pt x="3392826" y="32480"/>
                </a:lnTo>
                <a:cubicBezTo>
                  <a:pt x="3365966" y="36633"/>
                  <a:pt x="3386530" y="25451"/>
                  <a:pt x="3360318" y="26251"/>
                </a:cubicBezTo>
                <a:cubicBezTo>
                  <a:pt x="3358917" y="16564"/>
                  <a:pt x="3383044" y="14497"/>
                  <a:pt x="3404294" y="13564"/>
                </a:cubicBezTo>
                <a:cubicBezTo>
                  <a:pt x="3385159" y="12440"/>
                  <a:pt x="3366109" y="5382"/>
                  <a:pt x="3358317" y="15983"/>
                </a:cubicBezTo>
                <a:cubicBezTo>
                  <a:pt x="3340334" y="11954"/>
                  <a:pt x="3360318" y="4143"/>
                  <a:pt x="3338658" y="0"/>
                </a:cubicBezTo>
                <a:cubicBezTo>
                  <a:pt x="3323237" y="2848"/>
                  <a:pt x="3302968" y="12325"/>
                  <a:pt x="3285251" y="6601"/>
                </a:cubicBezTo>
                <a:lnTo>
                  <a:pt x="3285565" y="4896"/>
                </a:lnTo>
                <a:cubicBezTo>
                  <a:pt x="3242484" y="-5105"/>
                  <a:pt x="3219652" y="19583"/>
                  <a:pt x="3180295" y="9697"/>
                </a:cubicBezTo>
                <a:lnTo>
                  <a:pt x="3184534" y="6458"/>
                </a:lnTo>
                <a:cubicBezTo>
                  <a:pt x="3170617" y="857"/>
                  <a:pt x="3143224" y="8382"/>
                  <a:pt x="3118125" y="2410"/>
                </a:cubicBezTo>
                <a:cubicBezTo>
                  <a:pt x="3125288" y="4363"/>
                  <a:pt x="3131508" y="11373"/>
                  <a:pt x="3116420" y="12525"/>
                </a:cubicBezTo>
                <a:cubicBezTo>
                  <a:pt x="3087560" y="6420"/>
                  <a:pt x="3067871" y="12525"/>
                  <a:pt x="3046774" y="4982"/>
                </a:cubicBezTo>
                <a:lnTo>
                  <a:pt x="3026523" y="14469"/>
                </a:lnTo>
                <a:cubicBezTo>
                  <a:pt x="2926044" y="12621"/>
                  <a:pt x="2529166" y="26099"/>
                  <a:pt x="2428230" y="27613"/>
                </a:cubicBezTo>
                <a:lnTo>
                  <a:pt x="2432182" y="26099"/>
                </a:lnTo>
                <a:cubicBezTo>
                  <a:pt x="2278392" y="30842"/>
                  <a:pt x="1962705" y="30099"/>
                  <a:pt x="1803761" y="43167"/>
                </a:cubicBezTo>
                <a:cubicBezTo>
                  <a:pt x="1779177" y="33833"/>
                  <a:pt x="1745278" y="36024"/>
                  <a:pt x="1719627" y="33414"/>
                </a:cubicBezTo>
                <a:cubicBezTo>
                  <a:pt x="1733886" y="37309"/>
                  <a:pt x="1728999" y="43929"/>
                  <a:pt x="1717865" y="43548"/>
                </a:cubicBezTo>
                <a:cubicBezTo>
                  <a:pt x="1639721" y="42472"/>
                  <a:pt x="1712588" y="50006"/>
                  <a:pt x="1633559" y="53997"/>
                </a:cubicBezTo>
                <a:cubicBezTo>
                  <a:pt x="1542557" y="62684"/>
                  <a:pt x="1194313" y="52797"/>
                  <a:pt x="1113532" y="44844"/>
                </a:cubicBezTo>
                <a:cubicBezTo>
                  <a:pt x="1070145" y="58607"/>
                  <a:pt x="1015977" y="48197"/>
                  <a:pt x="973467" y="56902"/>
                </a:cubicBezTo>
                <a:lnTo>
                  <a:pt x="977743" y="53654"/>
                </a:lnTo>
                <a:cubicBezTo>
                  <a:pt x="932090" y="58836"/>
                  <a:pt x="673648" y="46082"/>
                  <a:pt x="620585" y="51006"/>
                </a:cubicBezTo>
                <a:lnTo>
                  <a:pt x="627719" y="52978"/>
                </a:lnTo>
                <a:cubicBezTo>
                  <a:pt x="581446" y="61522"/>
                  <a:pt x="587752" y="46463"/>
                  <a:pt x="551290" y="41777"/>
                </a:cubicBezTo>
                <a:cubicBezTo>
                  <a:pt x="556081" y="57217"/>
                  <a:pt x="516429" y="65989"/>
                  <a:pt x="501312" y="67151"/>
                </a:cubicBezTo>
                <a:lnTo>
                  <a:pt x="501884" y="63770"/>
                </a:lnTo>
                <a:cubicBezTo>
                  <a:pt x="479081" y="66370"/>
                  <a:pt x="427427" y="79781"/>
                  <a:pt x="389775" y="81858"/>
                </a:cubicBezTo>
                <a:lnTo>
                  <a:pt x="391251" y="73409"/>
                </a:lnTo>
                <a:cubicBezTo>
                  <a:pt x="359847" y="82487"/>
                  <a:pt x="300802" y="78715"/>
                  <a:pt x="278227" y="79601"/>
                </a:cubicBezTo>
                <a:cubicBezTo>
                  <a:pt x="226611" y="76105"/>
                  <a:pt x="147001" y="61398"/>
                  <a:pt x="77983" y="72562"/>
                </a:cubicBezTo>
                <a:lnTo>
                  <a:pt x="33397" y="48482"/>
                </a:lnTo>
                <a:lnTo>
                  <a:pt x="26872" y="50873"/>
                </a:lnTo>
                <a:cubicBezTo>
                  <a:pt x="26872" y="50873"/>
                  <a:pt x="-44937" y="341643"/>
                  <a:pt x="46217" y="403574"/>
                </a:cubicBezTo>
                <a:lnTo>
                  <a:pt x="44770" y="412004"/>
                </a:lnTo>
                <a:lnTo>
                  <a:pt x="62791" y="410918"/>
                </a:lnTo>
                <a:cubicBezTo>
                  <a:pt x="84413" y="415071"/>
                  <a:pt x="94414" y="405298"/>
                  <a:pt x="92947" y="413709"/>
                </a:cubicBezTo>
                <a:lnTo>
                  <a:pt x="63324" y="412680"/>
                </a:lnTo>
                <a:cubicBezTo>
                  <a:pt x="85051" y="415119"/>
                  <a:pt x="69878" y="419595"/>
                  <a:pt x="61591" y="424367"/>
                </a:cubicBezTo>
                <a:cubicBezTo>
                  <a:pt x="70659" y="425177"/>
                  <a:pt x="79469" y="426196"/>
                  <a:pt x="86689" y="428778"/>
                </a:cubicBezTo>
                <a:cubicBezTo>
                  <a:pt x="90966" y="425539"/>
                  <a:pt x="83546" y="425282"/>
                  <a:pt x="80165" y="423443"/>
                </a:cubicBezTo>
                <a:cubicBezTo>
                  <a:pt x="91852" y="420472"/>
                  <a:pt x="108130" y="412547"/>
                  <a:pt x="122360" y="416433"/>
                </a:cubicBezTo>
                <a:cubicBezTo>
                  <a:pt x="144611" y="417224"/>
                  <a:pt x="123780" y="430092"/>
                  <a:pt x="149745" y="431006"/>
                </a:cubicBezTo>
                <a:cubicBezTo>
                  <a:pt x="286667" y="437531"/>
                  <a:pt x="419331" y="447304"/>
                  <a:pt x="557720" y="445399"/>
                </a:cubicBezTo>
                <a:cubicBezTo>
                  <a:pt x="560863" y="448894"/>
                  <a:pt x="557119" y="448771"/>
                  <a:pt x="553119" y="450342"/>
                </a:cubicBezTo>
                <a:cubicBezTo>
                  <a:pt x="594810" y="446704"/>
                  <a:pt x="631872" y="448018"/>
                  <a:pt x="669829" y="444246"/>
                </a:cubicBezTo>
                <a:cubicBezTo>
                  <a:pt x="680373" y="448018"/>
                  <a:pt x="683249" y="453219"/>
                  <a:pt x="686374" y="456724"/>
                </a:cubicBezTo>
                <a:cubicBezTo>
                  <a:pt x="680097" y="449714"/>
                  <a:pt x="896019" y="449075"/>
                  <a:pt x="899438" y="450895"/>
                </a:cubicBezTo>
                <a:close/>
              </a:path>
            </a:pathLst>
          </a:custGeom>
          <a:solidFill>
            <a:srgbClr val="00B050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"/>
          <p:cNvSpPr txBox="1"/>
          <p:nvPr/>
        </p:nvSpPr>
        <p:spPr>
          <a:xfrm flipH="1">
            <a:off x="5040331" y="1648997"/>
            <a:ext cx="32766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오늘 수업</a:t>
            </a:r>
            <a:endParaRPr/>
          </a:p>
        </p:txBody>
      </p:sp>
      <p:grpSp>
        <p:nvGrpSpPr>
          <p:cNvPr id="286" name="Google Shape;286;p4"/>
          <p:cNvGrpSpPr/>
          <p:nvPr/>
        </p:nvGrpSpPr>
        <p:grpSpPr>
          <a:xfrm>
            <a:off x="1772393" y="3511493"/>
            <a:ext cx="2817993" cy="661262"/>
            <a:chOff x="1988293" y="3433160"/>
            <a:chExt cx="2817993" cy="661262"/>
          </a:xfrm>
        </p:grpSpPr>
        <p:sp>
          <p:nvSpPr>
            <p:cNvPr descr="곡선의 붓놀림" id="287" name="Google Shape;287;p4"/>
            <p:cNvSpPr/>
            <p:nvPr/>
          </p:nvSpPr>
          <p:spPr>
            <a:xfrm>
              <a:off x="2076661" y="3439804"/>
              <a:ext cx="2729625" cy="654618"/>
            </a:xfrm>
            <a:custGeom>
              <a:rect b="b" l="l" r="r" t="t"/>
              <a:pathLst>
                <a:path extrusionOk="0" h="602886" w="2513913">
                  <a:moveTo>
                    <a:pt x="2513" y="368544"/>
                  </a:moveTo>
                  <a:cubicBezTo>
                    <a:pt x="4797" y="368692"/>
                    <a:pt x="5692" y="365779"/>
                    <a:pt x="3496" y="362349"/>
                  </a:cubicBezTo>
                  <a:cubicBezTo>
                    <a:pt x="4575" y="361167"/>
                    <a:pt x="5544" y="363739"/>
                    <a:pt x="6556" y="365114"/>
                  </a:cubicBezTo>
                  <a:cubicBezTo>
                    <a:pt x="9602" y="362409"/>
                    <a:pt x="8774" y="359408"/>
                    <a:pt x="10740" y="356628"/>
                  </a:cubicBezTo>
                  <a:cubicBezTo>
                    <a:pt x="15427" y="357168"/>
                    <a:pt x="20069" y="359748"/>
                    <a:pt x="24918" y="355239"/>
                  </a:cubicBezTo>
                  <a:cubicBezTo>
                    <a:pt x="30292" y="368366"/>
                    <a:pt x="36375" y="357582"/>
                    <a:pt x="42015" y="361566"/>
                  </a:cubicBezTo>
                  <a:cubicBezTo>
                    <a:pt x="41401" y="371597"/>
                    <a:pt x="33130" y="364530"/>
                    <a:pt x="32236" y="373371"/>
                  </a:cubicBezTo>
                  <a:cubicBezTo>
                    <a:pt x="41047" y="370044"/>
                    <a:pt x="46043" y="379306"/>
                    <a:pt x="55882" y="370170"/>
                  </a:cubicBezTo>
                  <a:cubicBezTo>
                    <a:pt x="58085" y="375854"/>
                    <a:pt x="59511" y="380666"/>
                    <a:pt x="63651" y="373297"/>
                  </a:cubicBezTo>
                  <a:cubicBezTo>
                    <a:pt x="65602" y="378929"/>
                    <a:pt x="64368" y="385064"/>
                    <a:pt x="60886" y="386890"/>
                  </a:cubicBezTo>
                  <a:cubicBezTo>
                    <a:pt x="62076" y="390468"/>
                    <a:pt x="63525" y="386484"/>
                    <a:pt x="64759" y="388450"/>
                  </a:cubicBezTo>
                  <a:cubicBezTo>
                    <a:pt x="63340" y="384133"/>
                    <a:pt x="68492" y="380356"/>
                    <a:pt x="65151" y="375921"/>
                  </a:cubicBezTo>
                  <a:cubicBezTo>
                    <a:pt x="70436" y="382840"/>
                    <a:pt x="76202" y="373932"/>
                    <a:pt x="81642" y="375943"/>
                  </a:cubicBezTo>
                  <a:cubicBezTo>
                    <a:pt x="74325" y="380718"/>
                    <a:pt x="69601" y="385818"/>
                    <a:pt x="67982" y="386188"/>
                  </a:cubicBezTo>
                  <a:cubicBezTo>
                    <a:pt x="70074" y="395494"/>
                    <a:pt x="79580" y="383276"/>
                    <a:pt x="84629" y="381191"/>
                  </a:cubicBezTo>
                  <a:cubicBezTo>
                    <a:pt x="84821" y="387726"/>
                    <a:pt x="90291" y="386291"/>
                    <a:pt x="93137" y="385634"/>
                  </a:cubicBezTo>
                  <a:cubicBezTo>
                    <a:pt x="93854" y="384000"/>
                    <a:pt x="92213" y="382211"/>
                    <a:pt x="93284" y="380615"/>
                  </a:cubicBezTo>
                  <a:cubicBezTo>
                    <a:pt x="94112" y="379905"/>
                    <a:pt x="94874" y="380740"/>
                    <a:pt x="95687" y="379535"/>
                  </a:cubicBezTo>
                  <a:cubicBezTo>
                    <a:pt x="95901" y="381642"/>
                    <a:pt x="94571" y="383630"/>
                    <a:pt x="96286" y="385848"/>
                  </a:cubicBezTo>
                  <a:cubicBezTo>
                    <a:pt x="102805" y="386513"/>
                    <a:pt x="109495" y="381842"/>
                    <a:pt x="116059" y="381139"/>
                  </a:cubicBezTo>
                  <a:cubicBezTo>
                    <a:pt x="116517" y="382403"/>
                    <a:pt x="115992" y="383623"/>
                    <a:pt x="116739" y="384924"/>
                  </a:cubicBezTo>
                  <a:cubicBezTo>
                    <a:pt x="109687" y="387031"/>
                    <a:pt x="107285" y="391266"/>
                    <a:pt x="100758" y="393735"/>
                  </a:cubicBezTo>
                  <a:cubicBezTo>
                    <a:pt x="106080" y="399826"/>
                    <a:pt x="111712" y="395236"/>
                    <a:pt x="117101" y="398776"/>
                  </a:cubicBezTo>
                  <a:cubicBezTo>
                    <a:pt x="119074" y="394356"/>
                    <a:pt x="114728" y="397120"/>
                    <a:pt x="114115" y="393536"/>
                  </a:cubicBezTo>
                  <a:cubicBezTo>
                    <a:pt x="115519" y="390475"/>
                    <a:pt x="116798" y="391266"/>
                    <a:pt x="118143" y="390054"/>
                  </a:cubicBezTo>
                  <a:cubicBezTo>
                    <a:pt x="121654" y="394001"/>
                    <a:pt x="118912" y="400188"/>
                    <a:pt x="122549" y="400462"/>
                  </a:cubicBezTo>
                  <a:cubicBezTo>
                    <a:pt x="124108" y="398473"/>
                    <a:pt x="123369" y="396330"/>
                    <a:pt x="125077" y="394386"/>
                  </a:cubicBezTo>
                  <a:cubicBezTo>
                    <a:pt x="124337" y="393129"/>
                    <a:pt x="123495" y="394799"/>
                    <a:pt x="122704" y="395443"/>
                  </a:cubicBezTo>
                  <a:cubicBezTo>
                    <a:pt x="120967" y="392412"/>
                    <a:pt x="121654" y="382499"/>
                    <a:pt x="119703" y="390187"/>
                  </a:cubicBezTo>
                  <a:cubicBezTo>
                    <a:pt x="115260" y="383032"/>
                    <a:pt x="120856" y="380459"/>
                    <a:pt x="123894" y="381731"/>
                  </a:cubicBezTo>
                  <a:cubicBezTo>
                    <a:pt x="119865" y="385286"/>
                    <a:pt x="128262" y="386506"/>
                    <a:pt x="125158" y="391850"/>
                  </a:cubicBezTo>
                  <a:cubicBezTo>
                    <a:pt x="127183" y="394312"/>
                    <a:pt x="129534" y="385582"/>
                    <a:pt x="131581" y="387349"/>
                  </a:cubicBezTo>
                  <a:cubicBezTo>
                    <a:pt x="133755" y="392308"/>
                    <a:pt x="128048" y="395221"/>
                    <a:pt x="125831" y="395701"/>
                  </a:cubicBezTo>
                  <a:cubicBezTo>
                    <a:pt x="123790" y="398880"/>
                    <a:pt x="127568" y="402502"/>
                    <a:pt x="125520" y="405710"/>
                  </a:cubicBezTo>
                  <a:cubicBezTo>
                    <a:pt x="128299" y="409117"/>
                    <a:pt x="131352" y="403566"/>
                    <a:pt x="134109" y="407639"/>
                  </a:cubicBezTo>
                  <a:cubicBezTo>
                    <a:pt x="133814" y="413153"/>
                    <a:pt x="130864" y="411283"/>
                    <a:pt x="129098" y="417293"/>
                  </a:cubicBezTo>
                  <a:cubicBezTo>
                    <a:pt x="131751" y="424692"/>
                    <a:pt x="134930" y="415238"/>
                    <a:pt x="137606" y="421728"/>
                  </a:cubicBezTo>
                  <a:cubicBezTo>
                    <a:pt x="139151" y="417278"/>
                    <a:pt x="134132" y="419281"/>
                    <a:pt x="133141" y="413841"/>
                  </a:cubicBezTo>
                  <a:cubicBezTo>
                    <a:pt x="135477" y="414173"/>
                    <a:pt x="137857" y="413412"/>
                    <a:pt x="140148" y="415659"/>
                  </a:cubicBezTo>
                  <a:cubicBezTo>
                    <a:pt x="136778" y="410285"/>
                    <a:pt x="138737" y="407506"/>
                    <a:pt x="139786" y="401814"/>
                  </a:cubicBezTo>
                  <a:cubicBezTo>
                    <a:pt x="140577" y="401090"/>
                    <a:pt x="141346" y="401940"/>
                    <a:pt x="142174" y="400735"/>
                  </a:cubicBezTo>
                  <a:cubicBezTo>
                    <a:pt x="145604" y="403514"/>
                    <a:pt x="140089" y="405584"/>
                    <a:pt x="143512" y="408386"/>
                  </a:cubicBezTo>
                  <a:cubicBezTo>
                    <a:pt x="147163" y="400454"/>
                    <a:pt x="165340" y="407853"/>
                    <a:pt x="163669" y="417485"/>
                  </a:cubicBezTo>
                  <a:cubicBezTo>
                    <a:pt x="165879" y="413050"/>
                    <a:pt x="168503" y="415659"/>
                    <a:pt x="168600" y="410308"/>
                  </a:cubicBezTo>
                  <a:cubicBezTo>
                    <a:pt x="172628" y="414410"/>
                    <a:pt x="169775" y="417936"/>
                    <a:pt x="172177" y="421883"/>
                  </a:cubicBezTo>
                  <a:cubicBezTo>
                    <a:pt x="168296" y="420308"/>
                    <a:pt x="164216" y="425135"/>
                    <a:pt x="160387" y="422238"/>
                  </a:cubicBezTo>
                  <a:cubicBezTo>
                    <a:pt x="162590" y="427944"/>
                    <a:pt x="171697" y="429253"/>
                    <a:pt x="176730" y="427279"/>
                  </a:cubicBezTo>
                  <a:cubicBezTo>
                    <a:pt x="178194" y="429896"/>
                    <a:pt x="175430" y="432202"/>
                    <a:pt x="178061" y="434907"/>
                  </a:cubicBezTo>
                  <a:cubicBezTo>
                    <a:pt x="181498" y="431293"/>
                    <a:pt x="185054" y="427235"/>
                    <a:pt x="189858" y="434567"/>
                  </a:cubicBezTo>
                  <a:cubicBezTo>
                    <a:pt x="190472" y="428166"/>
                    <a:pt x="193769" y="429267"/>
                    <a:pt x="191810" y="422156"/>
                  </a:cubicBezTo>
                  <a:cubicBezTo>
                    <a:pt x="193983" y="427752"/>
                    <a:pt x="197154" y="419813"/>
                    <a:pt x="201131" y="425394"/>
                  </a:cubicBezTo>
                  <a:cubicBezTo>
                    <a:pt x="199091" y="416095"/>
                    <a:pt x="207665" y="422105"/>
                    <a:pt x="207702" y="415851"/>
                  </a:cubicBezTo>
                  <a:cubicBezTo>
                    <a:pt x="213283" y="420043"/>
                    <a:pt x="204198" y="423110"/>
                    <a:pt x="208138" y="427190"/>
                  </a:cubicBezTo>
                  <a:cubicBezTo>
                    <a:pt x="210651" y="422260"/>
                    <a:pt x="213009" y="422171"/>
                    <a:pt x="215301" y="423968"/>
                  </a:cubicBezTo>
                  <a:cubicBezTo>
                    <a:pt x="215515" y="426924"/>
                    <a:pt x="214613" y="429785"/>
                    <a:pt x="214266" y="432675"/>
                  </a:cubicBezTo>
                  <a:cubicBezTo>
                    <a:pt x="206113" y="435358"/>
                    <a:pt x="198433" y="430029"/>
                    <a:pt x="192172" y="435986"/>
                  </a:cubicBezTo>
                  <a:cubicBezTo>
                    <a:pt x="193850" y="440917"/>
                    <a:pt x="195912" y="433496"/>
                    <a:pt x="197553" y="440170"/>
                  </a:cubicBezTo>
                  <a:cubicBezTo>
                    <a:pt x="208175" y="426636"/>
                    <a:pt x="217688" y="449654"/>
                    <a:pt x="228222" y="438795"/>
                  </a:cubicBezTo>
                  <a:cubicBezTo>
                    <a:pt x="237809" y="452138"/>
                    <a:pt x="256392" y="440111"/>
                    <a:pt x="260760" y="453882"/>
                  </a:cubicBezTo>
                  <a:cubicBezTo>
                    <a:pt x="263872" y="455080"/>
                    <a:pt x="266999" y="455375"/>
                    <a:pt x="270096" y="457105"/>
                  </a:cubicBezTo>
                  <a:cubicBezTo>
                    <a:pt x="272018" y="447680"/>
                    <a:pt x="277222" y="454954"/>
                    <a:pt x="281214" y="452943"/>
                  </a:cubicBezTo>
                  <a:cubicBezTo>
                    <a:pt x="281450" y="455065"/>
                    <a:pt x="280097" y="457053"/>
                    <a:pt x="281812" y="459271"/>
                  </a:cubicBezTo>
                  <a:cubicBezTo>
                    <a:pt x="282285" y="452729"/>
                    <a:pt x="287888" y="452921"/>
                    <a:pt x="287341" y="458458"/>
                  </a:cubicBezTo>
                  <a:cubicBezTo>
                    <a:pt x="296189" y="451531"/>
                    <a:pt x="304476" y="463151"/>
                    <a:pt x="313242" y="459204"/>
                  </a:cubicBezTo>
                  <a:cubicBezTo>
                    <a:pt x="310855" y="455464"/>
                    <a:pt x="315282" y="453535"/>
                    <a:pt x="316598" y="451931"/>
                  </a:cubicBezTo>
                  <a:cubicBezTo>
                    <a:pt x="317936" y="454961"/>
                    <a:pt x="313183" y="457526"/>
                    <a:pt x="313981" y="460520"/>
                  </a:cubicBezTo>
                  <a:cubicBezTo>
                    <a:pt x="321114" y="467232"/>
                    <a:pt x="328676" y="459729"/>
                    <a:pt x="335994" y="459729"/>
                  </a:cubicBezTo>
                  <a:cubicBezTo>
                    <a:pt x="335551" y="469153"/>
                    <a:pt x="344340" y="470314"/>
                    <a:pt x="346084" y="464268"/>
                  </a:cubicBezTo>
                  <a:cubicBezTo>
                    <a:pt x="347503" y="468969"/>
                    <a:pt x="349159" y="465983"/>
                    <a:pt x="350623" y="469641"/>
                  </a:cubicBezTo>
                  <a:cubicBezTo>
                    <a:pt x="354902" y="456122"/>
                    <a:pt x="370492" y="476871"/>
                    <a:pt x="379805" y="465635"/>
                  </a:cubicBezTo>
                  <a:cubicBezTo>
                    <a:pt x="386347" y="480086"/>
                    <a:pt x="399675" y="458140"/>
                    <a:pt x="404730" y="472591"/>
                  </a:cubicBezTo>
                  <a:cubicBezTo>
                    <a:pt x="402439" y="471009"/>
                    <a:pt x="400014" y="472805"/>
                    <a:pt x="397649" y="473293"/>
                  </a:cubicBezTo>
                  <a:cubicBezTo>
                    <a:pt x="399231" y="480330"/>
                    <a:pt x="407310" y="471120"/>
                    <a:pt x="413327" y="474527"/>
                  </a:cubicBezTo>
                  <a:cubicBezTo>
                    <a:pt x="415781" y="475902"/>
                    <a:pt x="424504" y="484218"/>
                    <a:pt x="425036" y="476678"/>
                  </a:cubicBezTo>
                  <a:cubicBezTo>
                    <a:pt x="426692" y="473877"/>
                    <a:pt x="428059" y="480774"/>
                    <a:pt x="429582" y="482052"/>
                  </a:cubicBezTo>
                  <a:cubicBezTo>
                    <a:pt x="435222" y="477506"/>
                    <a:pt x="440581" y="482311"/>
                    <a:pt x="446228" y="477070"/>
                  </a:cubicBezTo>
                  <a:cubicBezTo>
                    <a:pt x="452585" y="482370"/>
                    <a:pt x="466496" y="481904"/>
                    <a:pt x="476675" y="483205"/>
                  </a:cubicBezTo>
                  <a:cubicBezTo>
                    <a:pt x="740200" y="531851"/>
                    <a:pt x="1005403" y="524962"/>
                    <a:pt x="1270635" y="517178"/>
                  </a:cubicBezTo>
                  <a:cubicBezTo>
                    <a:pt x="1272845" y="520253"/>
                    <a:pt x="1270842" y="523055"/>
                    <a:pt x="1269578" y="525908"/>
                  </a:cubicBezTo>
                  <a:cubicBezTo>
                    <a:pt x="1249953" y="516757"/>
                    <a:pt x="1229603" y="531703"/>
                    <a:pt x="1209934" y="523779"/>
                  </a:cubicBezTo>
                  <a:cubicBezTo>
                    <a:pt x="1208382" y="528887"/>
                    <a:pt x="1207354" y="528192"/>
                    <a:pt x="1204264" y="529611"/>
                  </a:cubicBezTo>
                  <a:cubicBezTo>
                    <a:pt x="1203525" y="527150"/>
                    <a:pt x="1205610" y="528613"/>
                    <a:pt x="1206741" y="526026"/>
                  </a:cubicBezTo>
                  <a:cubicBezTo>
                    <a:pt x="1203688" y="522855"/>
                    <a:pt x="1200251" y="532095"/>
                    <a:pt x="1197331" y="525294"/>
                  </a:cubicBezTo>
                  <a:cubicBezTo>
                    <a:pt x="1194884" y="528465"/>
                    <a:pt x="1197649" y="532028"/>
                    <a:pt x="1195453" y="535214"/>
                  </a:cubicBezTo>
                  <a:cubicBezTo>
                    <a:pt x="1187219" y="522737"/>
                    <a:pt x="1173751" y="526285"/>
                    <a:pt x="1162545" y="532656"/>
                  </a:cubicBezTo>
                  <a:cubicBezTo>
                    <a:pt x="1153712" y="530424"/>
                    <a:pt x="1144930" y="526351"/>
                    <a:pt x="1135824" y="533078"/>
                  </a:cubicBezTo>
                  <a:cubicBezTo>
                    <a:pt x="1134818" y="531747"/>
                    <a:pt x="1134678" y="530506"/>
                    <a:pt x="1135144" y="529264"/>
                  </a:cubicBezTo>
                  <a:cubicBezTo>
                    <a:pt x="1121107" y="536175"/>
                    <a:pt x="1101733" y="526373"/>
                    <a:pt x="1092523" y="536020"/>
                  </a:cubicBezTo>
                  <a:cubicBezTo>
                    <a:pt x="1090409" y="532538"/>
                    <a:pt x="1092397" y="531370"/>
                    <a:pt x="1089544" y="530764"/>
                  </a:cubicBezTo>
                  <a:cubicBezTo>
                    <a:pt x="1088694" y="532383"/>
                    <a:pt x="1090209" y="534164"/>
                    <a:pt x="1090956" y="535887"/>
                  </a:cubicBezTo>
                  <a:cubicBezTo>
                    <a:pt x="1073385" y="527164"/>
                    <a:pt x="1058979" y="542672"/>
                    <a:pt x="1040802" y="532006"/>
                  </a:cubicBezTo>
                  <a:cubicBezTo>
                    <a:pt x="1039021" y="540203"/>
                    <a:pt x="1030202" y="532206"/>
                    <a:pt x="1025863" y="532095"/>
                  </a:cubicBezTo>
                  <a:cubicBezTo>
                    <a:pt x="1018605" y="531917"/>
                    <a:pt x="1013319" y="540159"/>
                    <a:pt x="1010126" y="533381"/>
                  </a:cubicBezTo>
                  <a:cubicBezTo>
                    <a:pt x="1003688" y="538577"/>
                    <a:pt x="997390" y="538718"/>
                    <a:pt x="991314" y="531940"/>
                  </a:cubicBezTo>
                  <a:cubicBezTo>
                    <a:pt x="987736" y="534172"/>
                    <a:pt x="993095" y="537084"/>
                    <a:pt x="989510" y="539324"/>
                  </a:cubicBezTo>
                  <a:cubicBezTo>
                    <a:pt x="988712" y="542207"/>
                    <a:pt x="984669" y="535066"/>
                    <a:pt x="986546" y="534068"/>
                  </a:cubicBezTo>
                  <a:cubicBezTo>
                    <a:pt x="982148" y="540470"/>
                    <a:pt x="978149" y="534401"/>
                    <a:pt x="973840" y="538119"/>
                  </a:cubicBezTo>
                  <a:cubicBezTo>
                    <a:pt x="972280" y="536308"/>
                    <a:pt x="973071" y="534711"/>
                    <a:pt x="973995" y="533100"/>
                  </a:cubicBezTo>
                  <a:cubicBezTo>
                    <a:pt x="968303" y="539509"/>
                    <a:pt x="962959" y="534756"/>
                    <a:pt x="957341" y="538090"/>
                  </a:cubicBezTo>
                  <a:cubicBezTo>
                    <a:pt x="956964" y="528635"/>
                    <a:pt x="956942" y="537077"/>
                    <a:pt x="952788" y="532708"/>
                  </a:cubicBezTo>
                  <a:cubicBezTo>
                    <a:pt x="952677" y="535961"/>
                    <a:pt x="950711" y="538799"/>
                    <a:pt x="948686" y="538681"/>
                  </a:cubicBezTo>
                  <a:cubicBezTo>
                    <a:pt x="948656" y="536582"/>
                    <a:pt x="947865" y="534416"/>
                    <a:pt x="946520" y="532228"/>
                  </a:cubicBezTo>
                  <a:cubicBezTo>
                    <a:pt x="942617" y="541549"/>
                    <a:pt x="935203" y="528377"/>
                    <a:pt x="927493" y="538267"/>
                  </a:cubicBezTo>
                  <a:cubicBezTo>
                    <a:pt x="926163" y="536094"/>
                    <a:pt x="926163" y="534002"/>
                    <a:pt x="926887" y="531962"/>
                  </a:cubicBezTo>
                  <a:cubicBezTo>
                    <a:pt x="917640" y="534541"/>
                    <a:pt x="896159" y="531038"/>
                    <a:pt x="893750" y="536929"/>
                  </a:cubicBezTo>
                  <a:cubicBezTo>
                    <a:pt x="888997" y="538097"/>
                    <a:pt x="884554" y="529574"/>
                    <a:pt x="879565" y="538341"/>
                  </a:cubicBezTo>
                  <a:cubicBezTo>
                    <a:pt x="875351" y="532198"/>
                    <a:pt x="867597" y="528421"/>
                    <a:pt x="865535" y="534726"/>
                  </a:cubicBezTo>
                  <a:cubicBezTo>
                    <a:pt x="836116" y="529049"/>
                    <a:pt x="809017" y="534963"/>
                    <a:pt x="778512" y="529227"/>
                  </a:cubicBezTo>
                  <a:cubicBezTo>
                    <a:pt x="776974" y="530786"/>
                    <a:pt x="777809" y="532501"/>
                    <a:pt x="776797" y="534113"/>
                  </a:cubicBezTo>
                  <a:cubicBezTo>
                    <a:pt x="774468" y="530335"/>
                    <a:pt x="773603" y="531644"/>
                    <a:pt x="769937" y="527297"/>
                  </a:cubicBezTo>
                  <a:cubicBezTo>
                    <a:pt x="753446" y="534645"/>
                    <a:pt x="730923" y="518952"/>
                    <a:pt x="711712" y="530313"/>
                  </a:cubicBezTo>
                  <a:cubicBezTo>
                    <a:pt x="710278" y="528125"/>
                    <a:pt x="711143" y="526093"/>
                    <a:pt x="709553" y="523890"/>
                  </a:cubicBezTo>
                  <a:cubicBezTo>
                    <a:pt x="702191" y="524814"/>
                    <a:pt x="694770" y="527911"/>
                    <a:pt x="687526" y="524666"/>
                  </a:cubicBezTo>
                  <a:cubicBezTo>
                    <a:pt x="687762" y="528288"/>
                    <a:pt x="689322" y="539191"/>
                    <a:pt x="682300" y="541867"/>
                  </a:cubicBezTo>
                  <a:cubicBezTo>
                    <a:pt x="680319" y="536737"/>
                    <a:pt x="682167" y="533869"/>
                    <a:pt x="677902" y="531481"/>
                  </a:cubicBezTo>
                  <a:cubicBezTo>
                    <a:pt x="676837" y="527512"/>
                    <a:pt x="682263" y="522811"/>
                    <a:pt x="683497" y="528125"/>
                  </a:cubicBezTo>
                  <a:cubicBezTo>
                    <a:pt x="686513" y="522234"/>
                    <a:pt x="678441" y="519100"/>
                    <a:pt x="678878" y="525257"/>
                  </a:cubicBezTo>
                  <a:cubicBezTo>
                    <a:pt x="669224" y="515197"/>
                    <a:pt x="658883" y="528421"/>
                    <a:pt x="649244" y="517939"/>
                  </a:cubicBezTo>
                  <a:cubicBezTo>
                    <a:pt x="646842" y="526492"/>
                    <a:pt x="640248" y="523343"/>
                    <a:pt x="635961" y="515633"/>
                  </a:cubicBezTo>
                  <a:cubicBezTo>
                    <a:pt x="634283" y="517171"/>
                    <a:pt x="634992" y="518915"/>
                    <a:pt x="635805" y="520652"/>
                  </a:cubicBezTo>
                  <a:cubicBezTo>
                    <a:pt x="627061" y="515929"/>
                    <a:pt x="618065" y="518657"/>
                    <a:pt x="609313" y="513578"/>
                  </a:cubicBezTo>
                  <a:cubicBezTo>
                    <a:pt x="608500" y="515604"/>
                    <a:pt x="609343" y="517770"/>
                    <a:pt x="608338" y="519787"/>
                  </a:cubicBezTo>
                  <a:cubicBezTo>
                    <a:pt x="595675" y="514761"/>
                    <a:pt x="577876" y="522663"/>
                    <a:pt x="568570" y="510429"/>
                  </a:cubicBezTo>
                  <a:cubicBezTo>
                    <a:pt x="567794" y="511612"/>
                    <a:pt x="568851" y="512950"/>
                    <a:pt x="569228" y="514229"/>
                  </a:cubicBezTo>
                  <a:cubicBezTo>
                    <a:pt x="555198" y="511065"/>
                    <a:pt x="540954" y="514488"/>
                    <a:pt x="527065" y="505950"/>
                  </a:cubicBezTo>
                  <a:cubicBezTo>
                    <a:pt x="516916" y="510954"/>
                    <a:pt x="500447" y="504590"/>
                    <a:pt x="487866" y="502912"/>
                  </a:cubicBezTo>
                  <a:cubicBezTo>
                    <a:pt x="484791" y="505595"/>
                    <a:pt x="488347" y="508803"/>
                    <a:pt x="485272" y="511494"/>
                  </a:cubicBezTo>
                  <a:cubicBezTo>
                    <a:pt x="484200" y="511967"/>
                    <a:pt x="483143" y="512477"/>
                    <a:pt x="482130" y="511250"/>
                  </a:cubicBezTo>
                  <a:cubicBezTo>
                    <a:pt x="485486" y="497612"/>
                    <a:pt x="472602" y="504191"/>
                    <a:pt x="468330" y="500118"/>
                  </a:cubicBezTo>
                  <a:cubicBezTo>
                    <a:pt x="466703" y="506822"/>
                    <a:pt x="471833" y="501633"/>
                    <a:pt x="472868" y="505529"/>
                  </a:cubicBezTo>
                  <a:cubicBezTo>
                    <a:pt x="474125" y="510947"/>
                    <a:pt x="469209" y="509114"/>
                    <a:pt x="468019" y="510156"/>
                  </a:cubicBezTo>
                  <a:cubicBezTo>
                    <a:pt x="463192" y="493576"/>
                    <a:pt x="452430" y="502949"/>
                    <a:pt x="444883" y="495801"/>
                  </a:cubicBezTo>
                  <a:cubicBezTo>
                    <a:pt x="441800" y="498492"/>
                    <a:pt x="445348" y="501707"/>
                    <a:pt x="442266" y="504376"/>
                  </a:cubicBezTo>
                  <a:cubicBezTo>
                    <a:pt x="441194" y="505359"/>
                    <a:pt x="440241" y="502594"/>
                    <a:pt x="439139" y="504154"/>
                  </a:cubicBezTo>
                  <a:cubicBezTo>
                    <a:pt x="438371" y="502003"/>
                    <a:pt x="440566" y="500059"/>
                    <a:pt x="441667" y="498063"/>
                  </a:cubicBezTo>
                  <a:cubicBezTo>
                    <a:pt x="439428" y="494581"/>
                    <a:pt x="437062" y="494537"/>
                    <a:pt x="434579" y="498780"/>
                  </a:cubicBezTo>
                  <a:cubicBezTo>
                    <a:pt x="434409" y="501278"/>
                    <a:pt x="437077" y="503999"/>
                    <a:pt x="434349" y="506275"/>
                  </a:cubicBezTo>
                  <a:cubicBezTo>
                    <a:pt x="435843" y="508899"/>
                    <a:pt x="437543" y="504701"/>
                    <a:pt x="438969" y="509165"/>
                  </a:cubicBezTo>
                  <a:cubicBezTo>
                    <a:pt x="436205" y="514096"/>
                    <a:pt x="433802" y="506963"/>
                    <a:pt x="430986" y="513586"/>
                  </a:cubicBezTo>
                  <a:cubicBezTo>
                    <a:pt x="428606" y="506024"/>
                    <a:pt x="425878" y="509380"/>
                    <a:pt x="423299" y="507946"/>
                  </a:cubicBezTo>
                  <a:cubicBezTo>
                    <a:pt x="422781" y="501685"/>
                    <a:pt x="428421" y="509661"/>
                    <a:pt x="430454" y="504752"/>
                  </a:cubicBezTo>
                  <a:cubicBezTo>
                    <a:pt x="425605" y="496015"/>
                    <a:pt x="432694" y="501685"/>
                    <a:pt x="434564" y="498780"/>
                  </a:cubicBezTo>
                  <a:cubicBezTo>
                    <a:pt x="427224" y="489245"/>
                    <a:pt x="427682" y="499563"/>
                    <a:pt x="420615" y="492674"/>
                  </a:cubicBezTo>
                  <a:cubicBezTo>
                    <a:pt x="419218" y="495084"/>
                    <a:pt x="422641" y="497834"/>
                    <a:pt x="421946" y="500317"/>
                  </a:cubicBezTo>
                  <a:cubicBezTo>
                    <a:pt x="421133" y="501419"/>
                    <a:pt x="420401" y="499623"/>
                    <a:pt x="419632" y="498876"/>
                  </a:cubicBezTo>
                  <a:cubicBezTo>
                    <a:pt x="418346" y="502084"/>
                    <a:pt x="419056" y="503459"/>
                    <a:pt x="421066" y="503999"/>
                  </a:cubicBezTo>
                  <a:cubicBezTo>
                    <a:pt x="416934" y="510769"/>
                    <a:pt x="413083" y="507791"/>
                    <a:pt x="408966" y="514362"/>
                  </a:cubicBezTo>
                  <a:cubicBezTo>
                    <a:pt x="406615" y="511642"/>
                    <a:pt x="405263" y="511346"/>
                    <a:pt x="406061" y="506623"/>
                  </a:cubicBezTo>
                  <a:cubicBezTo>
                    <a:pt x="402668" y="506453"/>
                    <a:pt x="398943" y="516587"/>
                    <a:pt x="395676" y="512078"/>
                  </a:cubicBezTo>
                  <a:cubicBezTo>
                    <a:pt x="393924" y="509439"/>
                    <a:pt x="398255" y="507251"/>
                    <a:pt x="399031" y="504819"/>
                  </a:cubicBezTo>
                  <a:cubicBezTo>
                    <a:pt x="396533" y="501175"/>
                    <a:pt x="394190" y="507377"/>
                    <a:pt x="394929" y="510769"/>
                  </a:cubicBezTo>
                  <a:cubicBezTo>
                    <a:pt x="392453" y="514436"/>
                    <a:pt x="390376" y="505307"/>
                    <a:pt x="387914" y="508973"/>
                  </a:cubicBezTo>
                  <a:cubicBezTo>
                    <a:pt x="387094" y="506408"/>
                    <a:pt x="389858" y="504102"/>
                    <a:pt x="386569" y="501330"/>
                  </a:cubicBezTo>
                  <a:cubicBezTo>
                    <a:pt x="382747" y="510666"/>
                    <a:pt x="370684" y="512122"/>
                    <a:pt x="370832" y="502609"/>
                  </a:cubicBezTo>
                  <a:cubicBezTo>
                    <a:pt x="367409" y="503126"/>
                    <a:pt x="364142" y="498440"/>
                    <a:pt x="360528" y="505602"/>
                  </a:cubicBezTo>
                  <a:cubicBezTo>
                    <a:pt x="356521" y="495210"/>
                    <a:pt x="349891" y="506608"/>
                    <a:pt x="348213" y="497102"/>
                  </a:cubicBezTo>
                  <a:cubicBezTo>
                    <a:pt x="343696" y="511812"/>
                    <a:pt x="333939" y="488099"/>
                    <a:pt x="326939" y="499216"/>
                  </a:cubicBezTo>
                  <a:cubicBezTo>
                    <a:pt x="320508" y="495402"/>
                    <a:pt x="313856" y="498876"/>
                    <a:pt x="307462" y="493916"/>
                  </a:cubicBezTo>
                  <a:cubicBezTo>
                    <a:pt x="305377" y="490235"/>
                    <a:pt x="311468" y="493827"/>
                    <a:pt x="307617" y="488934"/>
                  </a:cubicBezTo>
                  <a:cubicBezTo>
                    <a:pt x="296795" y="499911"/>
                    <a:pt x="286854" y="482895"/>
                    <a:pt x="276195" y="488986"/>
                  </a:cubicBezTo>
                  <a:cubicBezTo>
                    <a:pt x="277422" y="491492"/>
                    <a:pt x="278774" y="490309"/>
                    <a:pt x="279994" y="493051"/>
                  </a:cubicBezTo>
                  <a:cubicBezTo>
                    <a:pt x="280600" y="494773"/>
                    <a:pt x="278863" y="496341"/>
                    <a:pt x="279839" y="498085"/>
                  </a:cubicBezTo>
                  <a:cubicBezTo>
                    <a:pt x="275167" y="496592"/>
                    <a:pt x="270658" y="490198"/>
                    <a:pt x="265957" y="489459"/>
                  </a:cubicBezTo>
                  <a:cubicBezTo>
                    <a:pt x="265048" y="492534"/>
                    <a:pt x="267191" y="492031"/>
                    <a:pt x="268189" y="493399"/>
                  </a:cubicBezTo>
                  <a:cubicBezTo>
                    <a:pt x="269475" y="498048"/>
                    <a:pt x="264686" y="492120"/>
                    <a:pt x="263340" y="498048"/>
                  </a:cubicBezTo>
                  <a:cubicBezTo>
                    <a:pt x="263185" y="494714"/>
                    <a:pt x="262431" y="493362"/>
                    <a:pt x="260369" y="492792"/>
                  </a:cubicBezTo>
                  <a:cubicBezTo>
                    <a:pt x="255919" y="506770"/>
                    <a:pt x="248054" y="486990"/>
                    <a:pt x="241409" y="496341"/>
                  </a:cubicBezTo>
                  <a:cubicBezTo>
                    <a:pt x="238681" y="492785"/>
                    <a:pt x="238792" y="489444"/>
                    <a:pt x="241697" y="486317"/>
                  </a:cubicBezTo>
                  <a:cubicBezTo>
                    <a:pt x="239753" y="481631"/>
                    <a:pt x="237528" y="486066"/>
                    <a:pt x="235510" y="483346"/>
                  </a:cubicBezTo>
                  <a:cubicBezTo>
                    <a:pt x="234638" y="485349"/>
                    <a:pt x="236715" y="487618"/>
                    <a:pt x="237683" y="489784"/>
                  </a:cubicBezTo>
                  <a:cubicBezTo>
                    <a:pt x="235429" y="494936"/>
                    <a:pt x="233374" y="493362"/>
                    <a:pt x="231252" y="494308"/>
                  </a:cubicBezTo>
                  <a:cubicBezTo>
                    <a:pt x="230144" y="491713"/>
                    <a:pt x="230964" y="489259"/>
                    <a:pt x="233041" y="486901"/>
                  </a:cubicBezTo>
                  <a:cubicBezTo>
                    <a:pt x="227423" y="491307"/>
                    <a:pt x="222057" y="486583"/>
                    <a:pt x="216550" y="486879"/>
                  </a:cubicBezTo>
                  <a:cubicBezTo>
                    <a:pt x="215730" y="484307"/>
                    <a:pt x="218502" y="482000"/>
                    <a:pt x="215212" y="479243"/>
                  </a:cubicBezTo>
                  <a:cubicBezTo>
                    <a:pt x="211745" y="492024"/>
                    <a:pt x="195284" y="481845"/>
                    <a:pt x="189821" y="487330"/>
                  </a:cubicBezTo>
                  <a:cubicBezTo>
                    <a:pt x="188217" y="481025"/>
                    <a:pt x="181927" y="482200"/>
                    <a:pt x="186998" y="477041"/>
                  </a:cubicBezTo>
                  <a:cubicBezTo>
                    <a:pt x="183664" y="475451"/>
                    <a:pt x="183287" y="478859"/>
                    <a:pt x="182888" y="483028"/>
                  </a:cubicBezTo>
                  <a:cubicBezTo>
                    <a:pt x="179584" y="483642"/>
                    <a:pt x="179088" y="470728"/>
                    <a:pt x="174454" y="476095"/>
                  </a:cubicBezTo>
                  <a:cubicBezTo>
                    <a:pt x="175903" y="480522"/>
                    <a:pt x="177595" y="476353"/>
                    <a:pt x="179074" y="478933"/>
                  </a:cubicBezTo>
                  <a:cubicBezTo>
                    <a:pt x="178002" y="480116"/>
                    <a:pt x="177773" y="481343"/>
                    <a:pt x="178187" y="482651"/>
                  </a:cubicBezTo>
                  <a:cubicBezTo>
                    <a:pt x="170351" y="481594"/>
                    <a:pt x="162745" y="473825"/>
                    <a:pt x="154599" y="483324"/>
                  </a:cubicBezTo>
                  <a:cubicBezTo>
                    <a:pt x="154999" y="476383"/>
                    <a:pt x="154326" y="477218"/>
                    <a:pt x="151835" y="470558"/>
                  </a:cubicBezTo>
                  <a:cubicBezTo>
                    <a:pt x="149322" y="474136"/>
                    <a:pt x="152411" y="478142"/>
                    <a:pt x="153838" y="482008"/>
                  </a:cubicBezTo>
                  <a:cubicBezTo>
                    <a:pt x="149359" y="491935"/>
                    <a:pt x="145663" y="475281"/>
                    <a:pt x="141235" y="483560"/>
                  </a:cubicBezTo>
                  <a:cubicBezTo>
                    <a:pt x="136563" y="478593"/>
                    <a:pt x="143467" y="474505"/>
                    <a:pt x="140865" y="469738"/>
                  </a:cubicBezTo>
                  <a:cubicBezTo>
                    <a:pt x="137879" y="474077"/>
                    <a:pt x="139306" y="478800"/>
                    <a:pt x="138094" y="483309"/>
                  </a:cubicBezTo>
                  <a:cubicBezTo>
                    <a:pt x="134967" y="487618"/>
                    <a:pt x="135129" y="478245"/>
                    <a:pt x="133474" y="480426"/>
                  </a:cubicBezTo>
                  <a:cubicBezTo>
                    <a:pt x="132712" y="478268"/>
                    <a:pt x="134915" y="476368"/>
                    <a:pt x="136024" y="474343"/>
                  </a:cubicBezTo>
                  <a:cubicBezTo>
                    <a:pt x="133326" y="472391"/>
                    <a:pt x="128943" y="475732"/>
                    <a:pt x="130354" y="480190"/>
                  </a:cubicBezTo>
                  <a:cubicBezTo>
                    <a:pt x="125084" y="471342"/>
                    <a:pt x="124988" y="478985"/>
                    <a:pt x="121255" y="469442"/>
                  </a:cubicBezTo>
                  <a:cubicBezTo>
                    <a:pt x="115985" y="474025"/>
                    <a:pt x="115549" y="472058"/>
                    <a:pt x="110271" y="468599"/>
                  </a:cubicBezTo>
                  <a:cubicBezTo>
                    <a:pt x="109495" y="471874"/>
                    <a:pt x="112259" y="475451"/>
                    <a:pt x="108401" y="478489"/>
                  </a:cubicBezTo>
                  <a:cubicBezTo>
                    <a:pt x="109650" y="480677"/>
                    <a:pt x="110892" y="482887"/>
                    <a:pt x="112141" y="485083"/>
                  </a:cubicBezTo>
                  <a:cubicBezTo>
                    <a:pt x="114994" y="485475"/>
                    <a:pt x="113686" y="478622"/>
                    <a:pt x="116842" y="485445"/>
                  </a:cubicBezTo>
                  <a:cubicBezTo>
                    <a:pt x="118520" y="483900"/>
                    <a:pt x="117810" y="482163"/>
                    <a:pt x="116997" y="480433"/>
                  </a:cubicBezTo>
                  <a:cubicBezTo>
                    <a:pt x="121832" y="481187"/>
                    <a:pt x="137037" y="479495"/>
                    <a:pt x="133932" y="491780"/>
                  </a:cubicBezTo>
                  <a:cubicBezTo>
                    <a:pt x="135403" y="494825"/>
                    <a:pt x="137192" y="488143"/>
                    <a:pt x="138774" y="487145"/>
                  </a:cubicBezTo>
                  <a:cubicBezTo>
                    <a:pt x="141324" y="492445"/>
                    <a:pt x="139062" y="496459"/>
                    <a:pt x="136090" y="498218"/>
                  </a:cubicBezTo>
                  <a:cubicBezTo>
                    <a:pt x="137680" y="499911"/>
                    <a:pt x="145700" y="499800"/>
                    <a:pt x="142521" y="493716"/>
                  </a:cubicBezTo>
                  <a:cubicBezTo>
                    <a:pt x="145973" y="492016"/>
                    <a:pt x="149189" y="497819"/>
                    <a:pt x="152818" y="490745"/>
                  </a:cubicBezTo>
                  <a:cubicBezTo>
                    <a:pt x="154163" y="493776"/>
                    <a:pt x="149410" y="496341"/>
                    <a:pt x="150201" y="499334"/>
                  </a:cubicBezTo>
                  <a:cubicBezTo>
                    <a:pt x="152781" y="504582"/>
                    <a:pt x="161075" y="495454"/>
                    <a:pt x="158635" y="506268"/>
                  </a:cubicBezTo>
                  <a:cubicBezTo>
                    <a:pt x="160550" y="509358"/>
                    <a:pt x="161526" y="502602"/>
                    <a:pt x="160358" y="501374"/>
                  </a:cubicBezTo>
                  <a:cubicBezTo>
                    <a:pt x="163233" y="501300"/>
                    <a:pt x="166094" y="501936"/>
                    <a:pt x="168866" y="505810"/>
                  </a:cubicBezTo>
                  <a:cubicBezTo>
                    <a:pt x="169671" y="503777"/>
                    <a:pt x="168836" y="501611"/>
                    <a:pt x="169834" y="499600"/>
                  </a:cubicBezTo>
                  <a:cubicBezTo>
                    <a:pt x="171726" y="497575"/>
                    <a:pt x="173456" y="500805"/>
                    <a:pt x="175363" y="498787"/>
                  </a:cubicBezTo>
                  <a:cubicBezTo>
                    <a:pt x="175452" y="500864"/>
                    <a:pt x="175001" y="502941"/>
                    <a:pt x="174387" y="504982"/>
                  </a:cubicBezTo>
                  <a:cubicBezTo>
                    <a:pt x="181343" y="500340"/>
                    <a:pt x="188106" y="501389"/>
                    <a:pt x="194848" y="504050"/>
                  </a:cubicBezTo>
                  <a:cubicBezTo>
                    <a:pt x="196563" y="507731"/>
                    <a:pt x="192401" y="504294"/>
                    <a:pt x="191558" y="508825"/>
                  </a:cubicBezTo>
                  <a:cubicBezTo>
                    <a:pt x="193798" y="512573"/>
                    <a:pt x="196311" y="507162"/>
                    <a:pt x="198492" y="513127"/>
                  </a:cubicBezTo>
                  <a:cubicBezTo>
                    <a:pt x="195277" y="515707"/>
                    <a:pt x="192135" y="515700"/>
                    <a:pt x="189156" y="509897"/>
                  </a:cubicBezTo>
                  <a:cubicBezTo>
                    <a:pt x="186502" y="520268"/>
                    <a:pt x="178431" y="507391"/>
                    <a:pt x="173338" y="513682"/>
                  </a:cubicBezTo>
                  <a:cubicBezTo>
                    <a:pt x="183642" y="517718"/>
                    <a:pt x="192933" y="515493"/>
                    <a:pt x="201478" y="518383"/>
                  </a:cubicBezTo>
                  <a:cubicBezTo>
                    <a:pt x="203444" y="513941"/>
                    <a:pt x="199091" y="516720"/>
                    <a:pt x="198499" y="513127"/>
                  </a:cubicBezTo>
                  <a:cubicBezTo>
                    <a:pt x="203718" y="506504"/>
                    <a:pt x="203356" y="524319"/>
                    <a:pt x="208567" y="517666"/>
                  </a:cubicBezTo>
                  <a:cubicBezTo>
                    <a:pt x="207044" y="516343"/>
                    <a:pt x="205462" y="516128"/>
                    <a:pt x="203947" y="514820"/>
                  </a:cubicBezTo>
                  <a:cubicBezTo>
                    <a:pt x="206239" y="508374"/>
                    <a:pt x="208072" y="516683"/>
                    <a:pt x="210371" y="510274"/>
                  </a:cubicBezTo>
                  <a:cubicBezTo>
                    <a:pt x="212337" y="512536"/>
                    <a:pt x="210622" y="514495"/>
                    <a:pt x="209395" y="516476"/>
                  </a:cubicBezTo>
                  <a:cubicBezTo>
                    <a:pt x="210688" y="517052"/>
                    <a:pt x="212056" y="515086"/>
                    <a:pt x="213276" y="518035"/>
                  </a:cubicBezTo>
                  <a:cubicBezTo>
                    <a:pt x="214806" y="509535"/>
                    <a:pt x="228192" y="515567"/>
                    <a:pt x="234468" y="518427"/>
                  </a:cubicBezTo>
                  <a:cubicBezTo>
                    <a:pt x="235702" y="524540"/>
                    <a:pt x="231008" y="515448"/>
                    <a:pt x="229700" y="520556"/>
                  </a:cubicBezTo>
                  <a:cubicBezTo>
                    <a:pt x="240470" y="519292"/>
                    <a:pt x="251195" y="519721"/>
                    <a:pt x="261788" y="524319"/>
                  </a:cubicBezTo>
                  <a:cubicBezTo>
                    <a:pt x="262549" y="526469"/>
                    <a:pt x="260354" y="528391"/>
                    <a:pt x="259260" y="530395"/>
                  </a:cubicBezTo>
                  <a:cubicBezTo>
                    <a:pt x="262438" y="536936"/>
                    <a:pt x="265166" y="528406"/>
                    <a:pt x="264929" y="524555"/>
                  </a:cubicBezTo>
                  <a:cubicBezTo>
                    <a:pt x="269645" y="523432"/>
                    <a:pt x="264730" y="531954"/>
                    <a:pt x="269328" y="534933"/>
                  </a:cubicBezTo>
                  <a:cubicBezTo>
                    <a:pt x="273763" y="532368"/>
                    <a:pt x="266386" y="528850"/>
                    <a:pt x="268810" y="526093"/>
                  </a:cubicBezTo>
                  <a:cubicBezTo>
                    <a:pt x="275330" y="527002"/>
                    <a:pt x="282086" y="519817"/>
                    <a:pt x="288354" y="528894"/>
                  </a:cubicBezTo>
                  <a:cubicBezTo>
                    <a:pt x="290963" y="520246"/>
                    <a:pt x="293772" y="524540"/>
                    <a:pt x="298000" y="522108"/>
                  </a:cubicBezTo>
                  <a:cubicBezTo>
                    <a:pt x="300780" y="524814"/>
                    <a:pt x="298769" y="527194"/>
                    <a:pt x="300898" y="529877"/>
                  </a:cubicBezTo>
                  <a:cubicBezTo>
                    <a:pt x="306020" y="524873"/>
                    <a:pt x="310951" y="526617"/>
                    <a:pt x="315903" y="527261"/>
                  </a:cubicBezTo>
                  <a:cubicBezTo>
                    <a:pt x="316938" y="532073"/>
                    <a:pt x="311712" y="530114"/>
                    <a:pt x="310293" y="530579"/>
                  </a:cubicBezTo>
                  <a:cubicBezTo>
                    <a:pt x="313434" y="535953"/>
                    <a:pt x="319444" y="532804"/>
                    <a:pt x="323724" y="527867"/>
                  </a:cubicBezTo>
                  <a:cubicBezTo>
                    <a:pt x="326644" y="531023"/>
                    <a:pt x="322918" y="533669"/>
                    <a:pt x="325823" y="536818"/>
                  </a:cubicBezTo>
                  <a:cubicBezTo>
                    <a:pt x="323539" y="540817"/>
                    <a:pt x="320242" y="537254"/>
                    <a:pt x="320131" y="542658"/>
                  </a:cubicBezTo>
                  <a:cubicBezTo>
                    <a:pt x="330022" y="543855"/>
                    <a:pt x="336637" y="540950"/>
                    <a:pt x="345522" y="534593"/>
                  </a:cubicBezTo>
                  <a:cubicBezTo>
                    <a:pt x="349809" y="538673"/>
                    <a:pt x="342536" y="541889"/>
                    <a:pt x="345958" y="545925"/>
                  </a:cubicBezTo>
                  <a:cubicBezTo>
                    <a:pt x="354341" y="545851"/>
                    <a:pt x="362752" y="544890"/>
                    <a:pt x="370898" y="552858"/>
                  </a:cubicBezTo>
                  <a:cubicBezTo>
                    <a:pt x="375274" y="544979"/>
                    <a:pt x="377994" y="552008"/>
                    <a:pt x="380286" y="553627"/>
                  </a:cubicBezTo>
                  <a:cubicBezTo>
                    <a:pt x="381905" y="551210"/>
                    <a:pt x="379310" y="548512"/>
                    <a:pt x="382082" y="546206"/>
                  </a:cubicBezTo>
                  <a:cubicBezTo>
                    <a:pt x="387944" y="554972"/>
                    <a:pt x="402483" y="542406"/>
                    <a:pt x="403053" y="554100"/>
                  </a:cubicBezTo>
                  <a:cubicBezTo>
                    <a:pt x="412824" y="553391"/>
                    <a:pt x="426307" y="561935"/>
                    <a:pt x="433655" y="555224"/>
                  </a:cubicBezTo>
                  <a:cubicBezTo>
                    <a:pt x="438407" y="562675"/>
                    <a:pt x="443604" y="555408"/>
                    <a:pt x="448283" y="565158"/>
                  </a:cubicBezTo>
                  <a:cubicBezTo>
                    <a:pt x="451898" y="558276"/>
                    <a:pt x="455091" y="564877"/>
                    <a:pt x="458742" y="557168"/>
                  </a:cubicBezTo>
                  <a:cubicBezTo>
                    <a:pt x="461522" y="559895"/>
                    <a:pt x="459511" y="562268"/>
                    <a:pt x="461647" y="564951"/>
                  </a:cubicBezTo>
                  <a:cubicBezTo>
                    <a:pt x="479927" y="566548"/>
                    <a:pt x="498311" y="564818"/>
                    <a:pt x="516354" y="574198"/>
                  </a:cubicBezTo>
                  <a:cubicBezTo>
                    <a:pt x="516916" y="570976"/>
                    <a:pt x="518956" y="568159"/>
                    <a:pt x="515755" y="567886"/>
                  </a:cubicBezTo>
                  <a:cubicBezTo>
                    <a:pt x="530775" y="573504"/>
                    <a:pt x="545818" y="578109"/>
                    <a:pt x="561141" y="573917"/>
                  </a:cubicBezTo>
                  <a:cubicBezTo>
                    <a:pt x="564889" y="571012"/>
                    <a:pt x="568274" y="580518"/>
                    <a:pt x="571963" y="579779"/>
                  </a:cubicBezTo>
                  <a:cubicBezTo>
                    <a:pt x="572665" y="578160"/>
                    <a:pt x="571024" y="576349"/>
                    <a:pt x="572110" y="574760"/>
                  </a:cubicBezTo>
                  <a:cubicBezTo>
                    <a:pt x="576716" y="577687"/>
                    <a:pt x="582592" y="581236"/>
                    <a:pt x="589348" y="576113"/>
                  </a:cubicBezTo>
                  <a:cubicBezTo>
                    <a:pt x="590841" y="578722"/>
                    <a:pt x="592334" y="581368"/>
                    <a:pt x="593820" y="583985"/>
                  </a:cubicBezTo>
                  <a:cubicBezTo>
                    <a:pt x="609964" y="578404"/>
                    <a:pt x="625767" y="584273"/>
                    <a:pt x="641593" y="588945"/>
                  </a:cubicBezTo>
                  <a:cubicBezTo>
                    <a:pt x="642111" y="587725"/>
                    <a:pt x="641667" y="586447"/>
                    <a:pt x="642495" y="585242"/>
                  </a:cubicBezTo>
                  <a:cubicBezTo>
                    <a:pt x="670030" y="592693"/>
                    <a:pt x="697904" y="588982"/>
                    <a:pt x="725490" y="594186"/>
                  </a:cubicBezTo>
                  <a:cubicBezTo>
                    <a:pt x="729903" y="586617"/>
                    <a:pt x="748767" y="595036"/>
                    <a:pt x="760808" y="595686"/>
                  </a:cubicBezTo>
                  <a:cubicBezTo>
                    <a:pt x="767328" y="596041"/>
                    <a:pt x="772532" y="591554"/>
                    <a:pt x="777211" y="598229"/>
                  </a:cubicBezTo>
                  <a:cubicBezTo>
                    <a:pt x="778305" y="596632"/>
                    <a:pt x="779406" y="595036"/>
                    <a:pt x="780515" y="593454"/>
                  </a:cubicBezTo>
                  <a:cubicBezTo>
                    <a:pt x="783479" y="602893"/>
                    <a:pt x="790782" y="590727"/>
                    <a:pt x="796030" y="599693"/>
                  </a:cubicBezTo>
                  <a:cubicBezTo>
                    <a:pt x="809380" y="591658"/>
                    <a:pt x="828184" y="603551"/>
                    <a:pt x="844018" y="597135"/>
                  </a:cubicBezTo>
                  <a:cubicBezTo>
                    <a:pt x="845023" y="598857"/>
                    <a:pt x="846021" y="600624"/>
                    <a:pt x="847019" y="602376"/>
                  </a:cubicBezTo>
                  <a:cubicBezTo>
                    <a:pt x="867405" y="594770"/>
                    <a:pt x="887223" y="606641"/>
                    <a:pt x="907631" y="598303"/>
                  </a:cubicBezTo>
                  <a:cubicBezTo>
                    <a:pt x="916273" y="606626"/>
                    <a:pt x="925549" y="594733"/>
                    <a:pt x="934198" y="602871"/>
                  </a:cubicBezTo>
                  <a:cubicBezTo>
                    <a:pt x="939653" y="595834"/>
                    <a:pt x="944598" y="605030"/>
                    <a:pt x="950016" y="599057"/>
                  </a:cubicBezTo>
                  <a:cubicBezTo>
                    <a:pt x="964497" y="605059"/>
                    <a:pt x="979236" y="602923"/>
                    <a:pt x="993982" y="599966"/>
                  </a:cubicBezTo>
                  <a:cubicBezTo>
                    <a:pt x="1026336" y="604083"/>
                    <a:pt x="1059045" y="596019"/>
                    <a:pt x="1091392" y="599988"/>
                  </a:cubicBezTo>
                  <a:cubicBezTo>
                    <a:pt x="1092486" y="598392"/>
                    <a:pt x="1093587" y="596803"/>
                    <a:pt x="1094681" y="595213"/>
                  </a:cubicBezTo>
                  <a:cubicBezTo>
                    <a:pt x="1096100" y="594023"/>
                    <a:pt x="1096056" y="597438"/>
                    <a:pt x="1095346" y="599035"/>
                  </a:cubicBezTo>
                  <a:cubicBezTo>
                    <a:pt x="1112658" y="595494"/>
                    <a:pt x="1125157" y="596677"/>
                    <a:pt x="1142683" y="592678"/>
                  </a:cubicBezTo>
                  <a:cubicBezTo>
                    <a:pt x="1143674" y="594437"/>
                    <a:pt x="1144672" y="596159"/>
                    <a:pt x="1145655" y="597919"/>
                  </a:cubicBezTo>
                  <a:cubicBezTo>
                    <a:pt x="1148929" y="597290"/>
                    <a:pt x="1147089" y="588790"/>
                    <a:pt x="1152078" y="593402"/>
                  </a:cubicBezTo>
                  <a:cubicBezTo>
                    <a:pt x="1152840" y="595871"/>
                    <a:pt x="1150740" y="594408"/>
                    <a:pt x="1149624" y="596958"/>
                  </a:cubicBezTo>
                  <a:cubicBezTo>
                    <a:pt x="1151731" y="598628"/>
                    <a:pt x="1155168" y="597527"/>
                    <a:pt x="1155220" y="593654"/>
                  </a:cubicBezTo>
                  <a:cubicBezTo>
                    <a:pt x="1282824" y="596403"/>
                    <a:pt x="1406718" y="573637"/>
                    <a:pt x="1533894" y="566518"/>
                  </a:cubicBezTo>
                  <a:cubicBezTo>
                    <a:pt x="1534707" y="565343"/>
                    <a:pt x="1535535" y="564131"/>
                    <a:pt x="1536363" y="562948"/>
                  </a:cubicBezTo>
                  <a:cubicBezTo>
                    <a:pt x="1553527" y="566881"/>
                    <a:pt x="1571178" y="554499"/>
                    <a:pt x="1588239" y="561943"/>
                  </a:cubicBezTo>
                  <a:cubicBezTo>
                    <a:pt x="1591306" y="560442"/>
                    <a:pt x="1594049" y="552067"/>
                    <a:pt x="1594581" y="559932"/>
                  </a:cubicBezTo>
                  <a:cubicBezTo>
                    <a:pt x="1597035" y="556340"/>
                    <a:pt x="1604190" y="553834"/>
                    <a:pt x="1608780" y="558535"/>
                  </a:cubicBezTo>
                  <a:cubicBezTo>
                    <a:pt x="1609860" y="556924"/>
                    <a:pt x="1610969" y="555335"/>
                    <a:pt x="1612055" y="553753"/>
                  </a:cubicBezTo>
                  <a:cubicBezTo>
                    <a:pt x="1618057" y="554322"/>
                    <a:pt x="1624022" y="556266"/>
                    <a:pt x="1630195" y="551380"/>
                  </a:cubicBezTo>
                  <a:cubicBezTo>
                    <a:pt x="1659052" y="557848"/>
                    <a:pt x="1688619" y="541505"/>
                    <a:pt x="1717299" y="554381"/>
                  </a:cubicBezTo>
                  <a:cubicBezTo>
                    <a:pt x="1718401" y="552799"/>
                    <a:pt x="1719488" y="551210"/>
                    <a:pt x="1720589" y="549621"/>
                  </a:cubicBezTo>
                  <a:cubicBezTo>
                    <a:pt x="1725305" y="555749"/>
                    <a:pt x="1733820" y="553989"/>
                    <a:pt x="1736341" y="548312"/>
                  </a:cubicBezTo>
                  <a:cubicBezTo>
                    <a:pt x="1737782" y="550537"/>
                    <a:pt x="1736910" y="552540"/>
                    <a:pt x="1738507" y="554765"/>
                  </a:cubicBezTo>
                  <a:cubicBezTo>
                    <a:pt x="1740732" y="545400"/>
                    <a:pt x="1743311" y="551299"/>
                    <a:pt x="1745595" y="554056"/>
                  </a:cubicBezTo>
                  <a:cubicBezTo>
                    <a:pt x="1753224" y="546331"/>
                    <a:pt x="1762367" y="548460"/>
                    <a:pt x="1772457" y="548608"/>
                  </a:cubicBezTo>
                  <a:cubicBezTo>
                    <a:pt x="1773780" y="550818"/>
                    <a:pt x="1773780" y="552910"/>
                    <a:pt x="1773056" y="554943"/>
                  </a:cubicBezTo>
                  <a:cubicBezTo>
                    <a:pt x="1775429" y="556199"/>
                    <a:pt x="1775872" y="546087"/>
                    <a:pt x="1780226" y="551735"/>
                  </a:cubicBezTo>
                  <a:cubicBezTo>
                    <a:pt x="1781002" y="550530"/>
                    <a:pt x="1779945" y="549192"/>
                    <a:pt x="1779561" y="547898"/>
                  </a:cubicBezTo>
                  <a:cubicBezTo>
                    <a:pt x="1781985" y="545711"/>
                    <a:pt x="1784195" y="550441"/>
                    <a:pt x="1786731" y="544698"/>
                  </a:cubicBezTo>
                  <a:cubicBezTo>
                    <a:pt x="1788305" y="546472"/>
                    <a:pt x="1787485" y="548098"/>
                    <a:pt x="1786568" y="549695"/>
                  </a:cubicBezTo>
                  <a:cubicBezTo>
                    <a:pt x="1789332" y="546420"/>
                    <a:pt x="1794595" y="542783"/>
                    <a:pt x="1799334" y="543160"/>
                  </a:cubicBezTo>
                  <a:cubicBezTo>
                    <a:pt x="1801411" y="549621"/>
                    <a:pt x="1796651" y="546442"/>
                    <a:pt x="1794411" y="550308"/>
                  </a:cubicBezTo>
                  <a:cubicBezTo>
                    <a:pt x="1804013" y="544491"/>
                    <a:pt x="1813533" y="541859"/>
                    <a:pt x="1823076" y="537446"/>
                  </a:cubicBezTo>
                  <a:cubicBezTo>
                    <a:pt x="1824333" y="539642"/>
                    <a:pt x="1825560" y="541845"/>
                    <a:pt x="1826816" y="544032"/>
                  </a:cubicBezTo>
                  <a:cubicBezTo>
                    <a:pt x="1825959" y="549702"/>
                    <a:pt x="1829078" y="541024"/>
                    <a:pt x="1825397" y="538903"/>
                  </a:cubicBezTo>
                  <a:cubicBezTo>
                    <a:pt x="1829832" y="532671"/>
                    <a:pt x="1833787" y="534305"/>
                    <a:pt x="1839804" y="529973"/>
                  </a:cubicBezTo>
                  <a:cubicBezTo>
                    <a:pt x="1840787" y="535414"/>
                    <a:pt x="1846419" y="533440"/>
                    <a:pt x="1842724" y="537749"/>
                  </a:cubicBezTo>
                  <a:cubicBezTo>
                    <a:pt x="1845362" y="539767"/>
                    <a:pt x="1845451" y="530439"/>
                    <a:pt x="1850559" y="538341"/>
                  </a:cubicBezTo>
                  <a:cubicBezTo>
                    <a:pt x="1854292" y="533292"/>
                    <a:pt x="1848681" y="534290"/>
                    <a:pt x="1847572" y="533100"/>
                  </a:cubicBezTo>
                  <a:cubicBezTo>
                    <a:pt x="1853264" y="526662"/>
                    <a:pt x="1858579" y="532915"/>
                    <a:pt x="1864293" y="525605"/>
                  </a:cubicBezTo>
                  <a:cubicBezTo>
                    <a:pt x="1865025" y="527334"/>
                    <a:pt x="1863421" y="528887"/>
                    <a:pt x="1862578" y="530483"/>
                  </a:cubicBezTo>
                  <a:cubicBezTo>
                    <a:pt x="1864093" y="532050"/>
                    <a:pt x="1865801" y="527859"/>
                    <a:pt x="1867198" y="533359"/>
                  </a:cubicBezTo>
                  <a:cubicBezTo>
                    <a:pt x="1865867" y="526344"/>
                    <a:pt x="1870007" y="530661"/>
                    <a:pt x="1872941" y="525013"/>
                  </a:cubicBezTo>
                  <a:cubicBezTo>
                    <a:pt x="1886439" y="534815"/>
                    <a:pt x="1902065" y="508848"/>
                    <a:pt x="1913840" y="523165"/>
                  </a:cubicBezTo>
                  <a:cubicBezTo>
                    <a:pt x="1916538" y="511893"/>
                    <a:pt x="1924942" y="514081"/>
                    <a:pt x="1929910" y="511849"/>
                  </a:cubicBezTo>
                  <a:cubicBezTo>
                    <a:pt x="1929614" y="519854"/>
                    <a:pt x="1923080" y="513844"/>
                    <a:pt x="1920271" y="518649"/>
                  </a:cubicBezTo>
                  <a:cubicBezTo>
                    <a:pt x="1921505" y="521133"/>
                    <a:pt x="1922843" y="519950"/>
                    <a:pt x="1924070" y="522707"/>
                  </a:cubicBezTo>
                  <a:cubicBezTo>
                    <a:pt x="1919517" y="525967"/>
                    <a:pt x="1914845" y="533218"/>
                    <a:pt x="1910329" y="535443"/>
                  </a:cubicBezTo>
                  <a:cubicBezTo>
                    <a:pt x="1910913" y="522397"/>
                    <a:pt x="1898583" y="535162"/>
                    <a:pt x="1896151" y="536848"/>
                  </a:cubicBezTo>
                  <a:cubicBezTo>
                    <a:pt x="1905162" y="543293"/>
                    <a:pt x="1920079" y="539154"/>
                    <a:pt x="1928624" y="528074"/>
                  </a:cubicBezTo>
                  <a:cubicBezTo>
                    <a:pt x="1929385" y="530232"/>
                    <a:pt x="1927197" y="532139"/>
                    <a:pt x="1926088" y="534150"/>
                  </a:cubicBezTo>
                  <a:cubicBezTo>
                    <a:pt x="1930974" y="532634"/>
                    <a:pt x="1941049" y="532753"/>
                    <a:pt x="1941397" y="521517"/>
                  </a:cubicBezTo>
                  <a:cubicBezTo>
                    <a:pt x="1944427" y="519152"/>
                    <a:pt x="1943304" y="526484"/>
                    <a:pt x="1945137" y="528103"/>
                  </a:cubicBezTo>
                  <a:cubicBezTo>
                    <a:pt x="1954221" y="520246"/>
                    <a:pt x="1959913" y="520356"/>
                    <a:pt x="1969988" y="511183"/>
                  </a:cubicBezTo>
                  <a:cubicBezTo>
                    <a:pt x="1982022" y="511501"/>
                    <a:pt x="1994078" y="511457"/>
                    <a:pt x="2006504" y="498942"/>
                  </a:cubicBezTo>
                  <a:cubicBezTo>
                    <a:pt x="2013511" y="500850"/>
                    <a:pt x="2024924" y="495106"/>
                    <a:pt x="2029640" y="486924"/>
                  </a:cubicBezTo>
                  <a:cubicBezTo>
                    <a:pt x="2044867" y="492297"/>
                    <a:pt x="2071455" y="460764"/>
                    <a:pt x="2091154" y="479140"/>
                  </a:cubicBezTo>
                  <a:cubicBezTo>
                    <a:pt x="2086424" y="463129"/>
                    <a:pt x="2102981" y="470366"/>
                    <a:pt x="2102065" y="456107"/>
                  </a:cubicBezTo>
                  <a:cubicBezTo>
                    <a:pt x="2106219" y="457371"/>
                    <a:pt x="2110854" y="442728"/>
                    <a:pt x="2114764" y="452086"/>
                  </a:cubicBezTo>
                  <a:cubicBezTo>
                    <a:pt x="2131676" y="438234"/>
                    <a:pt x="2148204" y="437361"/>
                    <a:pt x="2164333" y="449647"/>
                  </a:cubicBezTo>
                  <a:cubicBezTo>
                    <a:pt x="2166521" y="445648"/>
                    <a:pt x="2168894" y="441641"/>
                    <a:pt x="2167844" y="437361"/>
                  </a:cubicBezTo>
                  <a:cubicBezTo>
                    <a:pt x="2170498" y="435920"/>
                    <a:pt x="2173048" y="438049"/>
                    <a:pt x="2175517" y="442979"/>
                  </a:cubicBezTo>
                  <a:cubicBezTo>
                    <a:pt x="2178067" y="437236"/>
                    <a:pt x="2180322" y="440037"/>
                    <a:pt x="2182687" y="439771"/>
                  </a:cubicBezTo>
                  <a:cubicBezTo>
                    <a:pt x="2183840" y="432912"/>
                    <a:pt x="2186028" y="433917"/>
                    <a:pt x="2187765" y="427604"/>
                  </a:cubicBezTo>
                  <a:cubicBezTo>
                    <a:pt x="2186294" y="424211"/>
                    <a:pt x="2184572" y="429608"/>
                    <a:pt x="2183064" y="427264"/>
                  </a:cubicBezTo>
                  <a:cubicBezTo>
                    <a:pt x="2193546" y="418638"/>
                    <a:pt x="2210554" y="418830"/>
                    <a:pt x="2222995" y="431603"/>
                  </a:cubicBezTo>
                  <a:cubicBezTo>
                    <a:pt x="2224636" y="422437"/>
                    <a:pt x="2229174" y="420434"/>
                    <a:pt x="2234267" y="422437"/>
                  </a:cubicBezTo>
                  <a:cubicBezTo>
                    <a:pt x="2244290" y="403891"/>
                    <a:pt x="2257167" y="393994"/>
                    <a:pt x="2269903" y="387489"/>
                  </a:cubicBezTo>
                  <a:cubicBezTo>
                    <a:pt x="2271396" y="390135"/>
                    <a:pt x="2272882" y="392774"/>
                    <a:pt x="2274383" y="395398"/>
                  </a:cubicBezTo>
                  <a:cubicBezTo>
                    <a:pt x="2273155" y="387267"/>
                    <a:pt x="2281419" y="389396"/>
                    <a:pt x="2284901" y="384917"/>
                  </a:cubicBezTo>
                  <a:cubicBezTo>
                    <a:pt x="2285197" y="386617"/>
                    <a:pt x="2285522" y="388310"/>
                    <a:pt x="2284746" y="389921"/>
                  </a:cubicBezTo>
                  <a:cubicBezTo>
                    <a:pt x="2296100" y="386528"/>
                    <a:pt x="2306729" y="384754"/>
                    <a:pt x="2315880" y="373504"/>
                  </a:cubicBezTo>
                  <a:cubicBezTo>
                    <a:pt x="2327803" y="370946"/>
                    <a:pt x="2343784" y="367088"/>
                    <a:pt x="2353438" y="352563"/>
                  </a:cubicBezTo>
                  <a:cubicBezTo>
                    <a:pt x="2361495" y="353945"/>
                    <a:pt x="2376544" y="339243"/>
                    <a:pt x="2383079" y="333507"/>
                  </a:cubicBezTo>
                  <a:cubicBezTo>
                    <a:pt x="2394115" y="323853"/>
                    <a:pt x="2403953" y="316262"/>
                    <a:pt x="2412284" y="303126"/>
                  </a:cubicBezTo>
                  <a:cubicBezTo>
                    <a:pt x="2409283" y="302993"/>
                    <a:pt x="2409305" y="298677"/>
                    <a:pt x="2407804" y="295254"/>
                  </a:cubicBezTo>
                  <a:cubicBezTo>
                    <a:pt x="2410029" y="291403"/>
                    <a:pt x="2412025" y="294544"/>
                    <a:pt x="2414235" y="290723"/>
                  </a:cubicBezTo>
                  <a:cubicBezTo>
                    <a:pt x="2410406" y="288195"/>
                    <a:pt x="2408669" y="292903"/>
                    <a:pt x="2406466" y="287604"/>
                  </a:cubicBezTo>
                  <a:cubicBezTo>
                    <a:pt x="2402512" y="296237"/>
                    <a:pt x="2395992" y="283856"/>
                    <a:pt x="2394521" y="292977"/>
                  </a:cubicBezTo>
                  <a:cubicBezTo>
                    <a:pt x="2392621" y="295432"/>
                    <a:pt x="2391018" y="287892"/>
                    <a:pt x="2389236" y="286288"/>
                  </a:cubicBezTo>
                  <a:cubicBezTo>
                    <a:pt x="2384195" y="288077"/>
                    <a:pt x="2379198" y="288764"/>
                    <a:pt x="2374231" y="288875"/>
                  </a:cubicBezTo>
                  <a:cubicBezTo>
                    <a:pt x="2378865" y="282784"/>
                    <a:pt x="2380980" y="282518"/>
                    <a:pt x="2387307" y="272310"/>
                  </a:cubicBezTo>
                  <a:cubicBezTo>
                    <a:pt x="2368613" y="275355"/>
                    <a:pt x="2343171" y="277203"/>
                    <a:pt x="2321453" y="293576"/>
                  </a:cubicBezTo>
                  <a:cubicBezTo>
                    <a:pt x="2319310" y="295018"/>
                    <a:pt x="2317270" y="293244"/>
                    <a:pt x="2315266" y="290597"/>
                  </a:cubicBezTo>
                  <a:cubicBezTo>
                    <a:pt x="2315037" y="292652"/>
                    <a:pt x="2315362" y="294781"/>
                    <a:pt x="2315850" y="296910"/>
                  </a:cubicBezTo>
                  <a:cubicBezTo>
                    <a:pt x="2313492" y="296858"/>
                    <a:pt x="2311083" y="298787"/>
                    <a:pt x="2308680" y="300125"/>
                  </a:cubicBezTo>
                  <a:cubicBezTo>
                    <a:pt x="2305406" y="288594"/>
                    <a:pt x="2296129" y="306992"/>
                    <a:pt x="2291731" y="315109"/>
                  </a:cubicBezTo>
                  <a:cubicBezTo>
                    <a:pt x="2289528" y="310770"/>
                    <a:pt x="2292958" y="306844"/>
                    <a:pt x="2295257" y="302845"/>
                  </a:cubicBezTo>
                  <a:cubicBezTo>
                    <a:pt x="2293047" y="304309"/>
                    <a:pt x="2289750" y="300709"/>
                    <a:pt x="2289964" y="296156"/>
                  </a:cubicBezTo>
                  <a:cubicBezTo>
                    <a:pt x="2293926" y="290804"/>
                    <a:pt x="2294599" y="295587"/>
                    <a:pt x="2297267" y="287936"/>
                  </a:cubicBezTo>
                  <a:cubicBezTo>
                    <a:pt x="2295552" y="284085"/>
                    <a:pt x="2293365" y="295846"/>
                    <a:pt x="2291753" y="288772"/>
                  </a:cubicBezTo>
                  <a:cubicBezTo>
                    <a:pt x="2288811" y="291048"/>
                    <a:pt x="2290666" y="293717"/>
                    <a:pt x="2288397" y="296045"/>
                  </a:cubicBezTo>
                  <a:cubicBezTo>
                    <a:pt x="2287333" y="296518"/>
                    <a:pt x="2286276" y="297028"/>
                    <a:pt x="2285248" y="295801"/>
                  </a:cubicBezTo>
                  <a:cubicBezTo>
                    <a:pt x="2285345" y="291617"/>
                    <a:pt x="2288789" y="287685"/>
                    <a:pt x="2288774" y="283516"/>
                  </a:cubicBezTo>
                  <a:cubicBezTo>
                    <a:pt x="2289580" y="282777"/>
                    <a:pt x="2290334" y="283634"/>
                    <a:pt x="2291162" y="282444"/>
                  </a:cubicBezTo>
                  <a:cubicBezTo>
                    <a:pt x="2289240" y="290058"/>
                    <a:pt x="2296018" y="284299"/>
                    <a:pt x="2298990" y="283043"/>
                  </a:cubicBezTo>
                  <a:cubicBezTo>
                    <a:pt x="2300446" y="285246"/>
                    <a:pt x="2299574" y="287278"/>
                    <a:pt x="2301163" y="289481"/>
                  </a:cubicBezTo>
                  <a:cubicBezTo>
                    <a:pt x="2308119" y="285793"/>
                    <a:pt x="2309590" y="272887"/>
                    <a:pt x="2315872" y="270536"/>
                  </a:cubicBezTo>
                  <a:cubicBezTo>
                    <a:pt x="2316420" y="275208"/>
                    <a:pt x="2310425" y="279332"/>
                    <a:pt x="2308407" y="283760"/>
                  </a:cubicBezTo>
                  <a:cubicBezTo>
                    <a:pt x="2311245" y="284041"/>
                    <a:pt x="2317233" y="281505"/>
                    <a:pt x="2315717" y="275562"/>
                  </a:cubicBezTo>
                  <a:cubicBezTo>
                    <a:pt x="2323183" y="280057"/>
                    <a:pt x="2331092" y="269501"/>
                    <a:pt x="2338869" y="263528"/>
                  </a:cubicBezTo>
                  <a:cubicBezTo>
                    <a:pt x="2334293" y="259441"/>
                    <a:pt x="2329267" y="269191"/>
                    <a:pt x="2324462" y="272458"/>
                  </a:cubicBezTo>
                  <a:cubicBezTo>
                    <a:pt x="2327448" y="260439"/>
                    <a:pt x="2336961" y="256935"/>
                    <a:pt x="2341995" y="263772"/>
                  </a:cubicBezTo>
                  <a:cubicBezTo>
                    <a:pt x="2348219" y="257253"/>
                    <a:pt x="2354421" y="251591"/>
                    <a:pt x="2360290" y="256418"/>
                  </a:cubicBezTo>
                  <a:cubicBezTo>
                    <a:pt x="2379383" y="239860"/>
                    <a:pt x="2397811" y="245308"/>
                    <a:pt x="2416807" y="231892"/>
                  </a:cubicBezTo>
                  <a:cubicBezTo>
                    <a:pt x="2412801" y="225690"/>
                    <a:pt x="2408492" y="229970"/>
                    <a:pt x="2404574" y="220915"/>
                  </a:cubicBezTo>
                  <a:cubicBezTo>
                    <a:pt x="2400058" y="223258"/>
                    <a:pt x="2395615" y="222785"/>
                    <a:pt x="2391350" y="216117"/>
                  </a:cubicBezTo>
                  <a:cubicBezTo>
                    <a:pt x="2389813" y="217670"/>
                    <a:pt x="2390648" y="219407"/>
                    <a:pt x="2389635" y="221026"/>
                  </a:cubicBezTo>
                  <a:cubicBezTo>
                    <a:pt x="2386494" y="212459"/>
                    <a:pt x="2382842" y="220309"/>
                    <a:pt x="2379575" y="216465"/>
                  </a:cubicBezTo>
                  <a:cubicBezTo>
                    <a:pt x="2378060" y="213390"/>
                    <a:pt x="2380033" y="210640"/>
                    <a:pt x="2382177" y="207868"/>
                  </a:cubicBezTo>
                  <a:cubicBezTo>
                    <a:pt x="2378149" y="202627"/>
                    <a:pt x="2373780" y="208570"/>
                    <a:pt x="2369641" y="206900"/>
                  </a:cubicBezTo>
                  <a:cubicBezTo>
                    <a:pt x="2366521" y="203714"/>
                    <a:pt x="2371333" y="201164"/>
                    <a:pt x="2369138" y="198067"/>
                  </a:cubicBezTo>
                  <a:cubicBezTo>
                    <a:pt x="2363084" y="194127"/>
                    <a:pt x="2359617" y="203574"/>
                    <a:pt x="2352403" y="205540"/>
                  </a:cubicBezTo>
                  <a:cubicBezTo>
                    <a:pt x="2350496" y="198562"/>
                    <a:pt x="2358679" y="193528"/>
                    <a:pt x="2361517" y="189958"/>
                  </a:cubicBezTo>
                  <a:cubicBezTo>
                    <a:pt x="2360216" y="189699"/>
                    <a:pt x="2358952" y="188258"/>
                    <a:pt x="2357703" y="185885"/>
                  </a:cubicBezTo>
                  <a:cubicBezTo>
                    <a:pt x="2356927" y="187068"/>
                    <a:pt x="2357984" y="188398"/>
                    <a:pt x="2358390" y="189699"/>
                  </a:cubicBezTo>
                  <a:cubicBezTo>
                    <a:pt x="2355182" y="192759"/>
                    <a:pt x="2353475" y="187363"/>
                    <a:pt x="2351959" y="194230"/>
                  </a:cubicBezTo>
                  <a:cubicBezTo>
                    <a:pt x="2350525" y="192013"/>
                    <a:pt x="2351397" y="189980"/>
                    <a:pt x="2349801" y="187785"/>
                  </a:cubicBezTo>
                  <a:cubicBezTo>
                    <a:pt x="2344434" y="191946"/>
                    <a:pt x="2339245" y="190475"/>
                    <a:pt x="2334042" y="189071"/>
                  </a:cubicBezTo>
                  <a:cubicBezTo>
                    <a:pt x="2332053" y="192257"/>
                    <a:pt x="2331950" y="195591"/>
                    <a:pt x="2333746" y="199079"/>
                  </a:cubicBezTo>
                  <a:cubicBezTo>
                    <a:pt x="2332075" y="202280"/>
                    <a:pt x="2330471" y="203463"/>
                    <a:pt x="2328890" y="203758"/>
                  </a:cubicBezTo>
                  <a:cubicBezTo>
                    <a:pt x="2327337" y="198599"/>
                    <a:pt x="2326827" y="193521"/>
                    <a:pt x="2326214" y="188465"/>
                  </a:cubicBezTo>
                  <a:cubicBezTo>
                    <a:pt x="2332563" y="187142"/>
                    <a:pt x="2342173" y="177606"/>
                    <a:pt x="2344139" y="167258"/>
                  </a:cubicBezTo>
                  <a:cubicBezTo>
                    <a:pt x="2353903" y="164685"/>
                    <a:pt x="2363697" y="161219"/>
                    <a:pt x="2373255" y="165757"/>
                  </a:cubicBezTo>
                  <a:cubicBezTo>
                    <a:pt x="2370964" y="155645"/>
                    <a:pt x="2378149" y="159156"/>
                    <a:pt x="2382066" y="160154"/>
                  </a:cubicBezTo>
                  <a:cubicBezTo>
                    <a:pt x="2383094" y="165513"/>
                    <a:pt x="2377964" y="159696"/>
                    <a:pt x="2376470" y="163488"/>
                  </a:cubicBezTo>
                  <a:cubicBezTo>
                    <a:pt x="2380477" y="169150"/>
                    <a:pt x="2384993" y="158388"/>
                    <a:pt x="2389229" y="156931"/>
                  </a:cubicBezTo>
                  <a:cubicBezTo>
                    <a:pt x="2392134" y="160420"/>
                    <a:pt x="2387300" y="163030"/>
                    <a:pt x="2391387" y="163377"/>
                  </a:cubicBezTo>
                  <a:cubicBezTo>
                    <a:pt x="2392474" y="154854"/>
                    <a:pt x="2403251" y="154906"/>
                    <a:pt x="2408869" y="157205"/>
                  </a:cubicBezTo>
                  <a:cubicBezTo>
                    <a:pt x="2413651" y="149444"/>
                    <a:pt x="2419055" y="153206"/>
                    <a:pt x="2425574" y="149702"/>
                  </a:cubicBezTo>
                  <a:cubicBezTo>
                    <a:pt x="2426299" y="141187"/>
                    <a:pt x="2419942" y="147706"/>
                    <a:pt x="2417828" y="146590"/>
                  </a:cubicBezTo>
                  <a:cubicBezTo>
                    <a:pt x="2423298" y="141704"/>
                    <a:pt x="2436721" y="132531"/>
                    <a:pt x="2446271" y="141261"/>
                  </a:cubicBezTo>
                  <a:cubicBezTo>
                    <a:pt x="2452990" y="131008"/>
                    <a:pt x="2475469" y="141830"/>
                    <a:pt x="2477553" y="119825"/>
                  </a:cubicBezTo>
                  <a:cubicBezTo>
                    <a:pt x="2483282" y="122937"/>
                    <a:pt x="2485603" y="111841"/>
                    <a:pt x="2490245" y="115781"/>
                  </a:cubicBezTo>
                  <a:cubicBezTo>
                    <a:pt x="2490275" y="120113"/>
                    <a:pt x="2487104" y="118642"/>
                    <a:pt x="2487628" y="124378"/>
                  </a:cubicBezTo>
                  <a:cubicBezTo>
                    <a:pt x="2500327" y="115966"/>
                    <a:pt x="2512879" y="103333"/>
                    <a:pt x="2513914" y="86236"/>
                  </a:cubicBezTo>
                  <a:cubicBezTo>
                    <a:pt x="2511016" y="82274"/>
                    <a:pt x="2505812" y="78216"/>
                    <a:pt x="2507283" y="71904"/>
                  </a:cubicBezTo>
                  <a:cubicBezTo>
                    <a:pt x="2500623" y="65946"/>
                    <a:pt x="2489972" y="67505"/>
                    <a:pt x="2488257" y="51576"/>
                  </a:cubicBezTo>
                  <a:cubicBezTo>
                    <a:pt x="2485026" y="58473"/>
                    <a:pt x="2479290" y="55486"/>
                    <a:pt x="2478470" y="63381"/>
                  </a:cubicBezTo>
                  <a:cubicBezTo>
                    <a:pt x="2479483" y="64733"/>
                    <a:pt x="2480599" y="62324"/>
                    <a:pt x="2481685" y="61119"/>
                  </a:cubicBezTo>
                  <a:cubicBezTo>
                    <a:pt x="2483149" y="65990"/>
                    <a:pt x="2481286" y="64371"/>
                    <a:pt x="2479150" y="67210"/>
                  </a:cubicBezTo>
                  <a:cubicBezTo>
                    <a:pt x="2477206" y="62279"/>
                    <a:pt x="2475151" y="60949"/>
                    <a:pt x="2473037" y="61710"/>
                  </a:cubicBezTo>
                  <a:cubicBezTo>
                    <a:pt x="2470812" y="58613"/>
                    <a:pt x="2471721" y="55738"/>
                    <a:pt x="2474072" y="53003"/>
                  </a:cubicBezTo>
                  <a:cubicBezTo>
                    <a:pt x="2472069" y="52057"/>
                    <a:pt x="2470162" y="53158"/>
                    <a:pt x="2470043" y="56447"/>
                  </a:cubicBezTo>
                  <a:cubicBezTo>
                    <a:pt x="2465276" y="47282"/>
                    <a:pt x="2454084" y="55058"/>
                    <a:pt x="2446375" y="59641"/>
                  </a:cubicBezTo>
                  <a:cubicBezTo>
                    <a:pt x="2437830" y="47939"/>
                    <a:pt x="2428457" y="63913"/>
                    <a:pt x="2419276" y="72621"/>
                  </a:cubicBezTo>
                  <a:cubicBezTo>
                    <a:pt x="2418781" y="71748"/>
                    <a:pt x="2418286" y="70861"/>
                    <a:pt x="2417776" y="69974"/>
                  </a:cubicBezTo>
                  <a:cubicBezTo>
                    <a:pt x="2421634" y="56669"/>
                    <a:pt x="2430394" y="56277"/>
                    <a:pt x="2434977" y="47451"/>
                  </a:cubicBezTo>
                  <a:cubicBezTo>
                    <a:pt x="2433506" y="43800"/>
                    <a:pt x="2431843" y="46779"/>
                    <a:pt x="2430416" y="42070"/>
                  </a:cubicBezTo>
                  <a:cubicBezTo>
                    <a:pt x="2416778" y="55693"/>
                    <a:pt x="2408573" y="50519"/>
                    <a:pt x="2395342" y="59456"/>
                  </a:cubicBezTo>
                  <a:cubicBezTo>
                    <a:pt x="2394891" y="58155"/>
                    <a:pt x="2395416" y="56935"/>
                    <a:pt x="2394662" y="55627"/>
                  </a:cubicBezTo>
                  <a:cubicBezTo>
                    <a:pt x="2399444" y="54171"/>
                    <a:pt x="2406681" y="48161"/>
                    <a:pt x="2409231" y="41678"/>
                  </a:cubicBezTo>
                  <a:cubicBezTo>
                    <a:pt x="2407243" y="37783"/>
                    <a:pt x="2405025" y="42196"/>
                    <a:pt x="2403037" y="38714"/>
                  </a:cubicBezTo>
                  <a:cubicBezTo>
                    <a:pt x="2403894" y="44044"/>
                    <a:pt x="2401773" y="45227"/>
                    <a:pt x="2399001" y="42144"/>
                  </a:cubicBezTo>
                  <a:cubicBezTo>
                    <a:pt x="2399636" y="45537"/>
                    <a:pt x="2399526" y="48885"/>
                    <a:pt x="2398705" y="52190"/>
                  </a:cubicBezTo>
                  <a:cubicBezTo>
                    <a:pt x="2394174" y="49115"/>
                    <a:pt x="2383862" y="53505"/>
                    <a:pt x="2385777" y="63728"/>
                  </a:cubicBezTo>
                  <a:cubicBezTo>
                    <a:pt x="2383803" y="67661"/>
                    <a:pt x="2385067" y="55856"/>
                    <a:pt x="2381978" y="59678"/>
                  </a:cubicBezTo>
                  <a:cubicBezTo>
                    <a:pt x="2381527" y="57098"/>
                    <a:pt x="2385134" y="57194"/>
                    <a:pt x="2383766" y="52271"/>
                  </a:cubicBezTo>
                  <a:cubicBezTo>
                    <a:pt x="2380603" y="51310"/>
                    <a:pt x="2377668" y="60912"/>
                    <a:pt x="2378681" y="64438"/>
                  </a:cubicBezTo>
                  <a:cubicBezTo>
                    <a:pt x="2376544" y="66160"/>
                    <a:pt x="2377047" y="57778"/>
                    <a:pt x="2375022" y="55353"/>
                  </a:cubicBezTo>
                  <a:cubicBezTo>
                    <a:pt x="2370779" y="58805"/>
                    <a:pt x="2373403" y="62767"/>
                    <a:pt x="2370771" y="66323"/>
                  </a:cubicBezTo>
                  <a:cubicBezTo>
                    <a:pt x="2368680" y="69102"/>
                    <a:pt x="2368140" y="62257"/>
                    <a:pt x="2369352" y="61185"/>
                  </a:cubicBezTo>
                  <a:cubicBezTo>
                    <a:pt x="2366100" y="58672"/>
                    <a:pt x="2366743" y="66678"/>
                    <a:pt x="2365996" y="68474"/>
                  </a:cubicBezTo>
                  <a:cubicBezTo>
                    <a:pt x="2365035" y="67956"/>
                    <a:pt x="2361879" y="64593"/>
                    <a:pt x="2361517" y="60602"/>
                  </a:cubicBezTo>
                  <a:cubicBezTo>
                    <a:pt x="2363491" y="56004"/>
                    <a:pt x="2365272" y="57600"/>
                    <a:pt x="2367209" y="54747"/>
                  </a:cubicBezTo>
                  <a:cubicBezTo>
                    <a:pt x="2362618" y="50135"/>
                    <a:pt x="2360393" y="59138"/>
                    <a:pt x="2360623" y="64290"/>
                  </a:cubicBezTo>
                  <a:cubicBezTo>
                    <a:pt x="2355057" y="65362"/>
                    <a:pt x="2350030" y="65694"/>
                    <a:pt x="2346127" y="75718"/>
                  </a:cubicBezTo>
                  <a:cubicBezTo>
                    <a:pt x="2342136" y="72074"/>
                    <a:pt x="2346726" y="69087"/>
                    <a:pt x="2344863" y="65584"/>
                  </a:cubicBezTo>
                  <a:cubicBezTo>
                    <a:pt x="2348071" y="63669"/>
                    <a:pt x="2351242" y="62878"/>
                    <a:pt x="2354421" y="61289"/>
                  </a:cubicBezTo>
                  <a:cubicBezTo>
                    <a:pt x="2351516" y="56041"/>
                    <a:pt x="2351679" y="51044"/>
                    <a:pt x="2354879" y="46269"/>
                  </a:cubicBezTo>
                  <a:cubicBezTo>
                    <a:pt x="2352920" y="43563"/>
                    <a:pt x="2350976" y="46431"/>
                    <a:pt x="2350851" y="49713"/>
                  </a:cubicBezTo>
                  <a:cubicBezTo>
                    <a:pt x="2350555" y="43659"/>
                    <a:pt x="2347118" y="49152"/>
                    <a:pt x="2346379" y="41826"/>
                  </a:cubicBezTo>
                  <a:cubicBezTo>
                    <a:pt x="2341936" y="48449"/>
                    <a:pt x="2337945" y="48102"/>
                    <a:pt x="2332038" y="48272"/>
                  </a:cubicBezTo>
                  <a:cubicBezTo>
                    <a:pt x="2330974" y="44591"/>
                    <a:pt x="2336333" y="41952"/>
                    <a:pt x="2337567" y="47437"/>
                  </a:cubicBezTo>
                  <a:cubicBezTo>
                    <a:pt x="2338395" y="46661"/>
                    <a:pt x="2338041" y="45803"/>
                    <a:pt x="2337656" y="44938"/>
                  </a:cubicBezTo>
                  <a:cubicBezTo>
                    <a:pt x="2338196" y="44162"/>
                    <a:pt x="2338743" y="43364"/>
                    <a:pt x="2339290" y="42566"/>
                  </a:cubicBezTo>
                  <a:cubicBezTo>
                    <a:pt x="2336289" y="37894"/>
                    <a:pt x="2333014" y="42329"/>
                    <a:pt x="2329806" y="44325"/>
                  </a:cubicBezTo>
                  <a:cubicBezTo>
                    <a:pt x="2328357" y="39195"/>
                    <a:pt x="2330183" y="34301"/>
                    <a:pt x="2328705" y="29172"/>
                  </a:cubicBezTo>
                  <a:cubicBezTo>
                    <a:pt x="2326953" y="34405"/>
                    <a:pt x="2326901" y="31988"/>
                    <a:pt x="2323767" y="36319"/>
                  </a:cubicBezTo>
                  <a:cubicBezTo>
                    <a:pt x="2320906" y="33163"/>
                    <a:pt x="2321890" y="30310"/>
                    <a:pt x="2320108" y="27242"/>
                  </a:cubicBezTo>
                  <a:cubicBezTo>
                    <a:pt x="2318083" y="29201"/>
                    <a:pt x="2318452" y="31315"/>
                    <a:pt x="2317580" y="33311"/>
                  </a:cubicBezTo>
                  <a:cubicBezTo>
                    <a:pt x="2315429" y="30650"/>
                    <a:pt x="2317454" y="28270"/>
                    <a:pt x="2314675" y="25550"/>
                  </a:cubicBezTo>
                  <a:cubicBezTo>
                    <a:pt x="2309878" y="28270"/>
                    <a:pt x="2305192" y="27272"/>
                    <a:pt x="2300498" y="26954"/>
                  </a:cubicBezTo>
                  <a:cubicBezTo>
                    <a:pt x="2298531" y="21262"/>
                    <a:pt x="2302412" y="23879"/>
                    <a:pt x="2304667" y="18505"/>
                  </a:cubicBezTo>
                  <a:cubicBezTo>
                    <a:pt x="2302420" y="15009"/>
                    <a:pt x="2299825" y="22526"/>
                    <a:pt x="2297652" y="16709"/>
                  </a:cubicBezTo>
                  <a:cubicBezTo>
                    <a:pt x="2297630" y="18779"/>
                    <a:pt x="2295848" y="20745"/>
                    <a:pt x="2296684" y="22911"/>
                  </a:cubicBezTo>
                  <a:cubicBezTo>
                    <a:pt x="2285322" y="17670"/>
                    <a:pt x="2273436" y="29246"/>
                    <a:pt x="2262053" y="25232"/>
                  </a:cubicBezTo>
                  <a:cubicBezTo>
                    <a:pt x="2261203" y="26843"/>
                    <a:pt x="2262711" y="28639"/>
                    <a:pt x="2263465" y="30362"/>
                  </a:cubicBezTo>
                  <a:cubicBezTo>
                    <a:pt x="2261543" y="33488"/>
                    <a:pt x="2259621" y="36305"/>
                    <a:pt x="2257788" y="36223"/>
                  </a:cubicBezTo>
                  <a:cubicBezTo>
                    <a:pt x="2255112" y="16236"/>
                    <a:pt x="2242339" y="40939"/>
                    <a:pt x="2235775" y="37007"/>
                  </a:cubicBezTo>
                  <a:cubicBezTo>
                    <a:pt x="2238096" y="19200"/>
                    <a:pt x="2246449" y="24463"/>
                    <a:pt x="2252880" y="16975"/>
                  </a:cubicBezTo>
                  <a:cubicBezTo>
                    <a:pt x="2249575" y="12843"/>
                    <a:pt x="2245414" y="21632"/>
                    <a:pt x="2244372" y="12562"/>
                  </a:cubicBezTo>
                  <a:cubicBezTo>
                    <a:pt x="2242731" y="14935"/>
                    <a:pt x="2241082" y="17337"/>
                    <a:pt x="2239434" y="19703"/>
                  </a:cubicBezTo>
                  <a:cubicBezTo>
                    <a:pt x="2237534" y="17470"/>
                    <a:pt x="2238030" y="15386"/>
                    <a:pt x="2237268" y="13257"/>
                  </a:cubicBezTo>
                  <a:cubicBezTo>
                    <a:pt x="2239360" y="13567"/>
                    <a:pt x="2241622" y="7994"/>
                    <a:pt x="2243625" y="11254"/>
                  </a:cubicBezTo>
                  <a:cubicBezTo>
                    <a:pt x="2242576" y="5621"/>
                    <a:pt x="2245650" y="8164"/>
                    <a:pt x="2246234" y="2650"/>
                  </a:cubicBezTo>
                  <a:cubicBezTo>
                    <a:pt x="2242878" y="-7344"/>
                    <a:pt x="2238532" y="14920"/>
                    <a:pt x="2235184" y="4328"/>
                  </a:cubicBezTo>
                  <a:cubicBezTo>
                    <a:pt x="2231525" y="11150"/>
                    <a:pt x="2227696" y="17973"/>
                    <a:pt x="2224355" y="24825"/>
                  </a:cubicBezTo>
                  <a:cubicBezTo>
                    <a:pt x="2221287" y="21248"/>
                    <a:pt x="2223009" y="18003"/>
                    <a:pt x="2224665" y="14802"/>
                  </a:cubicBezTo>
                  <a:cubicBezTo>
                    <a:pt x="2222233" y="8297"/>
                    <a:pt x="2219498" y="12836"/>
                    <a:pt x="2216896" y="11683"/>
                  </a:cubicBezTo>
                  <a:cubicBezTo>
                    <a:pt x="2217362" y="15061"/>
                    <a:pt x="2216549" y="18365"/>
                    <a:pt x="2213459" y="21469"/>
                  </a:cubicBezTo>
                  <a:cubicBezTo>
                    <a:pt x="2214982" y="23022"/>
                    <a:pt x="2216689" y="18838"/>
                    <a:pt x="2218094" y="24337"/>
                  </a:cubicBezTo>
                  <a:cubicBezTo>
                    <a:pt x="2215381" y="27213"/>
                    <a:pt x="2212764" y="27013"/>
                    <a:pt x="2210259" y="23731"/>
                  </a:cubicBezTo>
                  <a:cubicBezTo>
                    <a:pt x="2207797" y="27309"/>
                    <a:pt x="2205328" y="30879"/>
                    <a:pt x="2202859" y="34472"/>
                  </a:cubicBezTo>
                  <a:cubicBezTo>
                    <a:pt x="2201751" y="27013"/>
                    <a:pt x="2204456" y="28580"/>
                    <a:pt x="2199127" y="27878"/>
                  </a:cubicBezTo>
                  <a:cubicBezTo>
                    <a:pt x="2195467" y="24263"/>
                    <a:pt x="2201034" y="21329"/>
                    <a:pt x="2197870" y="17744"/>
                  </a:cubicBezTo>
                  <a:cubicBezTo>
                    <a:pt x="2196525" y="29896"/>
                    <a:pt x="2192245" y="25949"/>
                    <a:pt x="2187107" y="35758"/>
                  </a:cubicBezTo>
                  <a:cubicBezTo>
                    <a:pt x="2182458" y="33503"/>
                    <a:pt x="2177742" y="33215"/>
                    <a:pt x="2173144" y="29637"/>
                  </a:cubicBezTo>
                  <a:cubicBezTo>
                    <a:pt x="2169308" y="41405"/>
                    <a:pt x="2164695" y="43497"/>
                    <a:pt x="2159181" y="49920"/>
                  </a:cubicBezTo>
                  <a:cubicBezTo>
                    <a:pt x="2155692" y="46298"/>
                    <a:pt x="2161961" y="43423"/>
                    <a:pt x="2161059" y="40015"/>
                  </a:cubicBezTo>
                  <a:cubicBezTo>
                    <a:pt x="2153874" y="40769"/>
                    <a:pt x="2146394" y="57482"/>
                    <a:pt x="2142978" y="66249"/>
                  </a:cubicBezTo>
                  <a:cubicBezTo>
                    <a:pt x="2150296" y="69479"/>
                    <a:pt x="2152787" y="52870"/>
                    <a:pt x="2157607" y="49795"/>
                  </a:cubicBezTo>
                  <a:cubicBezTo>
                    <a:pt x="2158937" y="51983"/>
                    <a:pt x="2158937" y="54082"/>
                    <a:pt x="2158206" y="56107"/>
                  </a:cubicBezTo>
                  <a:cubicBezTo>
                    <a:pt x="2160201" y="58532"/>
                    <a:pt x="2163432" y="50822"/>
                    <a:pt x="2161576" y="48834"/>
                  </a:cubicBezTo>
                  <a:cubicBezTo>
                    <a:pt x="2168014" y="58983"/>
                    <a:pt x="2181246" y="29467"/>
                    <a:pt x="2190013" y="43504"/>
                  </a:cubicBezTo>
                  <a:cubicBezTo>
                    <a:pt x="2184328" y="57977"/>
                    <a:pt x="2172294" y="58347"/>
                    <a:pt x="2164481" y="56595"/>
                  </a:cubicBezTo>
                  <a:cubicBezTo>
                    <a:pt x="2159233" y="73788"/>
                    <a:pt x="2148138" y="72044"/>
                    <a:pt x="2138048" y="73389"/>
                  </a:cubicBezTo>
                  <a:cubicBezTo>
                    <a:pt x="2141012" y="65835"/>
                    <a:pt x="2142690" y="60276"/>
                    <a:pt x="2143429" y="51199"/>
                  </a:cubicBezTo>
                  <a:cubicBezTo>
                    <a:pt x="2141167" y="56381"/>
                    <a:pt x="2139164" y="53823"/>
                    <a:pt x="2136925" y="58221"/>
                  </a:cubicBezTo>
                  <a:cubicBezTo>
                    <a:pt x="2130139" y="44399"/>
                    <a:pt x="2127116" y="65214"/>
                    <a:pt x="2120581" y="53195"/>
                  </a:cubicBezTo>
                  <a:cubicBezTo>
                    <a:pt x="2113138" y="58931"/>
                    <a:pt x="2115562" y="57312"/>
                    <a:pt x="2108570" y="61038"/>
                  </a:cubicBezTo>
                  <a:cubicBezTo>
                    <a:pt x="2110661" y="63322"/>
                    <a:pt x="2108067" y="65199"/>
                    <a:pt x="2109168" y="67365"/>
                  </a:cubicBezTo>
                  <a:cubicBezTo>
                    <a:pt x="2107010" y="69102"/>
                    <a:pt x="2104955" y="67513"/>
                    <a:pt x="2102737" y="71889"/>
                  </a:cubicBezTo>
                  <a:cubicBezTo>
                    <a:pt x="2099248" y="67018"/>
                    <a:pt x="2103706" y="64275"/>
                    <a:pt x="2106093" y="64623"/>
                  </a:cubicBezTo>
                  <a:cubicBezTo>
                    <a:pt x="2105450" y="58887"/>
                    <a:pt x="2096329" y="65768"/>
                    <a:pt x="2096469" y="71423"/>
                  </a:cubicBezTo>
                  <a:cubicBezTo>
                    <a:pt x="2093342" y="70780"/>
                    <a:pt x="2090061" y="75673"/>
                    <a:pt x="2087133" y="68163"/>
                  </a:cubicBezTo>
                  <a:cubicBezTo>
                    <a:pt x="2082720" y="67284"/>
                    <a:pt x="2077886" y="80057"/>
                    <a:pt x="2073555" y="75925"/>
                  </a:cubicBezTo>
                  <a:cubicBezTo>
                    <a:pt x="2070797" y="68585"/>
                    <a:pt x="2075646" y="61836"/>
                    <a:pt x="2078123" y="54902"/>
                  </a:cubicBezTo>
                  <a:cubicBezTo>
                    <a:pt x="2072424" y="55590"/>
                    <a:pt x="2069836" y="65879"/>
                    <a:pt x="2062142" y="63721"/>
                  </a:cubicBezTo>
                  <a:cubicBezTo>
                    <a:pt x="2059436" y="58731"/>
                    <a:pt x="2060966" y="57697"/>
                    <a:pt x="2057588" y="58340"/>
                  </a:cubicBezTo>
                  <a:cubicBezTo>
                    <a:pt x="2054905" y="62878"/>
                    <a:pt x="2062430" y="60269"/>
                    <a:pt x="2059754" y="64793"/>
                  </a:cubicBezTo>
                  <a:cubicBezTo>
                    <a:pt x="2062083" y="65362"/>
                    <a:pt x="2064411" y="66271"/>
                    <a:pt x="2066836" y="64083"/>
                  </a:cubicBezTo>
                  <a:cubicBezTo>
                    <a:pt x="2067878" y="70588"/>
                    <a:pt x="2067190" y="69915"/>
                    <a:pt x="2071396" y="69472"/>
                  </a:cubicBezTo>
                  <a:cubicBezTo>
                    <a:pt x="2072135" y="71194"/>
                    <a:pt x="2070524" y="72731"/>
                    <a:pt x="2069674" y="74343"/>
                  </a:cubicBezTo>
                  <a:cubicBezTo>
                    <a:pt x="2067508" y="76472"/>
                    <a:pt x="2065697" y="67395"/>
                    <a:pt x="2063561" y="68851"/>
                  </a:cubicBezTo>
                  <a:cubicBezTo>
                    <a:pt x="2063531" y="70950"/>
                    <a:pt x="2061750" y="72887"/>
                    <a:pt x="2062593" y="75045"/>
                  </a:cubicBezTo>
                  <a:cubicBezTo>
                    <a:pt x="2059902" y="76937"/>
                    <a:pt x="2057367" y="74217"/>
                    <a:pt x="2054757" y="74439"/>
                  </a:cubicBezTo>
                  <a:cubicBezTo>
                    <a:pt x="2053656" y="71046"/>
                    <a:pt x="2054447" y="69797"/>
                    <a:pt x="2056472" y="69568"/>
                  </a:cubicBezTo>
                  <a:cubicBezTo>
                    <a:pt x="2058010" y="68356"/>
                    <a:pt x="2057108" y="71697"/>
                    <a:pt x="2058697" y="73493"/>
                  </a:cubicBezTo>
                  <a:cubicBezTo>
                    <a:pt x="2059170" y="69767"/>
                    <a:pt x="2060397" y="66101"/>
                    <a:pt x="2058261" y="62154"/>
                  </a:cubicBezTo>
                  <a:cubicBezTo>
                    <a:pt x="2047195" y="81631"/>
                    <a:pt x="2036743" y="80685"/>
                    <a:pt x="2026003" y="89799"/>
                  </a:cubicBezTo>
                  <a:cubicBezTo>
                    <a:pt x="2024865" y="88033"/>
                    <a:pt x="2023749" y="86266"/>
                    <a:pt x="2024577" y="84647"/>
                  </a:cubicBezTo>
                  <a:cubicBezTo>
                    <a:pt x="2023653" y="88609"/>
                    <a:pt x="2015418" y="95424"/>
                    <a:pt x="2010103" y="96097"/>
                  </a:cubicBezTo>
                  <a:cubicBezTo>
                    <a:pt x="2009520" y="89607"/>
                    <a:pt x="2018064" y="86628"/>
                    <a:pt x="2017569" y="82866"/>
                  </a:cubicBezTo>
                  <a:cubicBezTo>
                    <a:pt x="2019661" y="88483"/>
                    <a:pt x="2021686" y="85556"/>
                    <a:pt x="2018397" y="81683"/>
                  </a:cubicBezTo>
                  <a:cubicBezTo>
                    <a:pt x="2009475" y="87382"/>
                    <a:pt x="2001418" y="90147"/>
                    <a:pt x="1994573" y="89866"/>
                  </a:cubicBezTo>
                  <a:cubicBezTo>
                    <a:pt x="1992126" y="81276"/>
                    <a:pt x="2002896" y="84595"/>
                    <a:pt x="2002860" y="75415"/>
                  </a:cubicBezTo>
                  <a:cubicBezTo>
                    <a:pt x="1999814" y="75636"/>
                    <a:pt x="1998853" y="72953"/>
                    <a:pt x="1997264" y="78748"/>
                  </a:cubicBezTo>
                  <a:cubicBezTo>
                    <a:pt x="1987034" y="71815"/>
                    <a:pt x="1968244" y="90760"/>
                    <a:pt x="1957548" y="93281"/>
                  </a:cubicBezTo>
                  <a:cubicBezTo>
                    <a:pt x="1955286" y="89755"/>
                    <a:pt x="1963816" y="87064"/>
                    <a:pt x="1959425" y="83368"/>
                  </a:cubicBezTo>
                  <a:cubicBezTo>
                    <a:pt x="1957888" y="90435"/>
                    <a:pt x="1953933" y="92335"/>
                    <a:pt x="1950444" y="93983"/>
                  </a:cubicBezTo>
                  <a:cubicBezTo>
                    <a:pt x="1952758" y="95387"/>
                    <a:pt x="1955057" y="97538"/>
                    <a:pt x="1957474" y="95801"/>
                  </a:cubicBezTo>
                  <a:cubicBezTo>
                    <a:pt x="1957917" y="97073"/>
                    <a:pt x="1957393" y="98285"/>
                    <a:pt x="1958132" y="99615"/>
                  </a:cubicBezTo>
                  <a:cubicBezTo>
                    <a:pt x="1953290" y="103932"/>
                    <a:pt x="1948855" y="94633"/>
                    <a:pt x="1943873" y="103518"/>
                  </a:cubicBezTo>
                  <a:cubicBezTo>
                    <a:pt x="1942439" y="101316"/>
                    <a:pt x="1943311" y="99298"/>
                    <a:pt x="1941722" y="97073"/>
                  </a:cubicBezTo>
                  <a:cubicBezTo>
                    <a:pt x="1937863" y="102772"/>
                    <a:pt x="1934345" y="98573"/>
                    <a:pt x="1930590" y="101234"/>
                  </a:cubicBezTo>
                  <a:cubicBezTo>
                    <a:pt x="1929281" y="99061"/>
                    <a:pt x="1929267" y="96954"/>
                    <a:pt x="1929991" y="94914"/>
                  </a:cubicBezTo>
                  <a:cubicBezTo>
                    <a:pt x="1928224" y="92889"/>
                    <a:pt x="1926229" y="98507"/>
                    <a:pt x="1924543" y="93222"/>
                  </a:cubicBezTo>
                  <a:cubicBezTo>
                    <a:pt x="1922873" y="94781"/>
                    <a:pt x="1923568" y="96503"/>
                    <a:pt x="1924395" y="98248"/>
                  </a:cubicBezTo>
                  <a:cubicBezTo>
                    <a:pt x="1909893" y="96614"/>
                    <a:pt x="1900121" y="98699"/>
                    <a:pt x="1885803" y="101545"/>
                  </a:cubicBezTo>
                  <a:cubicBezTo>
                    <a:pt x="1884687" y="98921"/>
                    <a:pt x="1885515" y="96489"/>
                    <a:pt x="1887599" y="94153"/>
                  </a:cubicBezTo>
                  <a:cubicBezTo>
                    <a:pt x="1885263" y="93414"/>
                    <a:pt x="1882824" y="96245"/>
                    <a:pt x="1880496" y="94840"/>
                  </a:cubicBezTo>
                  <a:cubicBezTo>
                    <a:pt x="1876644" y="97900"/>
                    <a:pt x="1882011" y="101655"/>
                    <a:pt x="1878633" y="104738"/>
                  </a:cubicBezTo>
                  <a:cubicBezTo>
                    <a:pt x="1875122" y="99438"/>
                    <a:pt x="1871411" y="101441"/>
                    <a:pt x="1867597" y="106408"/>
                  </a:cubicBezTo>
                  <a:cubicBezTo>
                    <a:pt x="1865446" y="103710"/>
                    <a:pt x="1867449" y="101367"/>
                    <a:pt x="1864670" y="98640"/>
                  </a:cubicBezTo>
                  <a:cubicBezTo>
                    <a:pt x="1863228" y="101456"/>
                    <a:pt x="1865084" y="104531"/>
                    <a:pt x="1863620" y="107347"/>
                  </a:cubicBezTo>
                  <a:cubicBezTo>
                    <a:pt x="1859385" y="100000"/>
                    <a:pt x="1860005" y="107887"/>
                    <a:pt x="1854136" y="109129"/>
                  </a:cubicBezTo>
                  <a:cubicBezTo>
                    <a:pt x="1852008" y="106460"/>
                    <a:pt x="1854018" y="104087"/>
                    <a:pt x="1851232" y="101367"/>
                  </a:cubicBezTo>
                  <a:cubicBezTo>
                    <a:pt x="1850551" y="103400"/>
                    <a:pt x="1850500" y="105492"/>
                    <a:pt x="1851830" y="107709"/>
                  </a:cubicBezTo>
                  <a:cubicBezTo>
                    <a:pt x="1846826" y="111198"/>
                    <a:pt x="1836256" y="102432"/>
                    <a:pt x="1836537" y="93931"/>
                  </a:cubicBezTo>
                  <a:cubicBezTo>
                    <a:pt x="1829071" y="98388"/>
                    <a:pt x="1842354" y="101626"/>
                    <a:pt x="1837653" y="109107"/>
                  </a:cubicBezTo>
                  <a:cubicBezTo>
                    <a:pt x="1834962" y="108848"/>
                    <a:pt x="1835827" y="105492"/>
                    <a:pt x="1832360" y="102424"/>
                  </a:cubicBezTo>
                  <a:cubicBezTo>
                    <a:pt x="1828620" y="107133"/>
                    <a:pt x="1824333" y="102225"/>
                    <a:pt x="1822655" y="111708"/>
                  </a:cubicBezTo>
                  <a:cubicBezTo>
                    <a:pt x="1819218" y="111671"/>
                    <a:pt x="1815293" y="112396"/>
                    <a:pt x="1814213" y="104760"/>
                  </a:cubicBezTo>
                  <a:cubicBezTo>
                    <a:pt x="1812839" y="106763"/>
                    <a:pt x="1811478" y="108744"/>
                    <a:pt x="1810111" y="110733"/>
                  </a:cubicBezTo>
                  <a:cubicBezTo>
                    <a:pt x="1812868" y="117570"/>
                    <a:pt x="1811220" y="105462"/>
                    <a:pt x="1813984" y="112307"/>
                  </a:cubicBezTo>
                  <a:cubicBezTo>
                    <a:pt x="1811708" y="121562"/>
                    <a:pt x="1800265" y="114488"/>
                    <a:pt x="1793302" y="120734"/>
                  </a:cubicBezTo>
                  <a:cubicBezTo>
                    <a:pt x="1794507" y="115737"/>
                    <a:pt x="1793871" y="111487"/>
                    <a:pt x="1797552" y="109757"/>
                  </a:cubicBezTo>
                  <a:cubicBezTo>
                    <a:pt x="1792230" y="102616"/>
                    <a:pt x="1791033" y="119145"/>
                    <a:pt x="1785459" y="120128"/>
                  </a:cubicBezTo>
                  <a:cubicBezTo>
                    <a:pt x="1782044" y="111960"/>
                    <a:pt x="1778171" y="118878"/>
                    <a:pt x="1774416" y="121813"/>
                  </a:cubicBezTo>
                  <a:cubicBezTo>
                    <a:pt x="1770188" y="114584"/>
                    <a:pt x="1765642" y="117696"/>
                    <a:pt x="1761133" y="119514"/>
                  </a:cubicBezTo>
                  <a:cubicBezTo>
                    <a:pt x="1760105" y="114015"/>
                    <a:pt x="1765280" y="117740"/>
                    <a:pt x="1766795" y="113660"/>
                  </a:cubicBezTo>
                  <a:cubicBezTo>
                    <a:pt x="1765294" y="109787"/>
                    <a:pt x="1769109" y="106305"/>
                    <a:pt x="1767933" y="102446"/>
                  </a:cubicBezTo>
                  <a:cubicBezTo>
                    <a:pt x="1763506" y="109779"/>
                    <a:pt x="1757274" y="110792"/>
                    <a:pt x="1753297" y="118886"/>
                  </a:cubicBezTo>
                  <a:cubicBezTo>
                    <a:pt x="1752071" y="116461"/>
                    <a:pt x="1750126" y="118531"/>
                    <a:pt x="1747111" y="115907"/>
                  </a:cubicBezTo>
                  <a:cubicBezTo>
                    <a:pt x="1745521" y="108493"/>
                    <a:pt x="1756520" y="114879"/>
                    <a:pt x="1750540" y="106135"/>
                  </a:cubicBezTo>
                  <a:cubicBezTo>
                    <a:pt x="1753031" y="101197"/>
                    <a:pt x="1755197" y="107842"/>
                    <a:pt x="1757710" y="102912"/>
                  </a:cubicBezTo>
                  <a:cubicBezTo>
                    <a:pt x="1755486" y="96866"/>
                    <a:pt x="1748744" y="106896"/>
                    <a:pt x="1749203" y="98485"/>
                  </a:cubicBezTo>
                  <a:cubicBezTo>
                    <a:pt x="1746571" y="102853"/>
                    <a:pt x="1743792" y="100813"/>
                    <a:pt x="1739556" y="105263"/>
                  </a:cubicBezTo>
                  <a:cubicBezTo>
                    <a:pt x="1739918" y="95040"/>
                    <a:pt x="1735040" y="104945"/>
                    <a:pt x="1731122" y="98329"/>
                  </a:cubicBezTo>
                  <a:cubicBezTo>
                    <a:pt x="1726184" y="105536"/>
                    <a:pt x="1721557" y="103149"/>
                    <a:pt x="1716716" y="107244"/>
                  </a:cubicBezTo>
                  <a:cubicBezTo>
                    <a:pt x="1716546" y="112374"/>
                    <a:pt x="1720448" y="116313"/>
                    <a:pt x="1722836" y="112751"/>
                  </a:cubicBezTo>
                  <a:cubicBezTo>
                    <a:pt x="1722267" y="121436"/>
                    <a:pt x="1715429" y="116158"/>
                    <a:pt x="1712532" y="115722"/>
                  </a:cubicBezTo>
                  <a:cubicBezTo>
                    <a:pt x="1711867" y="111797"/>
                    <a:pt x="1714032" y="107872"/>
                    <a:pt x="1715149" y="107133"/>
                  </a:cubicBezTo>
                  <a:cubicBezTo>
                    <a:pt x="1714653" y="103016"/>
                    <a:pt x="1712391" y="102794"/>
                    <a:pt x="1712310" y="96866"/>
                  </a:cubicBezTo>
                  <a:cubicBezTo>
                    <a:pt x="1711881" y="108123"/>
                    <a:pt x="1707653" y="99719"/>
                    <a:pt x="1703351" y="107480"/>
                  </a:cubicBezTo>
                  <a:cubicBezTo>
                    <a:pt x="1704977" y="114177"/>
                    <a:pt x="1707047" y="106712"/>
                    <a:pt x="1708725" y="111664"/>
                  </a:cubicBezTo>
                  <a:cubicBezTo>
                    <a:pt x="1706101" y="112130"/>
                    <a:pt x="1703344" y="116572"/>
                    <a:pt x="1700890" y="111058"/>
                  </a:cubicBezTo>
                  <a:cubicBezTo>
                    <a:pt x="1700150" y="108589"/>
                    <a:pt x="1702242" y="110038"/>
                    <a:pt x="1703351" y="107480"/>
                  </a:cubicBezTo>
                  <a:cubicBezTo>
                    <a:pt x="1702257" y="104967"/>
                    <a:pt x="1700025" y="106091"/>
                    <a:pt x="1701119" y="103540"/>
                  </a:cubicBezTo>
                  <a:cubicBezTo>
                    <a:pt x="1698266" y="99578"/>
                    <a:pt x="1699929" y="111657"/>
                    <a:pt x="1697164" y="104487"/>
                  </a:cubicBezTo>
                  <a:cubicBezTo>
                    <a:pt x="1697903" y="108744"/>
                    <a:pt x="1699374" y="113024"/>
                    <a:pt x="1696787" y="117008"/>
                  </a:cubicBezTo>
                  <a:cubicBezTo>
                    <a:pt x="1693010" y="116838"/>
                    <a:pt x="1696632" y="112780"/>
                    <a:pt x="1693882" y="109254"/>
                  </a:cubicBezTo>
                  <a:cubicBezTo>
                    <a:pt x="1691694" y="112019"/>
                    <a:pt x="1692456" y="114998"/>
                    <a:pt x="1692833" y="117969"/>
                  </a:cubicBezTo>
                  <a:cubicBezTo>
                    <a:pt x="1691510" y="118324"/>
                    <a:pt x="1690260" y="116188"/>
                    <a:pt x="1688878" y="118915"/>
                  </a:cubicBezTo>
                  <a:cubicBezTo>
                    <a:pt x="1684872" y="113157"/>
                    <a:pt x="1691473" y="108227"/>
                    <a:pt x="1688582" y="102557"/>
                  </a:cubicBezTo>
                  <a:cubicBezTo>
                    <a:pt x="1687666" y="105854"/>
                    <a:pt x="1686232" y="109077"/>
                    <a:pt x="1686712" y="112462"/>
                  </a:cubicBezTo>
                  <a:cubicBezTo>
                    <a:pt x="1683933" y="117910"/>
                    <a:pt x="1681656" y="106652"/>
                    <a:pt x="1678796" y="114362"/>
                  </a:cubicBezTo>
                  <a:cubicBezTo>
                    <a:pt x="1675928" y="111206"/>
                    <a:pt x="1676925" y="108353"/>
                    <a:pt x="1675151" y="105300"/>
                  </a:cubicBezTo>
                  <a:cubicBezTo>
                    <a:pt x="1671581" y="110223"/>
                    <a:pt x="1668292" y="106837"/>
                    <a:pt x="1664914" y="105765"/>
                  </a:cubicBezTo>
                  <a:cubicBezTo>
                    <a:pt x="1662851" y="114362"/>
                    <a:pt x="1657078" y="111679"/>
                    <a:pt x="1652969" y="111110"/>
                  </a:cubicBezTo>
                  <a:cubicBezTo>
                    <a:pt x="1650862" y="108419"/>
                    <a:pt x="1657130" y="106416"/>
                    <a:pt x="1653198" y="103577"/>
                  </a:cubicBezTo>
                  <a:cubicBezTo>
                    <a:pt x="1649576" y="111191"/>
                    <a:pt x="1645710" y="107096"/>
                    <a:pt x="1640513" y="107621"/>
                  </a:cubicBezTo>
                  <a:cubicBezTo>
                    <a:pt x="1637217" y="110297"/>
                    <a:pt x="1641851" y="113586"/>
                    <a:pt x="1639464" y="116336"/>
                  </a:cubicBezTo>
                  <a:cubicBezTo>
                    <a:pt x="1634873" y="117489"/>
                    <a:pt x="1638762" y="108855"/>
                    <a:pt x="1635058" y="105928"/>
                  </a:cubicBezTo>
                  <a:cubicBezTo>
                    <a:pt x="1632981" y="106179"/>
                    <a:pt x="1632131" y="107421"/>
                    <a:pt x="1631776" y="110703"/>
                  </a:cubicBezTo>
                  <a:cubicBezTo>
                    <a:pt x="1624370" y="96370"/>
                    <a:pt x="1615862" y="117304"/>
                    <a:pt x="1608256" y="108870"/>
                  </a:cubicBezTo>
                  <a:cubicBezTo>
                    <a:pt x="1605432" y="117171"/>
                    <a:pt x="1603732" y="115744"/>
                    <a:pt x="1598484" y="120689"/>
                  </a:cubicBezTo>
                  <a:cubicBezTo>
                    <a:pt x="1597065" y="120837"/>
                    <a:pt x="1596170" y="115663"/>
                    <a:pt x="1593102" y="116513"/>
                  </a:cubicBezTo>
                  <a:cubicBezTo>
                    <a:pt x="1592356" y="110149"/>
                    <a:pt x="1597833" y="113379"/>
                    <a:pt x="1599607" y="109491"/>
                  </a:cubicBezTo>
                  <a:cubicBezTo>
                    <a:pt x="1594832" y="105322"/>
                    <a:pt x="1591136" y="110319"/>
                    <a:pt x="1587662" y="114828"/>
                  </a:cubicBezTo>
                  <a:cubicBezTo>
                    <a:pt x="1583789" y="112455"/>
                    <a:pt x="1585637" y="109587"/>
                    <a:pt x="1583257" y="104435"/>
                  </a:cubicBezTo>
                  <a:cubicBezTo>
                    <a:pt x="1580108" y="106061"/>
                    <a:pt x="1578348" y="102343"/>
                    <a:pt x="1576833" y="108951"/>
                  </a:cubicBezTo>
                  <a:cubicBezTo>
                    <a:pt x="1575850" y="107229"/>
                    <a:pt x="1574845" y="105470"/>
                    <a:pt x="1573854" y="103725"/>
                  </a:cubicBezTo>
                  <a:cubicBezTo>
                    <a:pt x="1575111" y="110563"/>
                    <a:pt x="1566729" y="112913"/>
                    <a:pt x="1563631" y="104191"/>
                  </a:cubicBezTo>
                  <a:cubicBezTo>
                    <a:pt x="1561022" y="113238"/>
                    <a:pt x="1558864" y="109232"/>
                    <a:pt x="1554887" y="107266"/>
                  </a:cubicBezTo>
                  <a:cubicBezTo>
                    <a:pt x="1551620" y="111597"/>
                    <a:pt x="1555212" y="108759"/>
                    <a:pt x="1556314" y="112396"/>
                  </a:cubicBezTo>
                  <a:cubicBezTo>
                    <a:pt x="1554384" y="115596"/>
                    <a:pt x="1552647" y="112337"/>
                    <a:pt x="1550785" y="113216"/>
                  </a:cubicBezTo>
                  <a:cubicBezTo>
                    <a:pt x="1547850" y="107081"/>
                    <a:pt x="1549956" y="107170"/>
                    <a:pt x="1551095" y="103208"/>
                  </a:cubicBezTo>
                  <a:cubicBezTo>
                    <a:pt x="1547702" y="103008"/>
                    <a:pt x="1544339" y="101352"/>
                    <a:pt x="1541168" y="93628"/>
                  </a:cubicBezTo>
                  <a:cubicBezTo>
                    <a:pt x="1541988" y="92046"/>
                    <a:pt x="1542787" y="91824"/>
                    <a:pt x="1543555" y="92578"/>
                  </a:cubicBezTo>
                  <a:cubicBezTo>
                    <a:pt x="1543134" y="87796"/>
                    <a:pt x="1535809" y="89880"/>
                    <a:pt x="1532660" y="89223"/>
                  </a:cubicBezTo>
                  <a:cubicBezTo>
                    <a:pt x="1540835" y="93273"/>
                    <a:pt x="1539246" y="101389"/>
                    <a:pt x="1547133" y="104147"/>
                  </a:cubicBezTo>
                  <a:cubicBezTo>
                    <a:pt x="1539586" y="114502"/>
                    <a:pt x="1538825" y="96223"/>
                    <a:pt x="1533170" y="98041"/>
                  </a:cubicBezTo>
                  <a:cubicBezTo>
                    <a:pt x="1533281" y="103496"/>
                    <a:pt x="1539061" y="109387"/>
                    <a:pt x="1538174" y="114761"/>
                  </a:cubicBezTo>
                  <a:cubicBezTo>
                    <a:pt x="1536141" y="109853"/>
                    <a:pt x="1530753" y="110489"/>
                    <a:pt x="1529075" y="104013"/>
                  </a:cubicBezTo>
                  <a:cubicBezTo>
                    <a:pt x="1526805" y="109269"/>
                    <a:pt x="1526658" y="114695"/>
                    <a:pt x="1524662" y="120009"/>
                  </a:cubicBezTo>
                  <a:cubicBezTo>
                    <a:pt x="1525704" y="111080"/>
                    <a:pt x="1521764" y="111435"/>
                    <a:pt x="1518763" y="106970"/>
                  </a:cubicBezTo>
                  <a:cubicBezTo>
                    <a:pt x="1517285" y="103496"/>
                    <a:pt x="1522215" y="100554"/>
                    <a:pt x="1519059" y="96947"/>
                  </a:cubicBezTo>
                  <a:cubicBezTo>
                    <a:pt x="1517625" y="100924"/>
                    <a:pt x="1516886" y="100924"/>
                    <a:pt x="1517189" y="106845"/>
                  </a:cubicBezTo>
                  <a:cubicBezTo>
                    <a:pt x="1515112" y="107007"/>
                    <a:pt x="1512273" y="102188"/>
                    <a:pt x="1513973" y="109121"/>
                  </a:cubicBezTo>
                  <a:cubicBezTo>
                    <a:pt x="1511645" y="108914"/>
                    <a:pt x="1509383" y="105270"/>
                    <a:pt x="1507121" y="102306"/>
                  </a:cubicBezTo>
                  <a:cubicBezTo>
                    <a:pt x="1507077" y="98433"/>
                    <a:pt x="1514284" y="102262"/>
                    <a:pt x="1512872" y="93953"/>
                  </a:cubicBezTo>
                  <a:cubicBezTo>
                    <a:pt x="1508600" y="98211"/>
                    <a:pt x="1489558" y="108197"/>
                    <a:pt x="1493239" y="93695"/>
                  </a:cubicBezTo>
                  <a:cubicBezTo>
                    <a:pt x="1490904" y="93118"/>
                    <a:pt x="1488368" y="98972"/>
                    <a:pt x="1486158" y="94412"/>
                  </a:cubicBezTo>
                  <a:cubicBezTo>
                    <a:pt x="1482632" y="106179"/>
                    <a:pt x="1474442" y="96400"/>
                    <a:pt x="1468440" y="108094"/>
                  </a:cubicBezTo>
                  <a:cubicBezTo>
                    <a:pt x="1467176" y="99712"/>
                    <a:pt x="1462275" y="104849"/>
                    <a:pt x="1464057" y="97701"/>
                  </a:cubicBezTo>
                  <a:cubicBezTo>
                    <a:pt x="1461418" y="95609"/>
                    <a:pt x="1461928" y="104110"/>
                    <a:pt x="1458313" y="106054"/>
                  </a:cubicBezTo>
                  <a:cubicBezTo>
                    <a:pt x="1452318" y="105071"/>
                    <a:pt x="1446405" y="101234"/>
                    <a:pt x="1440159" y="108419"/>
                  </a:cubicBezTo>
                  <a:cubicBezTo>
                    <a:pt x="1439619" y="101389"/>
                    <a:pt x="1434423" y="103178"/>
                    <a:pt x="1433890" y="107924"/>
                  </a:cubicBezTo>
                  <a:cubicBezTo>
                    <a:pt x="1431740" y="101131"/>
                    <a:pt x="1429249" y="105315"/>
                    <a:pt x="1427031" y="101131"/>
                  </a:cubicBezTo>
                  <a:cubicBezTo>
                    <a:pt x="1427681" y="105263"/>
                    <a:pt x="1428872" y="105403"/>
                    <a:pt x="1429870" y="111398"/>
                  </a:cubicBezTo>
                  <a:cubicBezTo>
                    <a:pt x="1426809" y="112011"/>
                    <a:pt x="1423402" y="106815"/>
                    <a:pt x="1422249" y="103260"/>
                  </a:cubicBezTo>
                  <a:cubicBezTo>
                    <a:pt x="1418131" y="101840"/>
                    <a:pt x="1419987" y="110555"/>
                    <a:pt x="1414428" y="102668"/>
                  </a:cubicBezTo>
                  <a:cubicBezTo>
                    <a:pt x="1414066" y="104723"/>
                    <a:pt x="1415285" y="106904"/>
                    <a:pt x="1413445" y="108855"/>
                  </a:cubicBezTo>
                  <a:cubicBezTo>
                    <a:pt x="1416904" y="107399"/>
                    <a:pt x="1420223" y="109483"/>
                    <a:pt x="1423512" y="113394"/>
                  </a:cubicBezTo>
                  <a:cubicBezTo>
                    <a:pt x="1417776" y="112913"/>
                    <a:pt x="1412040" y="111753"/>
                    <a:pt x="1406282" y="112071"/>
                  </a:cubicBezTo>
                  <a:cubicBezTo>
                    <a:pt x="1405831" y="110792"/>
                    <a:pt x="1406356" y="109580"/>
                    <a:pt x="1405602" y="108256"/>
                  </a:cubicBezTo>
                  <a:cubicBezTo>
                    <a:pt x="1408300" y="106046"/>
                    <a:pt x="1413134" y="111494"/>
                    <a:pt x="1413593" y="103844"/>
                  </a:cubicBezTo>
                  <a:cubicBezTo>
                    <a:pt x="1409549" y="99704"/>
                    <a:pt x="1405794" y="109572"/>
                    <a:pt x="1400317" y="101560"/>
                  </a:cubicBezTo>
                  <a:cubicBezTo>
                    <a:pt x="1399208" y="103363"/>
                    <a:pt x="1398107" y="105144"/>
                    <a:pt x="1397102" y="103821"/>
                  </a:cubicBezTo>
                  <a:cubicBezTo>
                    <a:pt x="1396407" y="105861"/>
                    <a:pt x="1396355" y="107939"/>
                    <a:pt x="1397700" y="110149"/>
                  </a:cubicBezTo>
                  <a:cubicBezTo>
                    <a:pt x="1394160" y="114288"/>
                    <a:pt x="1390900" y="109446"/>
                    <a:pt x="1387396" y="113098"/>
                  </a:cubicBezTo>
                  <a:cubicBezTo>
                    <a:pt x="1384609" y="110378"/>
                    <a:pt x="1386620" y="108020"/>
                    <a:pt x="1384476" y="105351"/>
                  </a:cubicBezTo>
                  <a:cubicBezTo>
                    <a:pt x="1381387" y="108353"/>
                    <a:pt x="1386036" y="111708"/>
                    <a:pt x="1381926" y="111405"/>
                  </a:cubicBezTo>
                  <a:cubicBezTo>
                    <a:pt x="1379029" y="107939"/>
                    <a:pt x="1383856" y="105329"/>
                    <a:pt x="1379775" y="104982"/>
                  </a:cubicBezTo>
                  <a:cubicBezTo>
                    <a:pt x="1377535" y="106889"/>
                    <a:pt x="1380027" y="109180"/>
                    <a:pt x="1378799" y="111169"/>
                  </a:cubicBezTo>
                  <a:cubicBezTo>
                    <a:pt x="1366891" y="95513"/>
                    <a:pt x="1351923" y="109779"/>
                    <a:pt x="1342158" y="102055"/>
                  </a:cubicBezTo>
                  <a:cubicBezTo>
                    <a:pt x="1340902" y="99460"/>
                    <a:pt x="1344479" y="97228"/>
                    <a:pt x="1343947" y="94663"/>
                  </a:cubicBezTo>
                  <a:cubicBezTo>
                    <a:pt x="1339586" y="91921"/>
                    <a:pt x="1334796" y="103067"/>
                    <a:pt x="1330664" y="92379"/>
                  </a:cubicBezTo>
                  <a:cubicBezTo>
                    <a:pt x="1329984" y="94404"/>
                    <a:pt x="1329932" y="96496"/>
                    <a:pt x="1331255" y="98714"/>
                  </a:cubicBezTo>
                  <a:cubicBezTo>
                    <a:pt x="1329555" y="103149"/>
                    <a:pt x="1328084" y="99941"/>
                    <a:pt x="1326414" y="103333"/>
                  </a:cubicBezTo>
                  <a:cubicBezTo>
                    <a:pt x="1324433" y="101086"/>
                    <a:pt x="1326170" y="99128"/>
                    <a:pt x="1327390" y="97139"/>
                  </a:cubicBezTo>
                  <a:cubicBezTo>
                    <a:pt x="1325142" y="93658"/>
                    <a:pt x="1322666" y="97442"/>
                    <a:pt x="1320360" y="95358"/>
                  </a:cubicBezTo>
                  <a:cubicBezTo>
                    <a:pt x="1319517" y="96954"/>
                    <a:pt x="1321025" y="98758"/>
                    <a:pt x="1321779" y="100473"/>
                  </a:cubicBezTo>
                  <a:cubicBezTo>
                    <a:pt x="1320086" y="104679"/>
                    <a:pt x="1318645" y="100266"/>
                    <a:pt x="1316997" y="102602"/>
                  </a:cubicBezTo>
                  <a:cubicBezTo>
                    <a:pt x="1316782" y="100495"/>
                    <a:pt x="1318120" y="98507"/>
                    <a:pt x="1316405" y="96289"/>
                  </a:cubicBezTo>
                  <a:cubicBezTo>
                    <a:pt x="1315319" y="97871"/>
                    <a:pt x="1314217" y="99482"/>
                    <a:pt x="1313116" y="101057"/>
                  </a:cubicBezTo>
                  <a:cubicBezTo>
                    <a:pt x="1310987" y="98388"/>
                    <a:pt x="1312998" y="96030"/>
                    <a:pt x="1310211" y="93295"/>
                  </a:cubicBezTo>
                  <a:cubicBezTo>
                    <a:pt x="1302575" y="94870"/>
                    <a:pt x="1294932" y="96348"/>
                    <a:pt x="1287385" y="95299"/>
                  </a:cubicBezTo>
                  <a:cubicBezTo>
                    <a:pt x="1288124" y="96622"/>
                    <a:pt x="1288863" y="97923"/>
                    <a:pt x="1289610" y="99238"/>
                  </a:cubicBezTo>
                  <a:cubicBezTo>
                    <a:pt x="1287533" y="98928"/>
                    <a:pt x="1285256" y="104501"/>
                    <a:pt x="1283268" y="101256"/>
                  </a:cubicBezTo>
                  <a:cubicBezTo>
                    <a:pt x="1281287" y="98995"/>
                    <a:pt x="1283017" y="97036"/>
                    <a:pt x="1284236" y="95047"/>
                  </a:cubicBezTo>
                  <a:cubicBezTo>
                    <a:pt x="1279690" y="91773"/>
                    <a:pt x="1271330" y="97827"/>
                    <a:pt x="1269157" y="100162"/>
                  </a:cubicBezTo>
                  <a:cubicBezTo>
                    <a:pt x="1268026" y="94862"/>
                    <a:pt x="1266185" y="93539"/>
                    <a:pt x="1262970" y="97161"/>
                  </a:cubicBezTo>
                  <a:cubicBezTo>
                    <a:pt x="1266895" y="102269"/>
                    <a:pt x="1263303" y="102180"/>
                    <a:pt x="1261166" y="104553"/>
                  </a:cubicBezTo>
                  <a:cubicBezTo>
                    <a:pt x="1268388" y="102498"/>
                    <a:pt x="1271315" y="109905"/>
                    <a:pt x="1279158" y="107199"/>
                  </a:cubicBezTo>
                  <a:cubicBezTo>
                    <a:pt x="1280030" y="104901"/>
                    <a:pt x="1278426" y="106172"/>
                    <a:pt x="1277680" y="104575"/>
                  </a:cubicBezTo>
                  <a:cubicBezTo>
                    <a:pt x="1279424" y="99105"/>
                    <a:pt x="1280710" y="107924"/>
                    <a:pt x="1282462" y="102439"/>
                  </a:cubicBezTo>
                  <a:cubicBezTo>
                    <a:pt x="1284813" y="108789"/>
                    <a:pt x="1284894" y="107148"/>
                    <a:pt x="1288420" y="112950"/>
                  </a:cubicBezTo>
                  <a:cubicBezTo>
                    <a:pt x="1279372" y="107111"/>
                    <a:pt x="1266732" y="117038"/>
                    <a:pt x="1260279" y="108242"/>
                  </a:cubicBezTo>
                  <a:cubicBezTo>
                    <a:pt x="1259755" y="109461"/>
                    <a:pt x="1260205" y="110777"/>
                    <a:pt x="1259378" y="111945"/>
                  </a:cubicBezTo>
                  <a:cubicBezTo>
                    <a:pt x="1256310" y="114333"/>
                    <a:pt x="1260169" y="107214"/>
                    <a:pt x="1257227" y="105514"/>
                  </a:cubicBezTo>
                  <a:cubicBezTo>
                    <a:pt x="1252208" y="115486"/>
                    <a:pt x="1247691" y="109003"/>
                    <a:pt x="1243027" y="106904"/>
                  </a:cubicBezTo>
                  <a:cubicBezTo>
                    <a:pt x="1241571" y="113756"/>
                    <a:pt x="1238289" y="113054"/>
                    <a:pt x="1235051" y="111331"/>
                  </a:cubicBezTo>
                  <a:cubicBezTo>
                    <a:pt x="1236278" y="106386"/>
                    <a:pt x="1239161" y="101589"/>
                    <a:pt x="1237077" y="96415"/>
                  </a:cubicBezTo>
                  <a:cubicBezTo>
                    <a:pt x="1239427" y="94988"/>
                    <a:pt x="1243352" y="97183"/>
                    <a:pt x="1243507" y="91898"/>
                  </a:cubicBezTo>
                  <a:cubicBezTo>
                    <a:pt x="1240477" y="92578"/>
                    <a:pt x="1240403" y="91403"/>
                    <a:pt x="1238954" y="86517"/>
                  </a:cubicBezTo>
                  <a:cubicBezTo>
                    <a:pt x="1237564" y="92098"/>
                    <a:pt x="1235502" y="90723"/>
                    <a:pt x="1234763" y="94973"/>
                  </a:cubicBezTo>
                  <a:cubicBezTo>
                    <a:pt x="1232087" y="96755"/>
                    <a:pt x="1229618" y="91824"/>
                    <a:pt x="1226839" y="96866"/>
                  </a:cubicBezTo>
                  <a:cubicBezTo>
                    <a:pt x="1223882" y="87530"/>
                    <a:pt x="1216801" y="92120"/>
                    <a:pt x="1211176" y="95668"/>
                  </a:cubicBezTo>
                  <a:cubicBezTo>
                    <a:pt x="1211153" y="88033"/>
                    <a:pt x="1208367" y="88506"/>
                    <a:pt x="1204154" y="93865"/>
                  </a:cubicBezTo>
                  <a:cubicBezTo>
                    <a:pt x="1203606" y="91714"/>
                    <a:pt x="1203680" y="89622"/>
                    <a:pt x="1205137" y="87655"/>
                  </a:cubicBezTo>
                  <a:cubicBezTo>
                    <a:pt x="1200014" y="83775"/>
                    <a:pt x="1194522" y="91957"/>
                    <a:pt x="1189377" y="88956"/>
                  </a:cubicBezTo>
                  <a:cubicBezTo>
                    <a:pt x="1187914" y="91337"/>
                    <a:pt x="1191270" y="94131"/>
                    <a:pt x="1189148" y="96459"/>
                  </a:cubicBezTo>
                  <a:cubicBezTo>
                    <a:pt x="1187478" y="99837"/>
                    <a:pt x="1186214" y="89836"/>
                    <a:pt x="1184447" y="96104"/>
                  </a:cubicBezTo>
                  <a:cubicBezTo>
                    <a:pt x="1183124" y="93902"/>
                    <a:pt x="1183124" y="91795"/>
                    <a:pt x="1183856" y="89762"/>
                  </a:cubicBezTo>
                  <a:cubicBezTo>
                    <a:pt x="1181365" y="88483"/>
                    <a:pt x="1183870" y="96703"/>
                    <a:pt x="1179820" y="93236"/>
                  </a:cubicBezTo>
                  <a:cubicBezTo>
                    <a:pt x="1177898" y="90575"/>
                    <a:pt x="1177218" y="88003"/>
                    <a:pt x="1178482" y="85608"/>
                  </a:cubicBezTo>
                  <a:cubicBezTo>
                    <a:pt x="1174453" y="89038"/>
                    <a:pt x="1167438" y="81853"/>
                    <a:pt x="1165783" y="89629"/>
                  </a:cubicBezTo>
                  <a:cubicBezTo>
                    <a:pt x="1163646" y="86953"/>
                    <a:pt x="1165672" y="84588"/>
                    <a:pt x="1162870" y="81890"/>
                  </a:cubicBezTo>
                  <a:cubicBezTo>
                    <a:pt x="1162686" y="89651"/>
                    <a:pt x="1158746" y="82836"/>
                    <a:pt x="1158923" y="82829"/>
                  </a:cubicBezTo>
                  <a:cubicBezTo>
                    <a:pt x="1153379" y="83560"/>
                    <a:pt x="1151413" y="93428"/>
                    <a:pt x="1145485" y="85549"/>
                  </a:cubicBezTo>
                  <a:cubicBezTo>
                    <a:pt x="1144295" y="92852"/>
                    <a:pt x="1137856" y="88934"/>
                    <a:pt x="1134360" y="89710"/>
                  </a:cubicBezTo>
                  <a:cubicBezTo>
                    <a:pt x="1134146" y="87611"/>
                    <a:pt x="1135476" y="85630"/>
                    <a:pt x="1133761" y="83383"/>
                  </a:cubicBezTo>
                  <a:cubicBezTo>
                    <a:pt x="1131160" y="91433"/>
                    <a:pt x="1127515" y="83294"/>
                    <a:pt x="1123302" y="91351"/>
                  </a:cubicBezTo>
                  <a:cubicBezTo>
                    <a:pt x="1121964" y="96526"/>
                    <a:pt x="1127198" y="98285"/>
                    <a:pt x="1128676" y="95543"/>
                  </a:cubicBezTo>
                  <a:cubicBezTo>
                    <a:pt x="1130066" y="96703"/>
                    <a:pt x="1124958" y="101079"/>
                    <a:pt x="1123827" y="100207"/>
                  </a:cubicBezTo>
                  <a:cubicBezTo>
                    <a:pt x="1122230" y="106091"/>
                    <a:pt x="1127331" y="101885"/>
                    <a:pt x="1128447" y="103060"/>
                  </a:cubicBezTo>
                  <a:cubicBezTo>
                    <a:pt x="1129208" y="105218"/>
                    <a:pt x="1127020" y="107148"/>
                    <a:pt x="1125904" y="109143"/>
                  </a:cubicBezTo>
                  <a:cubicBezTo>
                    <a:pt x="1124633" y="109757"/>
                    <a:pt x="1121602" y="101005"/>
                    <a:pt x="1118076" y="108545"/>
                  </a:cubicBezTo>
                  <a:cubicBezTo>
                    <a:pt x="1116110" y="105455"/>
                    <a:pt x="1114291" y="102395"/>
                    <a:pt x="1115984" y="99586"/>
                  </a:cubicBezTo>
                  <a:cubicBezTo>
                    <a:pt x="1113242" y="94929"/>
                    <a:pt x="1110167" y="101397"/>
                    <a:pt x="1107476" y="95151"/>
                  </a:cubicBezTo>
                  <a:cubicBezTo>
                    <a:pt x="1106685" y="98425"/>
                    <a:pt x="1107439" y="102801"/>
                    <a:pt x="1104120" y="102432"/>
                  </a:cubicBezTo>
                  <a:cubicBezTo>
                    <a:pt x="1106064" y="93244"/>
                    <a:pt x="1112103" y="87020"/>
                    <a:pt x="1118083" y="82163"/>
                  </a:cubicBezTo>
                  <a:cubicBezTo>
                    <a:pt x="1115504" y="81143"/>
                    <a:pt x="1112983" y="78179"/>
                    <a:pt x="1110411" y="76546"/>
                  </a:cubicBezTo>
                  <a:cubicBezTo>
                    <a:pt x="1109198" y="78941"/>
                    <a:pt x="1108770" y="84041"/>
                    <a:pt x="1106382" y="80005"/>
                  </a:cubicBezTo>
                  <a:cubicBezTo>
                    <a:pt x="1105554" y="82015"/>
                    <a:pt x="1106390" y="84181"/>
                    <a:pt x="1105406" y="86207"/>
                  </a:cubicBezTo>
                  <a:cubicBezTo>
                    <a:pt x="1101829" y="89356"/>
                    <a:pt x="1103462" y="83110"/>
                    <a:pt x="1100114" y="79517"/>
                  </a:cubicBezTo>
                  <a:cubicBezTo>
                    <a:pt x="1100528" y="90080"/>
                    <a:pt x="1086639" y="90657"/>
                    <a:pt x="1085175" y="79628"/>
                  </a:cubicBezTo>
                  <a:cubicBezTo>
                    <a:pt x="1085042" y="85859"/>
                    <a:pt x="1081849" y="79391"/>
                    <a:pt x="1079506" y="85445"/>
                  </a:cubicBezTo>
                  <a:cubicBezTo>
                    <a:pt x="1081974" y="90124"/>
                    <a:pt x="1084776" y="83886"/>
                    <a:pt x="1087252" y="88587"/>
                  </a:cubicBezTo>
                  <a:cubicBezTo>
                    <a:pt x="1087075" y="93273"/>
                    <a:pt x="1080496" y="88358"/>
                    <a:pt x="1077865" y="87833"/>
                  </a:cubicBezTo>
                  <a:cubicBezTo>
                    <a:pt x="1077539" y="90316"/>
                    <a:pt x="1076638" y="92763"/>
                    <a:pt x="1074494" y="95114"/>
                  </a:cubicBezTo>
                  <a:cubicBezTo>
                    <a:pt x="1072550" y="97893"/>
                    <a:pt x="1072749" y="91078"/>
                    <a:pt x="1074649" y="90087"/>
                  </a:cubicBezTo>
                  <a:cubicBezTo>
                    <a:pt x="1071944" y="87988"/>
                    <a:pt x="1071604" y="96422"/>
                    <a:pt x="1073592" y="98802"/>
                  </a:cubicBezTo>
                  <a:cubicBezTo>
                    <a:pt x="1075477" y="97095"/>
                    <a:pt x="1077214" y="100414"/>
                    <a:pt x="1079180" y="95469"/>
                  </a:cubicBezTo>
                  <a:cubicBezTo>
                    <a:pt x="1079875" y="98026"/>
                    <a:pt x="1079868" y="100554"/>
                    <a:pt x="1080533" y="103112"/>
                  </a:cubicBezTo>
                  <a:cubicBezTo>
                    <a:pt x="1076771" y="106512"/>
                    <a:pt x="1073333" y="98566"/>
                    <a:pt x="1069571" y="102262"/>
                  </a:cubicBezTo>
                  <a:cubicBezTo>
                    <a:pt x="1068847" y="97361"/>
                    <a:pt x="1075292" y="88557"/>
                    <a:pt x="1070022" y="87227"/>
                  </a:cubicBezTo>
                  <a:cubicBezTo>
                    <a:pt x="1070828" y="94079"/>
                    <a:pt x="1068847" y="90620"/>
                    <a:pt x="1065905" y="93199"/>
                  </a:cubicBezTo>
                  <a:cubicBezTo>
                    <a:pt x="1065594" y="85726"/>
                    <a:pt x="1068632" y="90043"/>
                    <a:pt x="1063000" y="85431"/>
                  </a:cubicBezTo>
                  <a:cubicBezTo>
                    <a:pt x="1062586" y="90265"/>
                    <a:pt x="1062261" y="91913"/>
                    <a:pt x="1058816" y="93894"/>
                  </a:cubicBezTo>
                  <a:cubicBezTo>
                    <a:pt x="1057707" y="84285"/>
                    <a:pt x="1052880" y="96844"/>
                    <a:pt x="1049569" y="88180"/>
                  </a:cubicBezTo>
                  <a:cubicBezTo>
                    <a:pt x="1059060" y="87434"/>
                    <a:pt x="1066599" y="80042"/>
                    <a:pt x="1077111" y="86539"/>
                  </a:cubicBezTo>
                  <a:cubicBezTo>
                    <a:pt x="1073378" y="77795"/>
                    <a:pt x="1084384" y="83154"/>
                    <a:pt x="1083009" y="73182"/>
                  </a:cubicBezTo>
                  <a:cubicBezTo>
                    <a:pt x="1081782" y="70662"/>
                    <a:pt x="1080430" y="71844"/>
                    <a:pt x="1079217" y="69109"/>
                  </a:cubicBezTo>
                  <a:cubicBezTo>
                    <a:pt x="1077584" y="77240"/>
                    <a:pt x="1071108" y="70810"/>
                    <a:pt x="1069881" y="65872"/>
                  </a:cubicBezTo>
                  <a:cubicBezTo>
                    <a:pt x="1071996" y="73227"/>
                    <a:pt x="1066082" y="72199"/>
                    <a:pt x="1068691" y="79576"/>
                  </a:cubicBezTo>
                  <a:cubicBezTo>
                    <a:pt x="1066607" y="79037"/>
                    <a:pt x="1064389" y="83006"/>
                    <a:pt x="1062408" y="79111"/>
                  </a:cubicBezTo>
                  <a:cubicBezTo>
                    <a:pt x="1060908" y="74964"/>
                    <a:pt x="1068706" y="79968"/>
                    <a:pt x="1063392" y="72901"/>
                  </a:cubicBezTo>
                  <a:cubicBezTo>
                    <a:pt x="1065129" y="67424"/>
                    <a:pt x="1066437" y="76257"/>
                    <a:pt x="1068167" y="70773"/>
                  </a:cubicBezTo>
                  <a:cubicBezTo>
                    <a:pt x="1066725" y="68533"/>
                    <a:pt x="1067605" y="66537"/>
                    <a:pt x="1066008" y="64327"/>
                  </a:cubicBezTo>
                  <a:cubicBezTo>
                    <a:pt x="1061270" y="72369"/>
                    <a:pt x="1060087" y="65791"/>
                    <a:pt x="1059052" y="60010"/>
                  </a:cubicBezTo>
                  <a:cubicBezTo>
                    <a:pt x="1058735" y="70499"/>
                    <a:pt x="1048896" y="62952"/>
                    <a:pt x="1043981" y="65103"/>
                  </a:cubicBezTo>
                  <a:cubicBezTo>
                    <a:pt x="1042236" y="69738"/>
                    <a:pt x="1044173" y="68422"/>
                    <a:pt x="1046146" y="71556"/>
                  </a:cubicBezTo>
                  <a:cubicBezTo>
                    <a:pt x="1040743" y="79672"/>
                    <a:pt x="1032242" y="71275"/>
                    <a:pt x="1029426" y="79051"/>
                  </a:cubicBezTo>
                  <a:cubicBezTo>
                    <a:pt x="1026299" y="75888"/>
                    <a:pt x="1030003" y="73241"/>
                    <a:pt x="1028901" y="70226"/>
                  </a:cubicBezTo>
                  <a:cubicBezTo>
                    <a:pt x="1033092" y="70226"/>
                    <a:pt x="1037328" y="68747"/>
                    <a:pt x="1041438" y="71201"/>
                  </a:cubicBezTo>
                  <a:cubicBezTo>
                    <a:pt x="1042953" y="67964"/>
                    <a:pt x="1043049" y="64630"/>
                    <a:pt x="1041748" y="61185"/>
                  </a:cubicBezTo>
                  <a:cubicBezTo>
                    <a:pt x="1040632" y="63691"/>
                    <a:pt x="1039612" y="62413"/>
                    <a:pt x="1038622" y="60927"/>
                  </a:cubicBezTo>
                  <a:cubicBezTo>
                    <a:pt x="1038215" y="62582"/>
                    <a:pt x="1037801" y="64231"/>
                    <a:pt x="1038451" y="65968"/>
                  </a:cubicBezTo>
                  <a:cubicBezTo>
                    <a:pt x="1034231" y="58103"/>
                    <a:pt x="1022330" y="64992"/>
                    <a:pt x="1019418" y="72029"/>
                  </a:cubicBezTo>
                  <a:cubicBezTo>
                    <a:pt x="1021620" y="59448"/>
                    <a:pt x="1013852" y="65532"/>
                    <a:pt x="1012041" y="56359"/>
                  </a:cubicBezTo>
                  <a:cubicBezTo>
                    <a:pt x="1010658" y="58451"/>
                    <a:pt x="1009357" y="58487"/>
                    <a:pt x="1008079" y="57320"/>
                  </a:cubicBezTo>
                  <a:cubicBezTo>
                    <a:pt x="1006467" y="64002"/>
                    <a:pt x="1011590" y="58835"/>
                    <a:pt x="1012632" y="62701"/>
                  </a:cubicBezTo>
                  <a:cubicBezTo>
                    <a:pt x="1013874" y="68008"/>
                    <a:pt x="1009269" y="71164"/>
                    <a:pt x="1005085" y="78430"/>
                  </a:cubicBezTo>
                  <a:cubicBezTo>
                    <a:pt x="1001618" y="71290"/>
                    <a:pt x="1008559" y="71482"/>
                    <a:pt x="1008596" y="66145"/>
                  </a:cubicBezTo>
                  <a:cubicBezTo>
                    <a:pt x="1004767" y="61060"/>
                    <a:pt x="1005499" y="66567"/>
                    <a:pt x="1001426" y="69368"/>
                  </a:cubicBezTo>
                  <a:cubicBezTo>
                    <a:pt x="1002697" y="72384"/>
                    <a:pt x="1001766" y="75267"/>
                    <a:pt x="1001951" y="78201"/>
                  </a:cubicBezTo>
                  <a:cubicBezTo>
                    <a:pt x="1000051" y="79968"/>
                    <a:pt x="998410" y="74040"/>
                    <a:pt x="996422" y="79037"/>
                  </a:cubicBezTo>
                  <a:cubicBezTo>
                    <a:pt x="999667" y="84337"/>
                    <a:pt x="1003377" y="74055"/>
                    <a:pt x="1006497" y="83568"/>
                  </a:cubicBezTo>
                  <a:cubicBezTo>
                    <a:pt x="1010570" y="78623"/>
                    <a:pt x="1014635" y="74483"/>
                    <a:pt x="1018523" y="75710"/>
                  </a:cubicBezTo>
                  <a:cubicBezTo>
                    <a:pt x="1019854" y="78881"/>
                    <a:pt x="1014916" y="77536"/>
                    <a:pt x="1013748" y="77847"/>
                  </a:cubicBezTo>
                  <a:cubicBezTo>
                    <a:pt x="1012174" y="82252"/>
                    <a:pt x="1017740" y="82659"/>
                    <a:pt x="1016890" y="78083"/>
                  </a:cubicBezTo>
                  <a:cubicBezTo>
                    <a:pt x="1017474" y="102720"/>
                    <a:pt x="994411" y="80641"/>
                    <a:pt x="982015" y="87936"/>
                  </a:cubicBezTo>
                  <a:cubicBezTo>
                    <a:pt x="983131" y="89710"/>
                    <a:pt x="984255" y="91477"/>
                    <a:pt x="983427" y="93066"/>
                  </a:cubicBezTo>
                  <a:cubicBezTo>
                    <a:pt x="985142" y="96888"/>
                    <a:pt x="987219" y="89474"/>
                    <a:pt x="988882" y="94766"/>
                  </a:cubicBezTo>
                  <a:cubicBezTo>
                    <a:pt x="989237" y="98337"/>
                    <a:pt x="982939" y="102535"/>
                    <a:pt x="980966" y="96637"/>
                  </a:cubicBezTo>
                  <a:cubicBezTo>
                    <a:pt x="982473" y="102676"/>
                    <a:pt x="975643" y="110171"/>
                    <a:pt x="972908" y="103570"/>
                  </a:cubicBezTo>
                  <a:cubicBezTo>
                    <a:pt x="971999" y="102151"/>
                    <a:pt x="977698" y="98470"/>
                    <a:pt x="979251" y="101545"/>
                  </a:cubicBezTo>
                  <a:cubicBezTo>
                    <a:pt x="978319" y="94049"/>
                    <a:pt x="981084" y="94330"/>
                    <a:pt x="982023" y="87936"/>
                  </a:cubicBezTo>
                  <a:cubicBezTo>
                    <a:pt x="978667" y="84824"/>
                    <a:pt x="979738" y="83080"/>
                    <a:pt x="975969" y="79938"/>
                  </a:cubicBezTo>
                  <a:cubicBezTo>
                    <a:pt x="981631" y="77521"/>
                    <a:pt x="984817" y="82792"/>
                    <a:pt x="991883" y="73633"/>
                  </a:cubicBezTo>
                  <a:cubicBezTo>
                    <a:pt x="988675" y="67483"/>
                    <a:pt x="992282" y="67705"/>
                    <a:pt x="987478" y="63240"/>
                  </a:cubicBezTo>
                  <a:cubicBezTo>
                    <a:pt x="987515" y="67446"/>
                    <a:pt x="990368" y="71837"/>
                    <a:pt x="985548" y="75673"/>
                  </a:cubicBezTo>
                  <a:cubicBezTo>
                    <a:pt x="980308" y="75422"/>
                    <a:pt x="975163" y="72436"/>
                    <a:pt x="969870" y="74461"/>
                  </a:cubicBezTo>
                  <a:cubicBezTo>
                    <a:pt x="971800" y="77100"/>
                    <a:pt x="972472" y="79665"/>
                    <a:pt x="971208" y="82089"/>
                  </a:cubicBezTo>
                  <a:cubicBezTo>
                    <a:pt x="973522" y="83487"/>
                    <a:pt x="975865" y="83716"/>
                    <a:pt x="978216" y="83878"/>
                  </a:cubicBezTo>
                  <a:cubicBezTo>
                    <a:pt x="977979" y="87419"/>
                    <a:pt x="974912" y="89452"/>
                    <a:pt x="973285" y="91048"/>
                  </a:cubicBezTo>
                  <a:cubicBezTo>
                    <a:pt x="971733" y="89245"/>
                    <a:pt x="972524" y="87619"/>
                    <a:pt x="973441" y="86029"/>
                  </a:cubicBezTo>
                  <a:cubicBezTo>
                    <a:pt x="969006" y="82363"/>
                    <a:pt x="972132" y="93140"/>
                    <a:pt x="967017" y="90560"/>
                  </a:cubicBezTo>
                  <a:cubicBezTo>
                    <a:pt x="966795" y="86768"/>
                    <a:pt x="968806" y="83154"/>
                    <a:pt x="968156" y="79318"/>
                  </a:cubicBezTo>
                  <a:cubicBezTo>
                    <a:pt x="962434" y="88402"/>
                    <a:pt x="952004" y="78349"/>
                    <a:pt x="945899" y="87655"/>
                  </a:cubicBezTo>
                  <a:cubicBezTo>
                    <a:pt x="944834" y="84640"/>
                    <a:pt x="946904" y="81860"/>
                    <a:pt x="943822" y="78689"/>
                  </a:cubicBezTo>
                  <a:cubicBezTo>
                    <a:pt x="940858" y="81395"/>
                    <a:pt x="938086" y="77810"/>
                    <a:pt x="934996" y="84300"/>
                  </a:cubicBezTo>
                  <a:cubicBezTo>
                    <a:pt x="936999" y="86946"/>
                    <a:pt x="937731" y="89511"/>
                    <a:pt x="937923" y="92061"/>
                  </a:cubicBezTo>
                  <a:cubicBezTo>
                    <a:pt x="934168" y="94752"/>
                    <a:pt x="930576" y="92179"/>
                    <a:pt x="926791" y="96200"/>
                  </a:cubicBezTo>
                  <a:cubicBezTo>
                    <a:pt x="925106" y="91093"/>
                    <a:pt x="929733" y="81897"/>
                    <a:pt x="933281" y="89178"/>
                  </a:cubicBezTo>
                  <a:cubicBezTo>
                    <a:pt x="931588" y="85275"/>
                    <a:pt x="934634" y="81749"/>
                    <a:pt x="932845" y="77847"/>
                  </a:cubicBezTo>
                  <a:cubicBezTo>
                    <a:pt x="929437" y="86480"/>
                    <a:pt x="925919" y="82740"/>
                    <a:pt x="919185" y="88084"/>
                  </a:cubicBezTo>
                  <a:cubicBezTo>
                    <a:pt x="920863" y="93369"/>
                    <a:pt x="922925" y="85978"/>
                    <a:pt x="924640" y="89777"/>
                  </a:cubicBezTo>
                  <a:cubicBezTo>
                    <a:pt x="924352" y="95927"/>
                    <a:pt x="919998" y="90450"/>
                    <a:pt x="917396" y="95483"/>
                  </a:cubicBezTo>
                  <a:cubicBezTo>
                    <a:pt x="915947" y="93295"/>
                    <a:pt x="916834" y="91263"/>
                    <a:pt x="915230" y="89038"/>
                  </a:cubicBezTo>
                  <a:cubicBezTo>
                    <a:pt x="913190" y="102506"/>
                    <a:pt x="906064" y="88033"/>
                    <a:pt x="901718" y="94256"/>
                  </a:cubicBezTo>
                  <a:cubicBezTo>
                    <a:pt x="899693" y="84832"/>
                    <a:pt x="907875" y="88003"/>
                    <a:pt x="908363" y="82215"/>
                  </a:cubicBezTo>
                  <a:cubicBezTo>
                    <a:pt x="907617" y="80995"/>
                    <a:pt x="906774" y="82666"/>
                    <a:pt x="905983" y="83302"/>
                  </a:cubicBezTo>
                  <a:cubicBezTo>
                    <a:pt x="902553" y="80530"/>
                    <a:pt x="908060" y="78438"/>
                    <a:pt x="904638" y="75659"/>
                  </a:cubicBezTo>
                  <a:cubicBezTo>
                    <a:pt x="901770" y="79303"/>
                    <a:pt x="897623" y="74860"/>
                    <a:pt x="898961" y="81513"/>
                  </a:cubicBezTo>
                  <a:cubicBezTo>
                    <a:pt x="896174" y="86850"/>
                    <a:pt x="893809" y="78615"/>
                    <a:pt x="891126" y="80892"/>
                  </a:cubicBezTo>
                  <a:cubicBezTo>
                    <a:pt x="890571" y="77543"/>
                    <a:pt x="892094" y="72879"/>
                    <a:pt x="894400" y="76117"/>
                  </a:cubicBezTo>
                  <a:cubicBezTo>
                    <a:pt x="893979" y="67402"/>
                    <a:pt x="884162" y="82466"/>
                    <a:pt x="883579" y="70263"/>
                  </a:cubicBezTo>
                  <a:cubicBezTo>
                    <a:pt x="881938" y="72628"/>
                    <a:pt x="880297" y="75045"/>
                    <a:pt x="878656" y="77410"/>
                  </a:cubicBezTo>
                  <a:cubicBezTo>
                    <a:pt x="880570" y="79643"/>
                    <a:pt x="880067" y="81712"/>
                    <a:pt x="880821" y="83863"/>
                  </a:cubicBezTo>
                  <a:cubicBezTo>
                    <a:pt x="877724" y="86680"/>
                    <a:pt x="877754" y="81897"/>
                    <a:pt x="876268" y="78467"/>
                  </a:cubicBezTo>
                  <a:cubicBezTo>
                    <a:pt x="871227" y="88158"/>
                    <a:pt x="866725" y="78320"/>
                    <a:pt x="858350" y="73315"/>
                  </a:cubicBezTo>
                  <a:cubicBezTo>
                    <a:pt x="853583" y="80064"/>
                    <a:pt x="843567" y="69109"/>
                    <a:pt x="836338" y="74128"/>
                  </a:cubicBezTo>
                  <a:cubicBezTo>
                    <a:pt x="836086" y="80064"/>
                    <a:pt x="839627" y="75784"/>
                    <a:pt x="841711" y="78297"/>
                  </a:cubicBezTo>
                  <a:cubicBezTo>
                    <a:pt x="840440" y="84854"/>
                    <a:pt x="832693" y="82836"/>
                    <a:pt x="829027" y="82348"/>
                  </a:cubicBezTo>
                  <a:cubicBezTo>
                    <a:pt x="827837" y="76006"/>
                    <a:pt x="833957" y="82688"/>
                    <a:pt x="833130" y="76368"/>
                  </a:cubicBezTo>
                  <a:cubicBezTo>
                    <a:pt x="830749" y="73345"/>
                    <a:pt x="828865" y="71371"/>
                    <a:pt x="828658" y="68511"/>
                  </a:cubicBezTo>
                  <a:cubicBezTo>
                    <a:pt x="826714" y="70920"/>
                    <a:pt x="823106" y="78297"/>
                    <a:pt x="820357" y="82932"/>
                  </a:cubicBezTo>
                  <a:cubicBezTo>
                    <a:pt x="816742" y="84544"/>
                    <a:pt x="817762" y="76169"/>
                    <a:pt x="815138" y="73722"/>
                  </a:cubicBezTo>
                  <a:cubicBezTo>
                    <a:pt x="813268" y="72754"/>
                    <a:pt x="807184" y="79931"/>
                    <a:pt x="808130" y="71926"/>
                  </a:cubicBezTo>
                  <a:cubicBezTo>
                    <a:pt x="801907" y="78334"/>
                    <a:pt x="795956" y="76043"/>
                    <a:pt x="789991" y="74276"/>
                  </a:cubicBezTo>
                  <a:cubicBezTo>
                    <a:pt x="786473" y="70233"/>
                    <a:pt x="793073" y="66995"/>
                    <a:pt x="789540" y="62952"/>
                  </a:cubicBezTo>
                  <a:cubicBezTo>
                    <a:pt x="784935" y="66352"/>
                    <a:pt x="790686" y="70573"/>
                    <a:pt x="786850" y="74055"/>
                  </a:cubicBezTo>
                  <a:cubicBezTo>
                    <a:pt x="783250" y="77514"/>
                    <a:pt x="783191" y="67402"/>
                    <a:pt x="780877" y="63529"/>
                  </a:cubicBezTo>
                  <a:cubicBezTo>
                    <a:pt x="778718" y="65924"/>
                    <a:pt x="776745" y="62139"/>
                    <a:pt x="774609" y="63056"/>
                  </a:cubicBezTo>
                  <a:cubicBezTo>
                    <a:pt x="775289" y="59751"/>
                    <a:pt x="774660" y="56351"/>
                    <a:pt x="771792" y="52788"/>
                  </a:cubicBezTo>
                  <a:cubicBezTo>
                    <a:pt x="771637" y="54644"/>
                    <a:pt x="770684" y="58103"/>
                    <a:pt x="769316" y="56359"/>
                  </a:cubicBezTo>
                  <a:cubicBezTo>
                    <a:pt x="767387" y="59744"/>
                    <a:pt x="771726" y="56987"/>
                    <a:pt x="772295" y="61599"/>
                  </a:cubicBezTo>
                  <a:cubicBezTo>
                    <a:pt x="770078" y="65953"/>
                    <a:pt x="768111" y="61659"/>
                    <a:pt x="766034" y="61126"/>
                  </a:cubicBezTo>
                  <a:cubicBezTo>
                    <a:pt x="764297" y="64312"/>
                    <a:pt x="768880" y="65901"/>
                    <a:pt x="769841" y="65184"/>
                  </a:cubicBezTo>
                  <a:cubicBezTo>
                    <a:pt x="770041" y="68149"/>
                    <a:pt x="769131" y="71002"/>
                    <a:pt x="768791" y="73907"/>
                  </a:cubicBezTo>
                  <a:cubicBezTo>
                    <a:pt x="765776" y="73988"/>
                    <a:pt x="765805" y="69376"/>
                    <a:pt x="764016" y="76036"/>
                  </a:cubicBezTo>
                  <a:cubicBezTo>
                    <a:pt x="760742" y="70107"/>
                    <a:pt x="764948" y="71645"/>
                    <a:pt x="765051" y="67328"/>
                  </a:cubicBezTo>
                  <a:cubicBezTo>
                    <a:pt x="761887" y="63677"/>
                    <a:pt x="762087" y="70056"/>
                    <a:pt x="760949" y="73293"/>
                  </a:cubicBezTo>
                  <a:cubicBezTo>
                    <a:pt x="757231" y="75075"/>
                    <a:pt x="753653" y="71704"/>
                    <a:pt x="749964" y="72443"/>
                  </a:cubicBezTo>
                  <a:cubicBezTo>
                    <a:pt x="749817" y="68651"/>
                    <a:pt x="752455" y="65096"/>
                    <a:pt x="752662" y="61348"/>
                  </a:cubicBezTo>
                  <a:cubicBezTo>
                    <a:pt x="749225" y="59219"/>
                    <a:pt x="746187" y="49048"/>
                    <a:pt x="741915" y="52995"/>
                  </a:cubicBezTo>
                  <a:cubicBezTo>
                    <a:pt x="738995" y="45123"/>
                    <a:pt x="738381" y="40954"/>
                    <a:pt x="731322" y="39594"/>
                  </a:cubicBezTo>
                  <a:cubicBezTo>
                    <a:pt x="733326" y="42285"/>
                    <a:pt x="736009" y="42699"/>
                    <a:pt x="735802" y="47488"/>
                  </a:cubicBezTo>
                  <a:cubicBezTo>
                    <a:pt x="733333" y="50881"/>
                    <a:pt x="731041" y="48915"/>
                    <a:pt x="728706" y="48176"/>
                  </a:cubicBezTo>
                  <a:cubicBezTo>
                    <a:pt x="727087" y="50578"/>
                    <a:pt x="729689" y="53269"/>
                    <a:pt x="726917" y="55568"/>
                  </a:cubicBezTo>
                  <a:cubicBezTo>
                    <a:pt x="729947" y="55228"/>
                    <a:pt x="735550" y="62494"/>
                    <a:pt x="736319" y="56307"/>
                  </a:cubicBezTo>
                  <a:cubicBezTo>
                    <a:pt x="736696" y="59271"/>
                    <a:pt x="737457" y="62272"/>
                    <a:pt x="735262" y="65022"/>
                  </a:cubicBezTo>
                  <a:cubicBezTo>
                    <a:pt x="732542" y="65495"/>
                    <a:pt x="733555" y="57844"/>
                    <a:pt x="729748" y="65835"/>
                  </a:cubicBezTo>
                  <a:cubicBezTo>
                    <a:pt x="726318" y="63070"/>
                    <a:pt x="731832" y="60993"/>
                    <a:pt x="728417" y="58221"/>
                  </a:cubicBezTo>
                  <a:cubicBezTo>
                    <a:pt x="728854" y="65835"/>
                    <a:pt x="724566" y="65258"/>
                    <a:pt x="721240" y="61429"/>
                  </a:cubicBezTo>
                  <a:cubicBezTo>
                    <a:pt x="719178" y="66042"/>
                    <a:pt x="722120" y="67432"/>
                    <a:pt x="724219" y="66670"/>
                  </a:cubicBezTo>
                  <a:cubicBezTo>
                    <a:pt x="722837" y="68984"/>
                    <a:pt x="721573" y="67594"/>
                    <a:pt x="720183" y="70152"/>
                  </a:cubicBezTo>
                  <a:cubicBezTo>
                    <a:pt x="719355" y="67151"/>
                    <a:pt x="714809" y="63869"/>
                    <a:pt x="716531" y="61067"/>
                  </a:cubicBezTo>
                  <a:cubicBezTo>
                    <a:pt x="715156" y="60291"/>
                    <a:pt x="709650" y="67550"/>
                    <a:pt x="711084" y="59389"/>
                  </a:cubicBezTo>
                  <a:cubicBezTo>
                    <a:pt x="708563" y="56869"/>
                    <a:pt x="706848" y="70248"/>
                    <a:pt x="703019" y="66301"/>
                  </a:cubicBezTo>
                  <a:cubicBezTo>
                    <a:pt x="702258" y="64142"/>
                    <a:pt x="704461" y="62213"/>
                    <a:pt x="705555" y="60217"/>
                  </a:cubicBezTo>
                  <a:cubicBezTo>
                    <a:pt x="701659" y="59138"/>
                    <a:pt x="694659" y="51680"/>
                    <a:pt x="693018" y="59227"/>
                  </a:cubicBezTo>
                  <a:cubicBezTo>
                    <a:pt x="691843" y="60195"/>
                    <a:pt x="686351" y="57578"/>
                    <a:pt x="690039" y="54001"/>
                  </a:cubicBezTo>
                  <a:cubicBezTo>
                    <a:pt x="683143" y="54488"/>
                    <a:pt x="673984" y="61843"/>
                    <a:pt x="671294" y="76398"/>
                  </a:cubicBezTo>
                  <a:cubicBezTo>
                    <a:pt x="669453" y="76679"/>
                    <a:pt x="667672" y="75193"/>
                    <a:pt x="665764" y="77211"/>
                  </a:cubicBezTo>
                  <a:cubicBezTo>
                    <a:pt x="662763" y="72798"/>
                    <a:pt x="668743" y="69080"/>
                    <a:pt x="664589" y="64571"/>
                  </a:cubicBezTo>
                  <a:cubicBezTo>
                    <a:pt x="668418" y="59885"/>
                    <a:pt x="668344" y="63240"/>
                    <a:pt x="670835" y="65037"/>
                  </a:cubicBezTo>
                  <a:cubicBezTo>
                    <a:pt x="674612" y="61163"/>
                    <a:pt x="675470" y="57039"/>
                    <a:pt x="672787" y="52640"/>
                  </a:cubicBezTo>
                  <a:cubicBezTo>
                    <a:pt x="672003" y="53831"/>
                    <a:pt x="673075" y="55169"/>
                    <a:pt x="673467" y="56477"/>
                  </a:cubicBezTo>
                  <a:cubicBezTo>
                    <a:pt x="671027" y="58628"/>
                    <a:pt x="668588" y="61481"/>
                    <a:pt x="666371" y="57179"/>
                  </a:cubicBezTo>
                  <a:cubicBezTo>
                    <a:pt x="664648" y="53513"/>
                    <a:pt x="668810" y="56928"/>
                    <a:pt x="669660" y="52404"/>
                  </a:cubicBezTo>
                  <a:cubicBezTo>
                    <a:pt x="667731" y="47015"/>
                    <a:pt x="665365" y="55568"/>
                    <a:pt x="663466" y="49418"/>
                  </a:cubicBezTo>
                  <a:cubicBezTo>
                    <a:pt x="661758" y="61496"/>
                    <a:pt x="653317" y="52315"/>
                    <a:pt x="647869" y="45677"/>
                  </a:cubicBezTo>
                  <a:cubicBezTo>
                    <a:pt x="645208" y="49994"/>
                    <a:pt x="642894" y="58480"/>
                    <a:pt x="648224" y="59522"/>
                  </a:cubicBezTo>
                  <a:cubicBezTo>
                    <a:pt x="647100" y="52958"/>
                    <a:pt x="650279" y="55420"/>
                    <a:pt x="653014" y="57386"/>
                  </a:cubicBezTo>
                  <a:cubicBezTo>
                    <a:pt x="653775" y="59655"/>
                    <a:pt x="651639" y="59611"/>
                    <a:pt x="650626" y="58465"/>
                  </a:cubicBezTo>
                  <a:cubicBezTo>
                    <a:pt x="651779" y="64231"/>
                    <a:pt x="659962" y="60668"/>
                    <a:pt x="663828" y="63240"/>
                  </a:cubicBezTo>
                  <a:cubicBezTo>
                    <a:pt x="650996" y="71076"/>
                    <a:pt x="631917" y="63048"/>
                    <a:pt x="616579" y="67114"/>
                  </a:cubicBezTo>
                  <a:cubicBezTo>
                    <a:pt x="615840" y="65369"/>
                    <a:pt x="617444" y="63832"/>
                    <a:pt x="618294" y="62235"/>
                  </a:cubicBezTo>
                  <a:cubicBezTo>
                    <a:pt x="616262" y="60239"/>
                    <a:pt x="614207" y="59094"/>
                    <a:pt x="611952" y="64253"/>
                  </a:cubicBezTo>
                  <a:cubicBezTo>
                    <a:pt x="610888" y="56122"/>
                    <a:pt x="608811" y="62923"/>
                    <a:pt x="605832" y="58739"/>
                  </a:cubicBezTo>
                  <a:cubicBezTo>
                    <a:pt x="603592" y="55664"/>
                    <a:pt x="611139" y="53291"/>
                    <a:pt x="606881" y="50046"/>
                  </a:cubicBezTo>
                  <a:cubicBezTo>
                    <a:pt x="603836" y="58044"/>
                    <a:pt x="602328" y="53136"/>
                    <a:pt x="596651" y="50497"/>
                  </a:cubicBezTo>
                  <a:cubicBezTo>
                    <a:pt x="594131" y="56676"/>
                    <a:pt x="591070" y="60661"/>
                    <a:pt x="587175" y="52278"/>
                  </a:cubicBezTo>
                  <a:cubicBezTo>
                    <a:pt x="584388" y="57844"/>
                    <a:pt x="581905" y="53587"/>
                    <a:pt x="579110" y="59168"/>
                  </a:cubicBezTo>
                  <a:cubicBezTo>
                    <a:pt x="571223" y="41265"/>
                    <a:pt x="555974" y="53217"/>
                    <a:pt x="541878" y="43733"/>
                  </a:cubicBezTo>
                  <a:cubicBezTo>
                    <a:pt x="542092" y="49285"/>
                    <a:pt x="538389" y="53661"/>
                    <a:pt x="537088" y="45877"/>
                  </a:cubicBezTo>
                  <a:cubicBezTo>
                    <a:pt x="533836" y="48560"/>
                    <a:pt x="534619" y="51554"/>
                    <a:pt x="534464" y="54481"/>
                  </a:cubicBezTo>
                  <a:cubicBezTo>
                    <a:pt x="533414" y="54939"/>
                    <a:pt x="532335" y="55442"/>
                    <a:pt x="531345" y="54222"/>
                  </a:cubicBezTo>
                  <a:cubicBezTo>
                    <a:pt x="531818" y="50475"/>
                    <a:pt x="530968" y="46661"/>
                    <a:pt x="534035" y="43120"/>
                  </a:cubicBezTo>
                  <a:cubicBezTo>
                    <a:pt x="529637" y="37879"/>
                    <a:pt x="532623" y="53491"/>
                    <a:pt x="527686" y="45153"/>
                  </a:cubicBezTo>
                  <a:cubicBezTo>
                    <a:pt x="526222" y="53971"/>
                    <a:pt x="524928" y="50726"/>
                    <a:pt x="520442" y="50859"/>
                  </a:cubicBezTo>
                  <a:cubicBezTo>
                    <a:pt x="518934" y="47806"/>
                    <a:pt x="520900" y="45020"/>
                    <a:pt x="523051" y="42277"/>
                  </a:cubicBezTo>
                  <a:cubicBezTo>
                    <a:pt x="515393" y="48509"/>
                    <a:pt x="504061" y="41812"/>
                    <a:pt x="498274" y="56669"/>
                  </a:cubicBezTo>
                  <a:cubicBezTo>
                    <a:pt x="494489" y="59190"/>
                    <a:pt x="494593" y="55050"/>
                    <a:pt x="492079" y="53698"/>
                  </a:cubicBezTo>
                  <a:cubicBezTo>
                    <a:pt x="490024" y="49750"/>
                    <a:pt x="494282" y="46321"/>
                    <a:pt x="491629" y="42344"/>
                  </a:cubicBezTo>
                  <a:cubicBezTo>
                    <a:pt x="488694" y="45478"/>
                    <a:pt x="489211" y="48863"/>
                    <a:pt x="489766" y="52256"/>
                  </a:cubicBezTo>
                  <a:cubicBezTo>
                    <a:pt x="485952" y="50600"/>
                    <a:pt x="486861" y="54732"/>
                    <a:pt x="483335" y="56773"/>
                  </a:cubicBezTo>
                  <a:cubicBezTo>
                    <a:pt x="481199" y="49950"/>
                    <a:pt x="486439" y="41797"/>
                    <a:pt x="490069" y="42225"/>
                  </a:cubicBezTo>
                  <a:cubicBezTo>
                    <a:pt x="488494" y="40208"/>
                    <a:pt x="489307" y="38404"/>
                    <a:pt x="490135" y="39720"/>
                  </a:cubicBezTo>
                  <a:cubicBezTo>
                    <a:pt x="484976" y="32150"/>
                    <a:pt x="477673" y="23776"/>
                    <a:pt x="469010" y="36815"/>
                  </a:cubicBezTo>
                  <a:cubicBezTo>
                    <a:pt x="466252" y="33252"/>
                    <a:pt x="472816" y="30421"/>
                    <a:pt x="469320" y="26806"/>
                  </a:cubicBezTo>
                  <a:cubicBezTo>
                    <a:pt x="466378" y="33681"/>
                    <a:pt x="458838" y="25084"/>
                    <a:pt x="453642" y="25579"/>
                  </a:cubicBezTo>
                  <a:cubicBezTo>
                    <a:pt x="452068" y="27545"/>
                    <a:pt x="452829" y="29711"/>
                    <a:pt x="451092" y="31655"/>
                  </a:cubicBezTo>
                  <a:cubicBezTo>
                    <a:pt x="450885" y="29541"/>
                    <a:pt x="452208" y="27560"/>
                    <a:pt x="450515" y="25328"/>
                  </a:cubicBezTo>
                  <a:cubicBezTo>
                    <a:pt x="447632" y="25520"/>
                    <a:pt x="449525" y="26969"/>
                    <a:pt x="447219" y="30103"/>
                  </a:cubicBezTo>
                  <a:cubicBezTo>
                    <a:pt x="446612" y="28395"/>
                    <a:pt x="448349" y="26836"/>
                    <a:pt x="447366" y="25077"/>
                  </a:cubicBezTo>
                  <a:cubicBezTo>
                    <a:pt x="444129" y="19629"/>
                    <a:pt x="440581" y="23798"/>
                    <a:pt x="440943" y="29615"/>
                  </a:cubicBezTo>
                  <a:cubicBezTo>
                    <a:pt x="440219" y="27878"/>
                    <a:pt x="439442" y="27538"/>
                    <a:pt x="438629" y="28174"/>
                  </a:cubicBezTo>
                  <a:cubicBezTo>
                    <a:pt x="437897" y="26451"/>
                    <a:pt x="439502" y="24877"/>
                    <a:pt x="440344" y="23288"/>
                  </a:cubicBezTo>
                  <a:cubicBezTo>
                    <a:pt x="433041" y="22467"/>
                    <a:pt x="421850" y="12407"/>
                    <a:pt x="416846" y="21469"/>
                  </a:cubicBezTo>
                  <a:cubicBezTo>
                    <a:pt x="409912" y="14078"/>
                    <a:pt x="411531" y="23362"/>
                    <a:pt x="407517" y="18232"/>
                  </a:cubicBezTo>
                  <a:cubicBezTo>
                    <a:pt x="403245" y="27804"/>
                    <a:pt x="400805" y="25986"/>
                    <a:pt x="395335" y="31101"/>
                  </a:cubicBezTo>
                  <a:cubicBezTo>
                    <a:pt x="397073" y="34553"/>
                    <a:pt x="398928" y="33289"/>
                    <a:pt x="400717" y="35270"/>
                  </a:cubicBezTo>
                  <a:cubicBezTo>
                    <a:pt x="398226" y="39520"/>
                    <a:pt x="396075" y="32705"/>
                    <a:pt x="393628" y="35987"/>
                  </a:cubicBezTo>
                  <a:cubicBezTo>
                    <a:pt x="392881" y="34272"/>
                    <a:pt x="394486" y="32697"/>
                    <a:pt x="395335" y="31101"/>
                  </a:cubicBezTo>
                  <a:cubicBezTo>
                    <a:pt x="390383" y="30169"/>
                    <a:pt x="385586" y="24670"/>
                    <a:pt x="380633" y="23687"/>
                  </a:cubicBezTo>
                  <a:cubicBezTo>
                    <a:pt x="379894" y="21950"/>
                    <a:pt x="381505" y="20397"/>
                    <a:pt x="382370" y="18779"/>
                  </a:cubicBezTo>
                  <a:cubicBezTo>
                    <a:pt x="380034" y="18069"/>
                    <a:pt x="377728" y="16095"/>
                    <a:pt x="375267" y="19503"/>
                  </a:cubicBezTo>
                  <a:cubicBezTo>
                    <a:pt x="372406" y="33030"/>
                    <a:pt x="357216" y="12850"/>
                    <a:pt x="349285" y="21248"/>
                  </a:cubicBezTo>
                  <a:cubicBezTo>
                    <a:pt x="358362" y="23990"/>
                    <a:pt x="367491" y="25697"/>
                    <a:pt x="376538" y="29637"/>
                  </a:cubicBezTo>
                  <a:cubicBezTo>
                    <a:pt x="373308" y="32624"/>
                    <a:pt x="370255" y="29659"/>
                    <a:pt x="367128" y="28913"/>
                  </a:cubicBezTo>
                  <a:cubicBezTo>
                    <a:pt x="365761" y="34752"/>
                    <a:pt x="371172" y="30620"/>
                    <a:pt x="372495" y="33097"/>
                  </a:cubicBezTo>
                  <a:cubicBezTo>
                    <a:pt x="370854" y="35469"/>
                    <a:pt x="369220" y="37842"/>
                    <a:pt x="367565" y="40244"/>
                  </a:cubicBezTo>
                  <a:cubicBezTo>
                    <a:pt x="366131" y="38049"/>
                    <a:pt x="367003" y="36031"/>
                    <a:pt x="365414" y="33799"/>
                  </a:cubicBezTo>
                  <a:cubicBezTo>
                    <a:pt x="358761" y="36549"/>
                    <a:pt x="358783" y="48213"/>
                    <a:pt x="351000" y="42728"/>
                  </a:cubicBezTo>
                  <a:cubicBezTo>
                    <a:pt x="350430" y="38286"/>
                    <a:pt x="356322" y="37827"/>
                    <a:pt x="358317" y="34508"/>
                  </a:cubicBezTo>
                  <a:cubicBezTo>
                    <a:pt x="358155" y="31552"/>
                    <a:pt x="356329" y="28506"/>
                    <a:pt x="357800" y="25675"/>
                  </a:cubicBezTo>
                  <a:cubicBezTo>
                    <a:pt x="356181" y="27390"/>
                    <a:pt x="351864" y="42529"/>
                    <a:pt x="345700" y="36046"/>
                  </a:cubicBezTo>
                  <a:cubicBezTo>
                    <a:pt x="344591" y="33444"/>
                    <a:pt x="345419" y="30990"/>
                    <a:pt x="347496" y="28639"/>
                  </a:cubicBezTo>
                  <a:cubicBezTo>
                    <a:pt x="344362" y="23946"/>
                    <a:pt x="341072" y="38958"/>
                    <a:pt x="336297" y="35307"/>
                  </a:cubicBezTo>
                  <a:cubicBezTo>
                    <a:pt x="333126" y="31714"/>
                    <a:pt x="338685" y="28780"/>
                    <a:pt x="335033" y="25165"/>
                  </a:cubicBezTo>
                  <a:cubicBezTo>
                    <a:pt x="334191" y="25934"/>
                    <a:pt x="334545" y="26784"/>
                    <a:pt x="334959" y="27656"/>
                  </a:cubicBezTo>
                  <a:cubicBezTo>
                    <a:pt x="335033" y="31079"/>
                    <a:pt x="330753" y="27952"/>
                    <a:pt x="331581" y="34930"/>
                  </a:cubicBezTo>
                  <a:cubicBezTo>
                    <a:pt x="330229" y="33762"/>
                    <a:pt x="325010" y="31692"/>
                    <a:pt x="325993" y="38264"/>
                  </a:cubicBezTo>
                  <a:cubicBezTo>
                    <a:pt x="324204" y="37103"/>
                    <a:pt x="322260" y="40082"/>
                    <a:pt x="320545" y="36578"/>
                  </a:cubicBezTo>
                  <a:cubicBezTo>
                    <a:pt x="320494" y="31980"/>
                    <a:pt x="326074" y="27797"/>
                    <a:pt x="324877" y="23110"/>
                  </a:cubicBezTo>
                  <a:cubicBezTo>
                    <a:pt x="322903" y="24470"/>
                    <a:pt x="320072" y="26274"/>
                    <a:pt x="317633" y="28839"/>
                  </a:cubicBezTo>
                  <a:cubicBezTo>
                    <a:pt x="315504" y="26148"/>
                    <a:pt x="317515" y="23790"/>
                    <a:pt x="314728" y="21070"/>
                  </a:cubicBezTo>
                  <a:cubicBezTo>
                    <a:pt x="309975" y="22460"/>
                    <a:pt x="305326" y="20279"/>
                    <a:pt x="300617" y="19976"/>
                  </a:cubicBezTo>
                  <a:cubicBezTo>
                    <a:pt x="299080" y="16879"/>
                    <a:pt x="303655" y="18668"/>
                    <a:pt x="304734" y="13989"/>
                  </a:cubicBezTo>
                  <a:cubicBezTo>
                    <a:pt x="298799" y="9709"/>
                    <a:pt x="297047" y="26902"/>
                    <a:pt x="291303" y="16731"/>
                  </a:cubicBezTo>
                  <a:cubicBezTo>
                    <a:pt x="289699" y="17766"/>
                    <a:pt x="287925" y="24441"/>
                    <a:pt x="286432" y="21381"/>
                  </a:cubicBezTo>
                  <a:cubicBezTo>
                    <a:pt x="284503" y="24774"/>
                    <a:pt x="288842" y="21994"/>
                    <a:pt x="289411" y="26651"/>
                  </a:cubicBezTo>
                  <a:cubicBezTo>
                    <a:pt x="288591" y="27811"/>
                    <a:pt x="287777" y="29031"/>
                    <a:pt x="286950" y="30214"/>
                  </a:cubicBezTo>
                  <a:cubicBezTo>
                    <a:pt x="282396" y="25091"/>
                    <a:pt x="277540" y="29696"/>
                    <a:pt x="273009" y="24108"/>
                  </a:cubicBezTo>
                  <a:cubicBezTo>
                    <a:pt x="272987" y="17677"/>
                    <a:pt x="279447" y="17396"/>
                    <a:pt x="281657" y="23532"/>
                  </a:cubicBezTo>
                  <a:cubicBezTo>
                    <a:pt x="283845" y="20604"/>
                    <a:pt x="286003" y="18579"/>
                    <a:pt x="288088" y="19008"/>
                  </a:cubicBezTo>
                  <a:cubicBezTo>
                    <a:pt x="285523" y="19230"/>
                    <a:pt x="279646" y="9532"/>
                    <a:pt x="275529" y="18010"/>
                  </a:cubicBezTo>
                  <a:cubicBezTo>
                    <a:pt x="272447" y="13989"/>
                    <a:pt x="276608" y="10559"/>
                    <a:pt x="273526" y="6560"/>
                  </a:cubicBezTo>
                  <a:cubicBezTo>
                    <a:pt x="270281" y="15275"/>
                    <a:pt x="261012" y="13863"/>
                    <a:pt x="253672" y="13804"/>
                  </a:cubicBezTo>
                  <a:cubicBezTo>
                    <a:pt x="251986" y="9095"/>
                    <a:pt x="256141" y="12510"/>
                    <a:pt x="256946" y="9036"/>
                  </a:cubicBezTo>
                  <a:cubicBezTo>
                    <a:pt x="253605" y="8889"/>
                    <a:pt x="255239" y="4697"/>
                    <a:pt x="252474" y="1164"/>
                  </a:cubicBezTo>
                  <a:cubicBezTo>
                    <a:pt x="248180" y="4579"/>
                    <a:pt x="244114" y="854"/>
                    <a:pt x="239790" y="5207"/>
                  </a:cubicBezTo>
                  <a:cubicBezTo>
                    <a:pt x="234216" y="-2975"/>
                    <a:pt x="234076" y="6449"/>
                    <a:pt x="225376" y="14129"/>
                  </a:cubicBezTo>
                  <a:cubicBezTo>
                    <a:pt x="228806" y="13656"/>
                    <a:pt x="232272" y="10906"/>
                    <a:pt x="235599" y="13664"/>
                  </a:cubicBezTo>
                  <a:cubicBezTo>
                    <a:pt x="237277" y="12111"/>
                    <a:pt x="236574" y="10389"/>
                    <a:pt x="235761" y="8645"/>
                  </a:cubicBezTo>
                  <a:cubicBezTo>
                    <a:pt x="237912" y="6952"/>
                    <a:pt x="239997" y="7107"/>
                    <a:pt x="242022" y="9140"/>
                  </a:cubicBezTo>
                  <a:cubicBezTo>
                    <a:pt x="243796" y="11446"/>
                    <a:pt x="239487" y="12296"/>
                    <a:pt x="238814" y="11387"/>
                  </a:cubicBezTo>
                  <a:cubicBezTo>
                    <a:pt x="239768" y="15497"/>
                    <a:pt x="247211" y="27508"/>
                    <a:pt x="251129" y="19895"/>
                  </a:cubicBezTo>
                  <a:cubicBezTo>
                    <a:pt x="253480" y="27523"/>
                    <a:pt x="262239" y="27634"/>
                    <a:pt x="267472" y="24929"/>
                  </a:cubicBezTo>
                  <a:cubicBezTo>
                    <a:pt x="269224" y="28691"/>
                    <a:pt x="268219" y="31692"/>
                    <a:pt x="271346" y="26481"/>
                  </a:cubicBezTo>
                  <a:cubicBezTo>
                    <a:pt x="279196" y="35336"/>
                    <a:pt x="287230" y="37798"/>
                    <a:pt x="295450" y="34641"/>
                  </a:cubicBezTo>
                  <a:cubicBezTo>
                    <a:pt x="295502" y="43275"/>
                    <a:pt x="303973" y="37169"/>
                    <a:pt x="301408" y="45153"/>
                  </a:cubicBezTo>
                  <a:cubicBezTo>
                    <a:pt x="302746" y="42639"/>
                    <a:pt x="305363" y="43164"/>
                    <a:pt x="308600" y="41915"/>
                  </a:cubicBezTo>
                  <a:cubicBezTo>
                    <a:pt x="307351" y="39431"/>
                    <a:pt x="306006" y="40614"/>
                    <a:pt x="304786" y="37857"/>
                  </a:cubicBezTo>
                  <a:cubicBezTo>
                    <a:pt x="306390" y="36785"/>
                    <a:pt x="307957" y="36822"/>
                    <a:pt x="309554" y="35713"/>
                  </a:cubicBezTo>
                  <a:cubicBezTo>
                    <a:pt x="310115" y="37857"/>
                    <a:pt x="310042" y="39949"/>
                    <a:pt x="308600" y="41915"/>
                  </a:cubicBezTo>
                  <a:cubicBezTo>
                    <a:pt x="310559" y="46091"/>
                    <a:pt x="312732" y="43290"/>
                    <a:pt x="314706" y="47422"/>
                  </a:cubicBezTo>
                  <a:cubicBezTo>
                    <a:pt x="316251" y="45862"/>
                    <a:pt x="315423" y="44140"/>
                    <a:pt x="316428" y="42529"/>
                  </a:cubicBezTo>
                  <a:cubicBezTo>
                    <a:pt x="318150" y="46306"/>
                    <a:pt x="319880" y="49506"/>
                    <a:pt x="321876" y="44221"/>
                  </a:cubicBezTo>
                  <a:cubicBezTo>
                    <a:pt x="323125" y="46202"/>
                    <a:pt x="324330" y="49795"/>
                    <a:pt x="325690" y="48279"/>
                  </a:cubicBezTo>
                  <a:cubicBezTo>
                    <a:pt x="327797" y="50948"/>
                    <a:pt x="321528" y="52981"/>
                    <a:pt x="325453" y="55804"/>
                  </a:cubicBezTo>
                  <a:cubicBezTo>
                    <a:pt x="328780" y="46298"/>
                    <a:pt x="342211" y="51665"/>
                    <a:pt x="345012" y="58598"/>
                  </a:cubicBezTo>
                  <a:cubicBezTo>
                    <a:pt x="347777" y="61732"/>
                    <a:pt x="346047" y="54784"/>
                    <a:pt x="348301" y="53823"/>
                  </a:cubicBezTo>
                  <a:cubicBezTo>
                    <a:pt x="349100" y="53099"/>
                    <a:pt x="349854" y="53956"/>
                    <a:pt x="350682" y="52737"/>
                  </a:cubicBezTo>
                  <a:cubicBezTo>
                    <a:pt x="353557" y="55886"/>
                    <a:pt x="351465" y="58680"/>
                    <a:pt x="354333" y="61821"/>
                  </a:cubicBezTo>
                  <a:cubicBezTo>
                    <a:pt x="359663" y="54237"/>
                    <a:pt x="369597" y="61925"/>
                    <a:pt x="377026" y="64830"/>
                  </a:cubicBezTo>
                  <a:cubicBezTo>
                    <a:pt x="379007" y="60239"/>
                    <a:pt x="380774" y="61829"/>
                    <a:pt x="382703" y="59012"/>
                  </a:cubicBezTo>
                  <a:cubicBezTo>
                    <a:pt x="378904" y="53188"/>
                    <a:pt x="379488" y="63322"/>
                    <a:pt x="375607" y="59700"/>
                  </a:cubicBezTo>
                  <a:cubicBezTo>
                    <a:pt x="377610" y="55878"/>
                    <a:pt x="377041" y="56957"/>
                    <a:pt x="375104" y="50881"/>
                  </a:cubicBezTo>
                  <a:cubicBezTo>
                    <a:pt x="380360" y="43120"/>
                    <a:pt x="384728" y="47821"/>
                    <a:pt x="385992" y="54237"/>
                  </a:cubicBezTo>
                  <a:cubicBezTo>
                    <a:pt x="383775" y="58650"/>
                    <a:pt x="381986" y="48161"/>
                    <a:pt x="379717" y="53757"/>
                  </a:cubicBezTo>
                  <a:cubicBezTo>
                    <a:pt x="383213" y="54163"/>
                    <a:pt x="384677" y="61518"/>
                    <a:pt x="381727" y="65214"/>
                  </a:cubicBezTo>
                  <a:cubicBezTo>
                    <a:pt x="386694" y="65561"/>
                    <a:pt x="391551" y="69538"/>
                    <a:pt x="396496" y="70129"/>
                  </a:cubicBezTo>
                  <a:cubicBezTo>
                    <a:pt x="394892" y="76937"/>
                    <a:pt x="395653" y="74173"/>
                    <a:pt x="399408" y="77884"/>
                  </a:cubicBezTo>
                  <a:cubicBezTo>
                    <a:pt x="396755" y="79347"/>
                    <a:pt x="394182" y="77189"/>
                    <a:pt x="391714" y="72266"/>
                  </a:cubicBezTo>
                  <a:cubicBezTo>
                    <a:pt x="390250" y="74653"/>
                    <a:pt x="393606" y="77410"/>
                    <a:pt x="391492" y="79791"/>
                  </a:cubicBezTo>
                  <a:cubicBezTo>
                    <a:pt x="394419" y="78194"/>
                    <a:pt x="397183" y="82156"/>
                    <a:pt x="400074" y="81712"/>
                  </a:cubicBezTo>
                  <a:cubicBezTo>
                    <a:pt x="402099" y="78512"/>
                    <a:pt x="399201" y="74956"/>
                    <a:pt x="397257" y="71445"/>
                  </a:cubicBezTo>
                  <a:cubicBezTo>
                    <a:pt x="401737" y="70026"/>
                    <a:pt x="406054" y="74210"/>
                    <a:pt x="410688" y="68710"/>
                  </a:cubicBezTo>
                  <a:cubicBezTo>
                    <a:pt x="411383" y="65428"/>
                    <a:pt x="409868" y="61947"/>
                    <a:pt x="410999" y="58702"/>
                  </a:cubicBezTo>
                  <a:cubicBezTo>
                    <a:pt x="415722" y="57179"/>
                    <a:pt x="410903" y="65236"/>
                    <a:pt x="414636" y="67786"/>
                  </a:cubicBezTo>
                  <a:cubicBezTo>
                    <a:pt x="415397" y="70233"/>
                    <a:pt x="413305" y="68777"/>
                    <a:pt x="412181" y="71357"/>
                  </a:cubicBezTo>
                  <a:cubicBezTo>
                    <a:pt x="416535" y="80301"/>
                    <a:pt x="427046" y="75511"/>
                    <a:pt x="432184" y="85438"/>
                  </a:cubicBezTo>
                  <a:cubicBezTo>
                    <a:pt x="438696" y="77891"/>
                    <a:pt x="444801" y="83775"/>
                    <a:pt x="451055" y="84403"/>
                  </a:cubicBezTo>
                  <a:cubicBezTo>
                    <a:pt x="453036" y="90997"/>
                    <a:pt x="446620" y="89644"/>
                    <a:pt x="445969" y="96570"/>
                  </a:cubicBezTo>
                  <a:cubicBezTo>
                    <a:pt x="450619" y="101922"/>
                    <a:pt x="452090" y="88624"/>
                    <a:pt x="452925" y="100865"/>
                  </a:cubicBezTo>
                  <a:cubicBezTo>
                    <a:pt x="454463" y="96807"/>
                    <a:pt x="454588" y="92638"/>
                    <a:pt x="453302" y="88343"/>
                  </a:cubicBezTo>
                  <a:cubicBezTo>
                    <a:pt x="458875" y="85697"/>
                    <a:pt x="464316" y="87456"/>
                    <a:pt x="469712" y="90886"/>
                  </a:cubicBezTo>
                  <a:cubicBezTo>
                    <a:pt x="471641" y="81321"/>
                    <a:pt x="476956" y="85386"/>
                    <a:pt x="480844" y="86702"/>
                  </a:cubicBezTo>
                  <a:cubicBezTo>
                    <a:pt x="481576" y="88454"/>
                    <a:pt x="479972" y="89999"/>
                    <a:pt x="479129" y="91610"/>
                  </a:cubicBezTo>
                  <a:cubicBezTo>
                    <a:pt x="477776" y="92830"/>
                    <a:pt x="476564" y="89304"/>
                    <a:pt x="475315" y="87537"/>
                  </a:cubicBezTo>
                  <a:cubicBezTo>
                    <a:pt x="474228" y="88713"/>
                    <a:pt x="474014" y="89962"/>
                    <a:pt x="474413" y="91240"/>
                  </a:cubicBezTo>
                  <a:cubicBezTo>
                    <a:pt x="473873" y="92031"/>
                    <a:pt x="473312" y="92830"/>
                    <a:pt x="472772" y="93621"/>
                  </a:cubicBezTo>
                  <a:cubicBezTo>
                    <a:pt x="475551" y="97014"/>
                    <a:pt x="478641" y="89843"/>
                    <a:pt x="481273" y="98056"/>
                  </a:cubicBezTo>
                  <a:cubicBezTo>
                    <a:pt x="479343" y="101279"/>
                    <a:pt x="477614" y="97997"/>
                    <a:pt x="475758" y="98869"/>
                  </a:cubicBezTo>
                  <a:cubicBezTo>
                    <a:pt x="474613" y="105544"/>
                    <a:pt x="480282" y="102424"/>
                    <a:pt x="481879" y="104376"/>
                  </a:cubicBezTo>
                  <a:cubicBezTo>
                    <a:pt x="476490" y="114562"/>
                    <a:pt x="487881" y="106741"/>
                    <a:pt x="491872" y="111427"/>
                  </a:cubicBezTo>
                  <a:cubicBezTo>
                    <a:pt x="491665" y="107480"/>
                    <a:pt x="492841" y="100355"/>
                    <a:pt x="496115" y="100465"/>
                  </a:cubicBezTo>
                  <a:cubicBezTo>
                    <a:pt x="493809" y="106726"/>
                    <a:pt x="497978" y="106985"/>
                    <a:pt x="498059" y="114414"/>
                  </a:cubicBezTo>
                  <a:cubicBezTo>
                    <a:pt x="498902" y="112825"/>
                    <a:pt x="499693" y="112618"/>
                    <a:pt x="500454" y="113357"/>
                  </a:cubicBezTo>
                  <a:cubicBezTo>
                    <a:pt x="499176" y="106298"/>
                    <a:pt x="504431" y="107554"/>
                    <a:pt x="505540" y="101190"/>
                  </a:cubicBezTo>
                  <a:cubicBezTo>
                    <a:pt x="507639" y="102313"/>
                    <a:pt x="514107" y="110008"/>
                    <a:pt x="518823" y="103467"/>
                  </a:cubicBezTo>
                  <a:cubicBezTo>
                    <a:pt x="521550" y="107059"/>
                    <a:pt x="518860" y="110178"/>
                    <a:pt x="518512" y="113519"/>
                  </a:cubicBezTo>
                  <a:cubicBezTo>
                    <a:pt x="522829" y="117030"/>
                    <a:pt x="526932" y="117770"/>
                    <a:pt x="529260" y="121872"/>
                  </a:cubicBezTo>
                  <a:cubicBezTo>
                    <a:pt x="530339" y="120305"/>
                    <a:pt x="531448" y="118694"/>
                    <a:pt x="532549" y="117104"/>
                  </a:cubicBezTo>
                  <a:cubicBezTo>
                    <a:pt x="531559" y="115367"/>
                    <a:pt x="530561" y="113601"/>
                    <a:pt x="529571" y="111841"/>
                  </a:cubicBezTo>
                  <a:cubicBezTo>
                    <a:pt x="526473" y="118716"/>
                    <a:pt x="523842" y="110282"/>
                    <a:pt x="520981" y="109912"/>
                  </a:cubicBezTo>
                  <a:cubicBezTo>
                    <a:pt x="524796" y="104782"/>
                    <a:pt x="528225" y="112980"/>
                    <a:pt x="532025" y="108271"/>
                  </a:cubicBezTo>
                  <a:cubicBezTo>
                    <a:pt x="531522" y="123535"/>
                    <a:pt x="540400" y="115426"/>
                    <a:pt x="546490" y="123195"/>
                  </a:cubicBezTo>
                  <a:cubicBezTo>
                    <a:pt x="544206" y="121340"/>
                    <a:pt x="541737" y="124792"/>
                    <a:pt x="539483" y="121399"/>
                  </a:cubicBezTo>
                  <a:cubicBezTo>
                    <a:pt x="539091" y="127682"/>
                    <a:pt x="545589" y="125805"/>
                    <a:pt x="547991" y="125849"/>
                  </a:cubicBezTo>
                  <a:cubicBezTo>
                    <a:pt x="548789" y="122530"/>
                    <a:pt x="548597" y="119196"/>
                    <a:pt x="549868" y="115936"/>
                  </a:cubicBezTo>
                  <a:cubicBezTo>
                    <a:pt x="554163" y="114362"/>
                    <a:pt x="551842" y="122641"/>
                    <a:pt x="553520" y="125021"/>
                  </a:cubicBezTo>
                  <a:cubicBezTo>
                    <a:pt x="554651" y="122500"/>
                    <a:pt x="555649" y="123772"/>
                    <a:pt x="556654" y="125250"/>
                  </a:cubicBezTo>
                  <a:cubicBezTo>
                    <a:pt x="556972" y="117422"/>
                    <a:pt x="560683" y="117696"/>
                    <a:pt x="564489" y="125856"/>
                  </a:cubicBezTo>
                  <a:cubicBezTo>
                    <a:pt x="562331" y="117385"/>
                    <a:pt x="565731" y="123188"/>
                    <a:pt x="569494" y="116188"/>
                  </a:cubicBezTo>
                  <a:cubicBezTo>
                    <a:pt x="573788" y="123483"/>
                    <a:pt x="563743" y="121865"/>
                    <a:pt x="569124" y="128724"/>
                  </a:cubicBezTo>
                  <a:cubicBezTo>
                    <a:pt x="570699" y="119573"/>
                    <a:pt x="573611" y="122301"/>
                    <a:pt x="575777" y="116683"/>
                  </a:cubicBezTo>
                  <a:cubicBezTo>
                    <a:pt x="579480" y="122870"/>
                    <a:pt x="571157" y="122279"/>
                    <a:pt x="572325" y="126448"/>
                  </a:cubicBezTo>
                  <a:cubicBezTo>
                    <a:pt x="576139" y="126817"/>
                    <a:pt x="576945" y="126795"/>
                    <a:pt x="579576" y="120741"/>
                  </a:cubicBezTo>
                  <a:cubicBezTo>
                    <a:pt x="582991" y="126374"/>
                    <a:pt x="576893" y="123498"/>
                    <a:pt x="577780" y="128148"/>
                  </a:cubicBezTo>
                  <a:cubicBezTo>
                    <a:pt x="584410" y="137513"/>
                    <a:pt x="586776" y="127209"/>
                    <a:pt x="593613" y="124348"/>
                  </a:cubicBezTo>
                  <a:cubicBezTo>
                    <a:pt x="595372" y="127416"/>
                    <a:pt x="594397" y="130262"/>
                    <a:pt x="597265" y="133418"/>
                  </a:cubicBezTo>
                  <a:cubicBezTo>
                    <a:pt x="600842" y="127860"/>
                    <a:pt x="604058" y="133647"/>
                    <a:pt x="607561" y="130469"/>
                  </a:cubicBezTo>
                  <a:cubicBezTo>
                    <a:pt x="608485" y="133884"/>
                    <a:pt x="606763" y="137092"/>
                    <a:pt x="607251" y="140477"/>
                  </a:cubicBezTo>
                  <a:cubicBezTo>
                    <a:pt x="606127" y="142791"/>
                    <a:pt x="605137" y="141290"/>
                    <a:pt x="604043" y="142739"/>
                  </a:cubicBezTo>
                  <a:cubicBezTo>
                    <a:pt x="601471" y="140026"/>
                    <a:pt x="604302" y="137735"/>
                    <a:pt x="604272" y="135222"/>
                  </a:cubicBezTo>
                  <a:cubicBezTo>
                    <a:pt x="599519" y="136146"/>
                    <a:pt x="597952" y="140514"/>
                    <a:pt x="592393" y="138075"/>
                  </a:cubicBezTo>
                  <a:cubicBezTo>
                    <a:pt x="595735" y="140359"/>
                    <a:pt x="598994" y="145038"/>
                    <a:pt x="602483" y="142606"/>
                  </a:cubicBezTo>
                  <a:cubicBezTo>
                    <a:pt x="605048" y="146354"/>
                    <a:pt x="598203" y="142724"/>
                    <a:pt x="600746" y="147514"/>
                  </a:cubicBezTo>
                  <a:cubicBezTo>
                    <a:pt x="597169" y="144816"/>
                    <a:pt x="593465" y="145762"/>
                    <a:pt x="589858" y="144144"/>
                  </a:cubicBezTo>
                  <a:cubicBezTo>
                    <a:pt x="589141" y="145777"/>
                    <a:pt x="590782" y="147573"/>
                    <a:pt x="589710" y="149155"/>
                  </a:cubicBezTo>
                  <a:cubicBezTo>
                    <a:pt x="586657" y="151572"/>
                    <a:pt x="588897" y="144314"/>
                    <a:pt x="585970" y="142591"/>
                  </a:cubicBezTo>
                  <a:cubicBezTo>
                    <a:pt x="584595" y="144698"/>
                    <a:pt x="583287" y="144705"/>
                    <a:pt x="582015" y="143537"/>
                  </a:cubicBezTo>
                  <a:cubicBezTo>
                    <a:pt x="581313" y="159134"/>
                    <a:pt x="574468" y="139413"/>
                    <a:pt x="570078" y="148897"/>
                  </a:cubicBezTo>
                  <a:cubicBezTo>
                    <a:pt x="567335" y="145363"/>
                    <a:pt x="570935" y="141320"/>
                    <a:pt x="567158" y="141150"/>
                  </a:cubicBezTo>
                  <a:cubicBezTo>
                    <a:pt x="564778" y="145999"/>
                    <a:pt x="567638" y="151225"/>
                    <a:pt x="565147" y="156081"/>
                  </a:cubicBezTo>
                  <a:cubicBezTo>
                    <a:pt x="567128" y="159947"/>
                    <a:pt x="569346" y="155549"/>
                    <a:pt x="571342" y="159045"/>
                  </a:cubicBezTo>
                  <a:cubicBezTo>
                    <a:pt x="572170" y="157449"/>
                    <a:pt x="570669" y="155638"/>
                    <a:pt x="569915" y="153923"/>
                  </a:cubicBezTo>
                  <a:cubicBezTo>
                    <a:pt x="572657" y="149754"/>
                    <a:pt x="575171" y="153339"/>
                    <a:pt x="577750" y="154529"/>
                  </a:cubicBezTo>
                  <a:cubicBezTo>
                    <a:pt x="578120" y="159127"/>
                    <a:pt x="575215" y="156495"/>
                    <a:pt x="574394" y="161788"/>
                  </a:cubicBezTo>
                  <a:cubicBezTo>
                    <a:pt x="571231" y="162431"/>
                    <a:pt x="568163" y="160117"/>
                    <a:pt x="564926" y="163562"/>
                  </a:cubicBezTo>
                  <a:cubicBezTo>
                    <a:pt x="562168" y="160036"/>
                    <a:pt x="565783" y="155993"/>
                    <a:pt x="562021" y="155801"/>
                  </a:cubicBezTo>
                  <a:cubicBezTo>
                    <a:pt x="556521" y="173792"/>
                    <a:pt x="539749" y="159349"/>
                    <a:pt x="529704" y="159578"/>
                  </a:cubicBezTo>
                  <a:cubicBezTo>
                    <a:pt x="529268" y="156207"/>
                    <a:pt x="532971" y="153132"/>
                    <a:pt x="531574" y="149665"/>
                  </a:cubicBezTo>
                  <a:cubicBezTo>
                    <a:pt x="540917" y="152282"/>
                    <a:pt x="550186" y="157390"/>
                    <a:pt x="559633" y="156872"/>
                  </a:cubicBezTo>
                  <a:cubicBezTo>
                    <a:pt x="561185" y="152482"/>
                    <a:pt x="556225" y="152097"/>
                    <a:pt x="554939" y="156525"/>
                  </a:cubicBezTo>
                  <a:cubicBezTo>
                    <a:pt x="552648" y="152031"/>
                    <a:pt x="549410" y="152999"/>
                    <a:pt x="552847" y="147573"/>
                  </a:cubicBezTo>
                  <a:cubicBezTo>
                    <a:pt x="550201" y="148386"/>
                    <a:pt x="547562" y="149370"/>
                    <a:pt x="544938" y="149444"/>
                  </a:cubicBezTo>
                  <a:cubicBezTo>
                    <a:pt x="544362" y="146073"/>
                    <a:pt x="547326" y="142946"/>
                    <a:pt x="543674" y="139331"/>
                  </a:cubicBezTo>
                  <a:cubicBezTo>
                    <a:pt x="541020" y="146354"/>
                    <a:pt x="540267" y="143929"/>
                    <a:pt x="536504" y="142525"/>
                  </a:cubicBezTo>
                  <a:cubicBezTo>
                    <a:pt x="533599" y="139368"/>
                    <a:pt x="537325" y="136737"/>
                    <a:pt x="534427" y="133581"/>
                  </a:cubicBezTo>
                  <a:cubicBezTo>
                    <a:pt x="528972" y="130979"/>
                    <a:pt x="521913" y="135288"/>
                    <a:pt x="518527" y="139893"/>
                  </a:cubicBezTo>
                  <a:cubicBezTo>
                    <a:pt x="518638" y="137801"/>
                    <a:pt x="516968" y="135576"/>
                    <a:pt x="517929" y="133559"/>
                  </a:cubicBezTo>
                  <a:cubicBezTo>
                    <a:pt x="520242" y="130247"/>
                    <a:pt x="518002" y="139967"/>
                    <a:pt x="521063" y="133803"/>
                  </a:cubicBezTo>
                  <a:cubicBezTo>
                    <a:pt x="516509" y="128562"/>
                    <a:pt x="511675" y="132561"/>
                    <a:pt x="507107" y="127689"/>
                  </a:cubicBezTo>
                  <a:cubicBezTo>
                    <a:pt x="505185" y="130484"/>
                    <a:pt x="503271" y="133263"/>
                    <a:pt x="501349" y="136057"/>
                  </a:cubicBezTo>
                  <a:cubicBezTo>
                    <a:pt x="499870" y="132583"/>
                    <a:pt x="499856" y="129205"/>
                    <a:pt x="496951" y="125657"/>
                  </a:cubicBezTo>
                  <a:cubicBezTo>
                    <a:pt x="493536" y="133928"/>
                    <a:pt x="498776" y="134046"/>
                    <a:pt x="499715" y="138437"/>
                  </a:cubicBezTo>
                  <a:cubicBezTo>
                    <a:pt x="496699" y="142695"/>
                    <a:pt x="494223" y="129375"/>
                    <a:pt x="491126" y="136515"/>
                  </a:cubicBezTo>
                  <a:cubicBezTo>
                    <a:pt x="487578" y="131193"/>
                    <a:pt x="494526" y="126714"/>
                    <a:pt x="490024" y="121355"/>
                  </a:cubicBezTo>
                  <a:cubicBezTo>
                    <a:pt x="489241" y="122537"/>
                    <a:pt x="490291" y="123897"/>
                    <a:pt x="490682" y="125169"/>
                  </a:cubicBezTo>
                  <a:cubicBezTo>
                    <a:pt x="484540" y="129116"/>
                    <a:pt x="478656" y="124666"/>
                    <a:pt x="472691" y="122530"/>
                  </a:cubicBezTo>
                  <a:cubicBezTo>
                    <a:pt x="469364" y="127697"/>
                    <a:pt x="474280" y="133573"/>
                    <a:pt x="477096" y="132923"/>
                  </a:cubicBezTo>
                  <a:cubicBezTo>
                    <a:pt x="474139" y="135044"/>
                    <a:pt x="470894" y="146797"/>
                    <a:pt x="468197" y="140995"/>
                  </a:cubicBezTo>
                  <a:cubicBezTo>
                    <a:pt x="466918" y="136168"/>
                    <a:pt x="471478" y="139760"/>
                    <a:pt x="470739" y="134926"/>
                  </a:cubicBezTo>
                  <a:cubicBezTo>
                    <a:pt x="469342" y="129205"/>
                    <a:pt x="467524" y="137794"/>
                    <a:pt x="466119" y="132073"/>
                  </a:cubicBezTo>
                  <a:cubicBezTo>
                    <a:pt x="464220" y="136781"/>
                    <a:pt x="466245" y="138629"/>
                    <a:pt x="461928" y="140536"/>
                  </a:cubicBezTo>
                  <a:cubicBezTo>
                    <a:pt x="460154" y="137890"/>
                    <a:pt x="460228" y="135370"/>
                    <a:pt x="462165" y="133012"/>
                  </a:cubicBezTo>
                  <a:cubicBezTo>
                    <a:pt x="457974" y="127608"/>
                    <a:pt x="458048" y="142791"/>
                    <a:pt x="454167" y="137410"/>
                  </a:cubicBezTo>
                  <a:cubicBezTo>
                    <a:pt x="453080" y="133573"/>
                    <a:pt x="458646" y="130217"/>
                    <a:pt x="455305" y="126204"/>
                  </a:cubicBezTo>
                  <a:cubicBezTo>
                    <a:pt x="452252" y="128894"/>
                    <a:pt x="453073" y="131903"/>
                    <a:pt x="451121" y="134667"/>
                  </a:cubicBezTo>
                  <a:cubicBezTo>
                    <a:pt x="450050" y="135148"/>
                    <a:pt x="449000" y="135650"/>
                    <a:pt x="447987" y="134423"/>
                  </a:cubicBezTo>
                  <a:cubicBezTo>
                    <a:pt x="447936" y="130343"/>
                    <a:pt x="452297" y="130631"/>
                    <a:pt x="451417" y="124644"/>
                  </a:cubicBezTo>
                  <a:cubicBezTo>
                    <a:pt x="447425" y="124903"/>
                    <a:pt x="448438" y="121015"/>
                    <a:pt x="444624" y="115330"/>
                  </a:cubicBezTo>
                  <a:cubicBezTo>
                    <a:pt x="437402" y="110186"/>
                    <a:pt x="429486" y="116070"/>
                    <a:pt x="424186" y="116254"/>
                  </a:cubicBezTo>
                  <a:cubicBezTo>
                    <a:pt x="428865" y="107502"/>
                    <a:pt x="411723" y="110171"/>
                    <a:pt x="406416" y="106076"/>
                  </a:cubicBezTo>
                  <a:cubicBezTo>
                    <a:pt x="406926" y="99438"/>
                    <a:pt x="413675" y="107599"/>
                    <a:pt x="416801" y="100606"/>
                  </a:cubicBezTo>
                  <a:cubicBezTo>
                    <a:pt x="410577" y="93968"/>
                    <a:pt x="404671" y="106601"/>
                    <a:pt x="400369" y="98063"/>
                  </a:cubicBezTo>
                  <a:cubicBezTo>
                    <a:pt x="399534" y="99689"/>
                    <a:pt x="401042" y="101471"/>
                    <a:pt x="401789" y="103193"/>
                  </a:cubicBezTo>
                  <a:cubicBezTo>
                    <a:pt x="399512" y="109062"/>
                    <a:pt x="397597" y="103341"/>
                    <a:pt x="395365" y="107739"/>
                  </a:cubicBezTo>
                  <a:cubicBezTo>
                    <a:pt x="389814" y="94929"/>
                    <a:pt x="381749" y="106009"/>
                    <a:pt x="378423" y="96370"/>
                  </a:cubicBezTo>
                  <a:cubicBezTo>
                    <a:pt x="371098" y="101611"/>
                    <a:pt x="366981" y="94419"/>
                    <a:pt x="360964" y="102543"/>
                  </a:cubicBezTo>
                  <a:cubicBezTo>
                    <a:pt x="363809" y="103171"/>
                    <a:pt x="361829" y="104324"/>
                    <a:pt x="363935" y="107805"/>
                  </a:cubicBezTo>
                  <a:cubicBezTo>
                    <a:pt x="355080" y="115286"/>
                    <a:pt x="352966" y="101020"/>
                    <a:pt x="352685" y="90612"/>
                  </a:cubicBezTo>
                  <a:cubicBezTo>
                    <a:pt x="350578" y="95476"/>
                    <a:pt x="352079" y="100621"/>
                    <a:pt x="350659" y="105544"/>
                  </a:cubicBezTo>
                  <a:cubicBezTo>
                    <a:pt x="347304" y="103807"/>
                    <a:pt x="343889" y="104265"/>
                    <a:pt x="340599" y="100975"/>
                  </a:cubicBezTo>
                  <a:cubicBezTo>
                    <a:pt x="339505" y="97546"/>
                    <a:pt x="344768" y="98359"/>
                    <a:pt x="346261" y="95136"/>
                  </a:cubicBezTo>
                  <a:cubicBezTo>
                    <a:pt x="347001" y="98100"/>
                    <a:pt x="334501" y="89733"/>
                    <a:pt x="332239" y="91544"/>
                  </a:cubicBezTo>
                  <a:cubicBezTo>
                    <a:pt x="330421" y="90243"/>
                    <a:pt x="330628" y="83450"/>
                    <a:pt x="332394" y="86525"/>
                  </a:cubicBezTo>
                  <a:cubicBezTo>
                    <a:pt x="332446" y="80500"/>
                    <a:pt x="329260" y="86177"/>
                    <a:pt x="327693" y="86162"/>
                  </a:cubicBezTo>
                  <a:cubicBezTo>
                    <a:pt x="326843" y="87766"/>
                    <a:pt x="328358" y="89563"/>
                    <a:pt x="329098" y="91292"/>
                  </a:cubicBezTo>
                  <a:cubicBezTo>
                    <a:pt x="322674" y="91277"/>
                    <a:pt x="313139" y="75452"/>
                    <a:pt x="304261" y="81831"/>
                  </a:cubicBezTo>
                  <a:cubicBezTo>
                    <a:pt x="303027" y="79643"/>
                    <a:pt x="301778" y="77440"/>
                    <a:pt x="300528" y="75252"/>
                  </a:cubicBezTo>
                  <a:cubicBezTo>
                    <a:pt x="298887" y="77603"/>
                    <a:pt x="297439" y="73197"/>
                    <a:pt x="295753" y="77403"/>
                  </a:cubicBezTo>
                  <a:cubicBezTo>
                    <a:pt x="289359" y="63580"/>
                    <a:pt x="282160" y="76346"/>
                    <a:pt x="275751" y="63292"/>
                  </a:cubicBezTo>
                  <a:cubicBezTo>
                    <a:pt x="268507" y="69257"/>
                    <a:pt x="261603" y="63824"/>
                    <a:pt x="254780" y="55376"/>
                  </a:cubicBezTo>
                  <a:cubicBezTo>
                    <a:pt x="259186" y="51709"/>
                    <a:pt x="259496" y="48967"/>
                    <a:pt x="262919" y="45973"/>
                  </a:cubicBezTo>
                  <a:cubicBezTo>
                    <a:pt x="255106" y="45751"/>
                    <a:pt x="246945" y="53875"/>
                    <a:pt x="243294" y="45700"/>
                  </a:cubicBezTo>
                  <a:cubicBezTo>
                    <a:pt x="243227" y="56359"/>
                    <a:pt x="237498" y="60941"/>
                    <a:pt x="239317" y="73020"/>
                  </a:cubicBezTo>
                  <a:cubicBezTo>
                    <a:pt x="235436" y="71342"/>
                    <a:pt x="231622" y="67735"/>
                    <a:pt x="227756" y="65850"/>
                  </a:cubicBezTo>
                  <a:cubicBezTo>
                    <a:pt x="227830" y="77033"/>
                    <a:pt x="241993" y="70980"/>
                    <a:pt x="241327" y="84484"/>
                  </a:cubicBezTo>
                  <a:cubicBezTo>
                    <a:pt x="239672" y="87286"/>
                    <a:pt x="238319" y="80367"/>
                    <a:pt x="236774" y="79111"/>
                  </a:cubicBezTo>
                  <a:cubicBezTo>
                    <a:pt x="235968" y="86931"/>
                    <a:pt x="230380" y="79133"/>
                    <a:pt x="227150" y="85889"/>
                  </a:cubicBezTo>
                  <a:cubicBezTo>
                    <a:pt x="227756" y="81757"/>
                    <a:pt x="228266" y="77610"/>
                    <a:pt x="224393" y="73108"/>
                  </a:cubicBezTo>
                  <a:cubicBezTo>
                    <a:pt x="224555" y="79214"/>
                    <a:pt x="222057" y="80345"/>
                    <a:pt x="218568" y="83974"/>
                  </a:cubicBezTo>
                  <a:cubicBezTo>
                    <a:pt x="216254" y="78978"/>
                    <a:pt x="211938" y="72354"/>
                    <a:pt x="211627" y="79672"/>
                  </a:cubicBezTo>
                  <a:cubicBezTo>
                    <a:pt x="208870" y="76117"/>
                    <a:pt x="210496" y="71918"/>
                    <a:pt x="207155" y="71793"/>
                  </a:cubicBezTo>
                  <a:cubicBezTo>
                    <a:pt x="205692" y="66922"/>
                    <a:pt x="207532" y="68533"/>
                    <a:pt x="209705" y="65702"/>
                  </a:cubicBezTo>
                  <a:cubicBezTo>
                    <a:pt x="206335" y="64386"/>
                    <a:pt x="202971" y="62900"/>
                    <a:pt x="199468" y="66168"/>
                  </a:cubicBezTo>
                  <a:cubicBezTo>
                    <a:pt x="196888" y="61777"/>
                    <a:pt x="202557" y="58029"/>
                    <a:pt x="199845" y="53631"/>
                  </a:cubicBezTo>
                  <a:cubicBezTo>
                    <a:pt x="198403" y="55464"/>
                    <a:pt x="197043" y="65487"/>
                    <a:pt x="194175" y="59485"/>
                  </a:cubicBezTo>
                  <a:cubicBezTo>
                    <a:pt x="193636" y="62376"/>
                    <a:pt x="191595" y="65133"/>
                    <a:pt x="194700" y="68326"/>
                  </a:cubicBezTo>
                  <a:cubicBezTo>
                    <a:pt x="190191" y="70817"/>
                    <a:pt x="190923" y="69767"/>
                    <a:pt x="188949" y="76657"/>
                  </a:cubicBezTo>
                  <a:cubicBezTo>
                    <a:pt x="187249" y="80833"/>
                    <a:pt x="186015" y="69597"/>
                    <a:pt x="184314" y="73781"/>
                  </a:cubicBezTo>
                  <a:cubicBezTo>
                    <a:pt x="180596" y="78297"/>
                    <a:pt x="186155" y="78911"/>
                    <a:pt x="187219" y="81542"/>
                  </a:cubicBezTo>
                  <a:cubicBezTo>
                    <a:pt x="185105" y="82459"/>
                    <a:pt x="183117" y="78674"/>
                    <a:pt x="180951" y="81047"/>
                  </a:cubicBezTo>
                  <a:cubicBezTo>
                    <a:pt x="179451" y="77603"/>
                    <a:pt x="184403" y="74616"/>
                    <a:pt x="181262" y="71046"/>
                  </a:cubicBezTo>
                  <a:cubicBezTo>
                    <a:pt x="180160" y="76398"/>
                    <a:pt x="175644" y="72983"/>
                    <a:pt x="177381" y="69486"/>
                  </a:cubicBezTo>
                  <a:cubicBezTo>
                    <a:pt x="172436" y="78911"/>
                    <a:pt x="164504" y="73670"/>
                    <a:pt x="157904" y="64201"/>
                  </a:cubicBezTo>
                  <a:cubicBezTo>
                    <a:pt x="157586" y="67091"/>
                    <a:pt x="155597" y="69878"/>
                    <a:pt x="155287" y="72783"/>
                  </a:cubicBezTo>
                  <a:cubicBezTo>
                    <a:pt x="158554" y="75592"/>
                    <a:pt x="157046" y="75651"/>
                    <a:pt x="159759" y="80670"/>
                  </a:cubicBezTo>
                  <a:cubicBezTo>
                    <a:pt x="161866" y="78756"/>
                    <a:pt x="160254" y="76509"/>
                    <a:pt x="159175" y="74350"/>
                  </a:cubicBezTo>
                  <a:cubicBezTo>
                    <a:pt x="165754" y="72938"/>
                    <a:pt x="172059" y="80936"/>
                    <a:pt x="178512" y="84632"/>
                  </a:cubicBezTo>
                  <a:cubicBezTo>
                    <a:pt x="172879" y="88683"/>
                    <a:pt x="167690" y="78209"/>
                    <a:pt x="162087" y="82104"/>
                  </a:cubicBezTo>
                  <a:cubicBezTo>
                    <a:pt x="164911" y="83804"/>
                    <a:pt x="167742" y="85541"/>
                    <a:pt x="170514" y="89030"/>
                  </a:cubicBezTo>
                  <a:cubicBezTo>
                    <a:pt x="167291" y="91736"/>
                    <a:pt x="164357" y="84913"/>
                    <a:pt x="160956" y="93325"/>
                  </a:cubicBezTo>
                  <a:cubicBezTo>
                    <a:pt x="159448" y="89851"/>
                    <a:pt x="162420" y="86761"/>
                    <a:pt x="159692" y="83191"/>
                  </a:cubicBezTo>
                  <a:cubicBezTo>
                    <a:pt x="158318" y="85475"/>
                    <a:pt x="157046" y="84085"/>
                    <a:pt x="155656" y="86628"/>
                  </a:cubicBezTo>
                  <a:cubicBezTo>
                    <a:pt x="153683" y="84403"/>
                    <a:pt x="155413" y="82422"/>
                    <a:pt x="156625" y="80434"/>
                  </a:cubicBezTo>
                  <a:cubicBezTo>
                    <a:pt x="155146" y="77832"/>
                    <a:pt x="153439" y="82015"/>
                    <a:pt x="152020" y="77558"/>
                  </a:cubicBezTo>
                  <a:cubicBezTo>
                    <a:pt x="151044" y="84677"/>
                    <a:pt x="146040" y="79953"/>
                    <a:pt x="145434" y="87086"/>
                  </a:cubicBezTo>
                  <a:cubicBezTo>
                    <a:pt x="141294" y="82600"/>
                    <a:pt x="145766" y="78763"/>
                    <a:pt x="142676" y="74321"/>
                  </a:cubicBezTo>
                  <a:cubicBezTo>
                    <a:pt x="139387" y="77965"/>
                    <a:pt x="132291" y="72724"/>
                    <a:pt x="131855" y="68459"/>
                  </a:cubicBezTo>
                  <a:cubicBezTo>
                    <a:pt x="126873" y="72687"/>
                    <a:pt x="127117" y="64793"/>
                    <a:pt x="122452" y="67720"/>
                  </a:cubicBezTo>
                  <a:cubicBezTo>
                    <a:pt x="120752" y="63011"/>
                    <a:pt x="124921" y="66441"/>
                    <a:pt x="125742" y="62952"/>
                  </a:cubicBezTo>
                  <a:cubicBezTo>
                    <a:pt x="121455" y="57260"/>
                    <a:pt x="116857" y="62435"/>
                    <a:pt x="112540" y="58162"/>
                  </a:cubicBezTo>
                  <a:cubicBezTo>
                    <a:pt x="110736" y="61925"/>
                    <a:pt x="110352" y="63218"/>
                    <a:pt x="109850" y="69250"/>
                  </a:cubicBezTo>
                  <a:cubicBezTo>
                    <a:pt x="107255" y="67816"/>
                    <a:pt x="102206" y="69790"/>
                    <a:pt x="101778" y="76169"/>
                  </a:cubicBezTo>
                  <a:cubicBezTo>
                    <a:pt x="98348" y="73389"/>
                    <a:pt x="103862" y="71320"/>
                    <a:pt x="100440" y="68540"/>
                  </a:cubicBezTo>
                  <a:cubicBezTo>
                    <a:pt x="98126" y="66833"/>
                    <a:pt x="95642" y="71320"/>
                    <a:pt x="93418" y="66722"/>
                  </a:cubicBezTo>
                  <a:cubicBezTo>
                    <a:pt x="90365" y="69760"/>
                    <a:pt x="92279" y="72894"/>
                    <a:pt x="89315" y="72694"/>
                  </a:cubicBezTo>
                  <a:cubicBezTo>
                    <a:pt x="86861" y="68326"/>
                    <a:pt x="93196" y="64630"/>
                    <a:pt x="92841" y="60409"/>
                  </a:cubicBezTo>
                  <a:cubicBezTo>
                    <a:pt x="94785" y="56832"/>
                    <a:pt x="96241" y="68888"/>
                    <a:pt x="98274" y="62080"/>
                  </a:cubicBezTo>
                  <a:cubicBezTo>
                    <a:pt x="97690" y="56189"/>
                    <a:pt x="91481" y="56484"/>
                    <a:pt x="88125" y="60047"/>
                  </a:cubicBezTo>
                  <a:cubicBezTo>
                    <a:pt x="85346" y="57305"/>
                    <a:pt x="87356" y="54962"/>
                    <a:pt x="85220" y="52308"/>
                  </a:cubicBezTo>
                  <a:cubicBezTo>
                    <a:pt x="81155" y="56381"/>
                    <a:pt x="72957" y="60823"/>
                    <a:pt x="71789" y="55006"/>
                  </a:cubicBezTo>
                  <a:cubicBezTo>
                    <a:pt x="70451" y="53601"/>
                    <a:pt x="70281" y="57002"/>
                    <a:pt x="70887" y="58709"/>
                  </a:cubicBezTo>
                  <a:cubicBezTo>
                    <a:pt x="67990" y="59404"/>
                    <a:pt x="65063" y="60816"/>
                    <a:pt x="62387" y="54274"/>
                  </a:cubicBezTo>
                  <a:cubicBezTo>
                    <a:pt x="60398" y="58872"/>
                    <a:pt x="58676" y="55516"/>
                    <a:pt x="56710" y="60114"/>
                  </a:cubicBezTo>
                  <a:cubicBezTo>
                    <a:pt x="60221" y="56211"/>
                    <a:pt x="63237" y="69265"/>
                    <a:pt x="66859" y="62161"/>
                  </a:cubicBezTo>
                  <a:cubicBezTo>
                    <a:pt x="69002" y="68592"/>
                    <a:pt x="65639" y="70839"/>
                    <a:pt x="71176" y="75067"/>
                  </a:cubicBezTo>
                  <a:cubicBezTo>
                    <a:pt x="66437" y="83198"/>
                    <a:pt x="65336" y="73973"/>
                    <a:pt x="64161" y="73249"/>
                  </a:cubicBezTo>
                  <a:cubicBezTo>
                    <a:pt x="60894" y="79155"/>
                    <a:pt x="67162" y="78009"/>
                    <a:pt x="66999" y="83509"/>
                  </a:cubicBezTo>
                  <a:cubicBezTo>
                    <a:pt x="68685" y="79643"/>
                    <a:pt x="70252" y="79746"/>
                    <a:pt x="71693" y="83900"/>
                  </a:cubicBezTo>
                  <a:cubicBezTo>
                    <a:pt x="73881" y="79310"/>
                    <a:pt x="75640" y="82659"/>
                    <a:pt x="75810" y="77920"/>
                  </a:cubicBezTo>
                  <a:cubicBezTo>
                    <a:pt x="73282" y="74919"/>
                    <a:pt x="71035" y="78083"/>
                    <a:pt x="72077" y="71371"/>
                  </a:cubicBezTo>
                  <a:cubicBezTo>
                    <a:pt x="73962" y="69257"/>
                    <a:pt x="75574" y="76900"/>
                    <a:pt x="77510" y="73042"/>
                  </a:cubicBezTo>
                  <a:cubicBezTo>
                    <a:pt x="78760" y="77994"/>
                    <a:pt x="75197" y="79399"/>
                    <a:pt x="79602" y="81993"/>
                  </a:cubicBezTo>
                  <a:cubicBezTo>
                    <a:pt x="78213" y="73286"/>
                    <a:pt x="83076" y="82489"/>
                    <a:pt x="85863" y="82489"/>
                  </a:cubicBezTo>
                  <a:cubicBezTo>
                    <a:pt x="86314" y="83997"/>
                    <a:pt x="85301" y="91329"/>
                    <a:pt x="83335" y="88543"/>
                  </a:cubicBezTo>
                  <a:cubicBezTo>
                    <a:pt x="85523" y="88543"/>
                    <a:pt x="90343" y="97176"/>
                    <a:pt x="94157" y="94419"/>
                  </a:cubicBezTo>
                  <a:cubicBezTo>
                    <a:pt x="96810" y="105418"/>
                    <a:pt x="101852" y="98699"/>
                    <a:pt x="103929" y="108973"/>
                  </a:cubicBezTo>
                  <a:cubicBezTo>
                    <a:pt x="108009" y="107015"/>
                    <a:pt x="107647" y="101582"/>
                    <a:pt x="111986" y="102084"/>
                  </a:cubicBezTo>
                  <a:cubicBezTo>
                    <a:pt x="112754" y="104235"/>
                    <a:pt x="110552" y="106157"/>
                    <a:pt x="109458" y="108160"/>
                  </a:cubicBezTo>
                  <a:cubicBezTo>
                    <a:pt x="112607" y="116387"/>
                    <a:pt x="116147" y="111812"/>
                    <a:pt x="119451" y="115219"/>
                  </a:cubicBezTo>
                  <a:cubicBezTo>
                    <a:pt x="120745" y="112019"/>
                    <a:pt x="120021" y="110644"/>
                    <a:pt x="118032" y="110075"/>
                  </a:cubicBezTo>
                  <a:cubicBezTo>
                    <a:pt x="120383" y="104021"/>
                    <a:pt x="123598" y="110504"/>
                    <a:pt x="123702" y="104235"/>
                  </a:cubicBezTo>
                  <a:cubicBezTo>
                    <a:pt x="123916" y="105403"/>
                    <a:pt x="124530" y="112263"/>
                    <a:pt x="126688" y="109498"/>
                  </a:cubicBezTo>
                  <a:cubicBezTo>
                    <a:pt x="128137" y="114369"/>
                    <a:pt x="126296" y="112758"/>
                    <a:pt x="124145" y="115574"/>
                  </a:cubicBezTo>
                  <a:cubicBezTo>
                    <a:pt x="128189" y="120386"/>
                    <a:pt x="132550" y="114628"/>
                    <a:pt x="136453" y="124068"/>
                  </a:cubicBezTo>
                  <a:cubicBezTo>
                    <a:pt x="138249" y="110962"/>
                    <a:pt x="142107" y="130580"/>
                    <a:pt x="146010" y="119795"/>
                  </a:cubicBezTo>
                  <a:cubicBezTo>
                    <a:pt x="145005" y="127564"/>
                    <a:pt x="149255" y="123144"/>
                    <a:pt x="149669" y="128857"/>
                  </a:cubicBezTo>
                  <a:cubicBezTo>
                    <a:pt x="146772" y="129574"/>
                    <a:pt x="143852" y="130971"/>
                    <a:pt x="141169" y="124444"/>
                  </a:cubicBezTo>
                  <a:cubicBezTo>
                    <a:pt x="138323" y="134734"/>
                    <a:pt x="131153" y="125701"/>
                    <a:pt x="126385" y="119499"/>
                  </a:cubicBezTo>
                  <a:cubicBezTo>
                    <a:pt x="125993" y="123262"/>
                    <a:pt x="125601" y="126987"/>
                    <a:pt x="122135" y="130498"/>
                  </a:cubicBezTo>
                  <a:cubicBezTo>
                    <a:pt x="130007" y="119093"/>
                    <a:pt x="144133" y="149924"/>
                    <a:pt x="152064" y="127793"/>
                  </a:cubicBezTo>
                  <a:cubicBezTo>
                    <a:pt x="156994" y="129427"/>
                    <a:pt x="162013" y="127963"/>
                    <a:pt x="166840" y="132708"/>
                  </a:cubicBezTo>
                  <a:cubicBezTo>
                    <a:pt x="168134" y="129493"/>
                    <a:pt x="167417" y="128111"/>
                    <a:pt x="165428" y="127579"/>
                  </a:cubicBezTo>
                  <a:cubicBezTo>
                    <a:pt x="167069" y="125184"/>
                    <a:pt x="168703" y="122811"/>
                    <a:pt x="170359" y="120408"/>
                  </a:cubicBezTo>
                  <a:cubicBezTo>
                    <a:pt x="171941" y="119684"/>
                    <a:pt x="173478" y="121000"/>
                    <a:pt x="174979" y="123284"/>
                  </a:cubicBezTo>
                  <a:cubicBezTo>
                    <a:pt x="172502" y="127135"/>
                    <a:pt x="170285" y="122552"/>
                    <a:pt x="167735" y="129005"/>
                  </a:cubicBezTo>
                  <a:cubicBezTo>
                    <a:pt x="169974" y="132524"/>
                    <a:pt x="172347" y="132295"/>
                    <a:pt x="174594" y="135820"/>
                  </a:cubicBezTo>
                  <a:cubicBezTo>
                    <a:pt x="175688" y="134224"/>
                    <a:pt x="176782" y="132642"/>
                    <a:pt x="177884" y="131053"/>
                  </a:cubicBezTo>
                  <a:cubicBezTo>
                    <a:pt x="179192" y="130898"/>
                    <a:pt x="180486" y="131644"/>
                    <a:pt x="181757" y="132612"/>
                  </a:cubicBezTo>
                  <a:cubicBezTo>
                    <a:pt x="183265" y="135643"/>
                    <a:pt x="181299" y="138430"/>
                    <a:pt x="179140" y="141202"/>
                  </a:cubicBezTo>
                  <a:cubicBezTo>
                    <a:pt x="184928" y="143892"/>
                    <a:pt x="182577" y="129286"/>
                    <a:pt x="188779" y="134409"/>
                  </a:cubicBezTo>
                  <a:cubicBezTo>
                    <a:pt x="189467" y="132361"/>
                    <a:pt x="189518" y="130269"/>
                    <a:pt x="188180" y="128074"/>
                  </a:cubicBezTo>
                  <a:cubicBezTo>
                    <a:pt x="189821" y="126041"/>
                    <a:pt x="191425" y="124969"/>
                    <a:pt x="192970" y="125930"/>
                  </a:cubicBezTo>
                  <a:cubicBezTo>
                    <a:pt x="189577" y="136693"/>
                    <a:pt x="201656" y="140573"/>
                    <a:pt x="205721" y="145755"/>
                  </a:cubicBezTo>
                  <a:cubicBezTo>
                    <a:pt x="201035" y="148475"/>
                    <a:pt x="189710" y="140056"/>
                    <a:pt x="189903" y="149569"/>
                  </a:cubicBezTo>
                  <a:cubicBezTo>
                    <a:pt x="185187" y="149384"/>
                    <a:pt x="180619" y="144676"/>
                    <a:pt x="175873" y="145962"/>
                  </a:cubicBezTo>
                  <a:cubicBezTo>
                    <a:pt x="175208" y="153073"/>
                    <a:pt x="181506" y="148520"/>
                    <a:pt x="183561" y="151595"/>
                  </a:cubicBezTo>
                  <a:cubicBezTo>
                    <a:pt x="179761" y="154706"/>
                    <a:pt x="179813" y="151912"/>
                    <a:pt x="177048" y="158617"/>
                  </a:cubicBezTo>
                  <a:cubicBezTo>
                    <a:pt x="175415" y="147573"/>
                    <a:pt x="172495" y="157028"/>
                    <a:pt x="171164" y="145615"/>
                  </a:cubicBezTo>
                  <a:cubicBezTo>
                    <a:pt x="167114" y="149902"/>
                    <a:pt x="168792" y="154625"/>
                    <a:pt x="169967" y="159319"/>
                  </a:cubicBezTo>
                  <a:cubicBezTo>
                    <a:pt x="166899" y="161352"/>
                    <a:pt x="167025" y="153428"/>
                    <a:pt x="165488" y="151461"/>
                  </a:cubicBezTo>
                  <a:cubicBezTo>
                    <a:pt x="163573" y="154285"/>
                    <a:pt x="161784" y="152703"/>
                    <a:pt x="159818" y="157286"/>
                  </a:cubicBezTo>
                  <a:cubicBezTo>
                    <a:pt x="157017" y="154566"/>
                    <a:pt x="159042" y="152208"/>
                    <a:pt x="156913" y="149525"/>
                  </a:cubicBezTo>
                  <a:cubicBezTo>
                    <a:pt x="153261" y="155431"/>
                    <a:pt x="154880" y="149636"/>
                    <a:pt x="151458" y="147832"/>
                  </a:cubicBezTo>
                  <a:cubicBezTo>
                    <a:pt x="147688" y="151439"/>
                    <a:pt x="144125" y="147987"/>
                    <a:pt x="140333" y="151994"/>
                  </a:cubicBezTo>
                  <a:cubicBezTo>
                    <a:pt x="137214" y="148845"/>
                    <a:pt x="140925" y="146184"/>
                    <a:pt x="139823" y="143160"/>
                  </a:cubicBezTo>
                  <a:cubicBezTo>
                    <a:pt x="143704" y="141350"/>
                    <a:pt x="150608" y="147847"/>
                    <a:pt x="150201" y="137683"/>
                  </a:cubicBezTo>
                  <a:cubicBezTo>
                    <a:pt x="148132" y="136737"/>
                    <a:pt x="145892" y="141327"/>
                    <a:pt x="143770" y="142244"/>
                  </a:cubicBezTo>
                  <a:cubicBezTo>
                    <a:pt x="143615" y="140536"/>
                    <a:pt x="143423" y="138844"/>
                    <a:pt x="142359" y="137084"/>
                  </a:cubicBezTo>
                  <a:cubicBezTo>
                    <a:pt x="138796" y="142355"/>
                    <a:pt x="138057" y="142717"/>
                    <a:pt x="135270" y="137794"/>
                  </a:cubicBezTo>
                  <a:cubicBezTo>
                    <a:pt x="130672" y="142052"/>
                    <a:pt x="135529" y="147019"/>
                    <a:pt x="130938" y="151277"/>
                  </a:cubicBezTo>
                  <a:cubicBezTo>
                    <a:pt x="130125" y="152001"/>
                    <a:pt x="129364" y="151144"/>
                    <a:pt x="128536" y="152356"/>
                  </a:cubicBezTo>
                  <a:cubicBezTo>
                    <a:pt x="125808" y="148793"/>
                    <a:pt x="128499" y="145644"/>
                    <a:pt x="128846" y="142325"/>
                  </a:cubicBezTo>
                  <a:cubicBezTo>
                    <a:pt x="126939" y="136146"/>
                    <a:pt x="124677" y="141534"/>
                    <a:pt x="122726" y="136826"/>
                  </a:cubicBezTo>
                  <a:cubicBezTo>
                    <a:pt x="121063" y="138363"/>
                    <a:pt x="121765" y="140100"/>
                    <a:pt x="122578" y="141837"/>
                  </a:cubicBezTo>
                  <a:cubicBezTo>
                    <a:pt x="117796" y="144521"/>
                    <a:pt x="113442" y="132391"/>
                    <a:pt x="108393" y="143234"/>
                  </a:cubicBezTo>
                  <a:cubicBezTo>
                    <a:pt x="99989" y="138275"/>
                    <a:pt x="93373" y="143294"/>
                    <a:pt x="86684" y="134009"/>
                  </a:cubicBezTo>
                  <a:cubicBezTo>
                    <a:pt x="83875" y="140130"/>
                    <a:pt x="81406" y="135192"/>
                    <a:pt x="78767" y="135924"/>
                  </a:cubicBezTo>
                  <a:cubicBezTo>
                    <a:pt x="77673" y="141933"/>
                    <a:pt x="78752" y="143330"/>
                    <a:pt x="76076" y="147019"/>
                  </a:cubicBezTo>
                  <a:cubicBezTo>
                    <a:pt x="79610" y="152814"/>
                    <a:pt x="79691" y="151181"/>
                    <a:pt x="82049" y="157545"/>
                  </a:cubicBezTo>
                  <a:cubicBezTo>
                    <a:pt x="83934" y="151528"/>
                    <a:pt x="82463" y="153043"/>
                    <a:pt x="85479" y="147766"/>
                  </a:cubicBezTo>
                  <a:cubicBezTo>
                    <a:pt x="88938" y="146317"/>
                    <a:pt x="92191" y="151018"/>
                    <a:pt x="95783" y="144779"/>
                  </a:cubicBezTo>
                  <a:cubicBezTo>
                    <a:pt x="97660" y="149547"/>
                    <a:pt x="92168" y="153709"/>
                    <a:pt x="91451" y="158269"/>
                  </a:cubicBezTo>
                  <a:cubicBezTo>
                    <a:pt x="93248" y="161662"/>
                    <a:pt x="99242" y="157737"/>
                    <a:pt x="98311" y="165070"/>
                  </a:cubicBezTo>
                  <a:cubicBezTo>
                    <a:pt x="103478" y="167420"/>
                    <a:pt x="108985" y="158750"/>
                    <a:pt x="113908" y="168795"/>
                  </a:cubicBezTo>
                  <a:cubicBezTo>
                    <a:pt x="110663" y="172439"/>
                    <a:pt x="107588" y="169874"/>
                    <a:pt x="104350" y="173068"/>
                  </a:cubicBezTo>
                  <a:cubicBezTo>
                    <a:pt x="106398" y="174346"/>
                    <a:pt x="108549" y="173090"/>
                    <a:pt x="110470" y="178589"/>
                  </a:cubicBezTo>
                  <a:cubicBezTo>
                    <a:pt x="111468" y="173371"/>
                    <a:pt x="112185" y="173422"/>
                    <a:pt x="113597" y="178826"/>
                  </a:cubicBezTo>
                  <a:cubicBezTo>
                    <a:pt x="119880" y="170311"/>
                    <a:pt x="125483" y="184325"/>
                    <a:pt x="131589" y="181457"/>
                  </a:cubicBezTo>
                  <a:cubicBezTo>
                    <a:pt x="134671" y="184222"/>
                    <a:pt x="131071" y="186462"/>
                    <a:pt x="129807" y="188871"/>
                  </a:cubicBezTo>
                  <a:cubicBezTo>
                    <a:pt x="131737" y="193558"/>
                    <a:pt x="133976" y="189123"/>
                    <a:pt x="135994" y="191865"/>
                  </a:cubicBezTo>
                  <a:cubicBezTo>
                    <a:pt x="134760" y="187238"/>
                    <a:pt x="134826" y="182662"/>
                    <a:pt x="130931" y="177643"/>
                  </a:cubicBezTo>
                  <a:cubicBezTo>
                    <a:pt x="130820" y="175544"/>
                    <a:pt x="131293" y="173482"/>
                    <a:pt x="131892" y="171434"/>
                  </a:cubicBezTo>
                  <a:cubicBezTo>
                    <a:pt x="133747" y="171116"/>
                    <a:pt x="135536" y="172558"/>
                    <a:pt x="137340" y="173127"/>
                  </a:cubicBezTo>
                  <a:cubicBezTo>
                    <a:pt x="138160" y="175692"/>
                    <a:pt x="135410" y="177983"/>
                    <a:pt x="138685" y="180740"/>
                  </a:cubicBezTo>
                  <a:cubicBezTo>
                    <a:pt x="140718" y="178819"/>
                    <a:pt x="140348" y="176697"/>
                    <a:pt x="141235" y="174686"/>
                  </a:cubicBezTo>
                  <a:cubicBezTo>
                    <a:pt x="142300" y="173718"/>
                    <a:pt x="143268" y="176468"/>
                    <a:pt x="144369" y="174908"/>
                  </a:cubicBezTo>
                  <a:cubicBezTo>
                    <a:pt x="146136" y="180423"/>
                    <a:pt x="142617" y="177724"/>
                    <a:pt x="142566" y="182322"/>
                  </a:cubicBezTo>
                  <a:cubicBezTo>
                    <a:pt x="140126" y="185427"/>
                    <a:pt x="138005" y="177555"/>
                    <a:pt x="135484" y="183024"/>
                  </a:cubicBezTo>
                  <a:cubicBezTo>
                    <a:pt x="159604" y="190379"/>
                    <a:pt x="183908" y="191843"/>
                    <a:pt x="207946" y="202443"/>
                  </a:cubicBezTo>
                  <a:cubicBezTo>
                    <a:pt x="209824" y="192212"/>
                    <a:pt x="217518" y="198178"/>
                    <a:pt x="218834" y="205813"/>
                  </a:cubicBezTo>
                  <a:cubicBezTo>
                    <a:pt x="220601" y="200491"/>
                    <a:pt x="218258" y="194881"/>
                    <a:pt x="220113" y="189603"/>
                  </a:cubicBezTo>
                  <a:cubicBezTo>
                    <a:pt x="224688" y="187363"/>
                    <a:pt x="224016" y="197446"/>
                    <a:pt x="228636" y="194016"/>
                  </a:cubicBezTo>
                  <a:cubicBezTo>
                    <a:pt x="229375" y="195753"/>
                    <a:pt x="227763" y="197298"/>
                    <a:pt x="226913" y="198909"/>
                  </a:cubicBezTo>
                  <a:cubicBezTo>
                    <a:pt x="230794" y="200683"/>
                    <a:pt x="234897" y="195125"/>
                    <a:pt x="238703" y="198584"/>
                  </a:cubicBezTo>
                  <a:cubicBezTo>
                    <a:pt x="233647" y="211793"/>
                    <a:pt x="247840" y="206782"/>
                    <a:pt x="253849" y="217322"/>
                  </a:cubicBezTo>
                  <a:cubicBezTo>
                    <a:pt x="257072" y="215061"/>
                    <a:pt x="253635" y="212274"/>
                    <a:pt x="252511" y="209701"/>
                  </a:cubicBezTo>
                  <a:cubicBezTo>
                    <a:pt x="258831" y="210692"/>
                    <a:pt x="255985" y="211852"/>
                    <a:pt x="261758" y="215430"/>
                  </a:cubicBezTo>
                  <a:cubicBezTo>
                    <a:pt x="262778" y="213427"/>
                    <a:pt x="259814" y="211091"/>
                    <a:pt x="261174" y="209110"/>
                  </a:cubicBezTo>
                  <a:cubicBezTo>
                    <a:pt x="262764" y="208371"/>
                    <a:pt x="264301" y="209687"/>
                    <a:pt x="265794" y="211986"/>
                  </a:cubicBezTo>
                  <a:cubicBezTo>
                    <a:pt x="266120" y="209502"/>
                    <a:pt x="267014" y="207055"/>
                    <a:pt x="269150" y="204712"/>
                  </a:cubicBezTo>
                  <a:cubicBezTo>
                    <a:pt x="272728" y="201009"/>
                    <a:pt x="271382" y="211476"/>
                    <a:pt x="275426" y="205185"/>
                  </a:cubicBezTo>
                  <a:cubicBezTo>
                    <a:pt x="276535" y="207787"/>
                    <a:pt x="275707" y="210234"/>
                    <a:pt x="273630" y="212584"/>
                  </a:cubicBezTo>
                  <a:cubicBezTo>
                    <a:pt x="282928" y="217027"/>
                    <a:pt x="281339" y="220678"/>
                    <a:pt x="293107" y="217862"/>
                  </a:cubicBezTo>
                  <a:cubicBezTo>
                    <a:pt x="293654" y="219991"/>
                    <a:pt x="293595" y="222083"/>
                    <a:pt x="292139" y="224071"/>
                  </a:cubicBezTo>
                  <a:cubicBezTo>
                    <a:pt x="299671" y="217308"/>
                    <a:pt x="306767" y="224980"/>
                    <a:pt x="314218" y="220752"/>
                  </a:cubicBezTo>
                  <a:cubicBezTo>
                    <a:pt x="314521" y="222452"/>
                    <a:pt x="314839" y="224167"/>
                    <a:pt x="314063" y="225793"/>
                  </a:cubicBezTo>
                  <a:cubicBezTo>
                    <a:pt x="316931" y="226281"/>
                    <a:pt x="319932" y="222430"/>
                    <a:pt x="322955" y="217677"/>
                  </a:cubicBezTo>
                  <a:cubicBezTo>
                    <a:pt x="325387" y="220360"/>
                    <a:pt x="325306" y="222866"/>
                    <a:pt x="322726" y="225202"/>
                  </a:cubicBezTo>
                  <a:cubicBezTo>
                    <a:pt x="332224" y="222925"/>
                    <a:pt x="341198" y="237657"/>
                    <a:pt x="351029" y="224869"/>
                  </a:cubicBezTo>
                  <a:cubicBezTo>
                    <a:pt x="353919" y="228018"/>
                    <a:pt x="350201" y="230665"/>
                    <a:pt x="353099" y="233836"/>
                  </a:cubicBezTo>
                  <a:cubicBezTo>
                    <a:pt x="351465" y="236172"/>
                    <a:pt x="350016" y="231766"/>
                    <a:pt x="348324" y="235965"/>
                  </a:cubicBezTo>
                  <a:cubicBezTo>
                    <a:pt x="355730" y="234486"/>
                    <a:pt x="365140" y="227708"/>
                    <a:pt x="374298" y="234213"/>
                  </a:cubicBezTo>
                  <a:cubicBezTo>
                    <a:pt x="375636" y="228817"/>
                    <a:pt x="368245" y="229859"/>
                    <a:pt x="373049" y="224079"/>
                  </a:cubicBezTo>
                  <a:cubicBezTo>
                    <a:pt x="377026" y="229600"/>
                    <a:pt x="380234" y="234117"/>
                    <a:pt x="383775" y="232453"/>
                  </a:cubicBezTo>
                  <a:cubicBezTo>
                    <a:pt x="386347" y="224655"/>
                    <a:pt x="380515" y="231603"/>
                    <a:pt x="378401" y="228270"/>
                  </a:cubicBezTo>
                  <a:cubicBezTo>
                    <a:pt x="381446" y="222933"/>
                    <a:pt x="384226" y="226363"/>
                    <a:pt x="387153" y="225172"/>
                  </a:cubicBezTo>
                  <a:cubicBezTo>
                    <a:pt x="387116" y="229356"/>
                    <a:pt x="386258" y="233488"/>
                    <a:pt x="385187" y="237583"/>
                  </a:cubicBezTo>
                  <a:cubicBezTo>
                    <a:pt x="393148" y="236327"/>
                    <a:pt x="399157" y="227479"/>
                    <a:pt x="408109" y="233082"/>
                  </a:cubicBezTo>
                  <a:cubicBezTo>
                    <a:pt x="408722" y="234789"/>
                    <a:pt x="406985" y="236349"/>
                    <a:pt x="407976" y="238108"/>
                  </a:cubicBezTo>
                  <a:cubicBezTo>
                    <a:pt x="409195" y="240592"/>
                    <a:pt x="410548" y="239424"/>
                    <a:pt x="411768" y="242166"/>
                  </a:cubicBezTo>
                  <a:cubicBezTo>
                    <a:pt x="414776" y="237591"/>
                    <a:pt x="413283" y="237280"/>
                    <a:pt x="416705" y="235004"/>
                  </a:cubicBezTo>
                  <a:cubicBezTo>
                    <a:pt x="416883" y="237539"/>
                    <a:pt x="417629" y="240111"/>
                    <a:pt x="419610" y="242765"/>
                  </a:cubicBezTo>
                  <a:cubicBezTo>
                    <a:pt x="423609" y="240429"/>
                    <a:pt x="427482" y="242248"/>
                    <a:pt x="431400" y="242432"/>
                  </a:cubicBezTo>
                  <a:cubicBezTo>
                    <a:pt x="433137" y="245781"/>
                    <a:pt x="428843" y="246653"/>
                    <a:pt x="428185" y="244694"/>
                  </a:cubicBezTo>
                  <a:cubicBezTo>
                    <a:pt x="430971" y="252603"/>
                    <a:pt x="437831" y="244066"/>
                    <a:pt x="440219" y="236837"/>
                  </a:cubicBezTo>
                  <a:cubicBezTo>
                    <a:pt x="444195" y="240496"/>
                    <a:pt x="440485" y="243556"/>
                    <a:pt x="438341" y="246749"/>
                  </a:cubicBezTo>
                  <a:cubicBezTo>
                    <a:pt x="443833" y="247163"/>
                    <a:pt x="449628" y="237192"/>
                    <a:pt x="454995" y="241767"/>
                  </a:cubicBezTo>
                  <a:cubicBezTo>
                    <a:pt x="456761" y="243822"/>
                    <a:pt x="452341" y="249115"/>
                    <a:pt x="451779" y="244029"/>
                  </a:cubicBezTo>
                  <a:cubicBezTo>
                    <a:pt x="452578" y="249491"/>
                    <a:pt x="455542" y="251679"/>
                    <a:pt x="459378" y="252145"/>
                  </a:cubicBezTo>
                  <a:cubicBezTo>
                    <a:pt x="458166" y="252463"/>
                    <a:pt x="454625" y="253483"/>
                    <a:pt x="457671" y="257039"/>
                  </a:cubicBezTo>
                  <a:cubicBezTo>
                    <a:pt x="456059" y="258332"/>
                    <a:pt x="454618" y="253927"/>
                    <a:pt x="452903" y="259182"/>
                  </a:cubicBezTo>
                  <a:cubicBezTo>
                    <a:pt x="455357" y="264002"/>
                    <a:pt x="458121" y="259463"/>
                    <a:pt x="460649" y="262301"/>
                  </a:cubicBezTo>
                  <a:cubicBezTo>
                    <a:pt x="459725" y="258872"/>
                    <a:pt x="462024" y="252700"/>
                    <a:pt x="464759" y="256329"/>
                  </a:cubicBezTo>
                  <a:cubicBezTo>
                    <a:pt x="465661" y="253986"/>
                    <a:pt x="463481" y="255124"/>
                    <a:pt x="462527" y="252389"/>
                  </a:cubicBezTo>
                  <a:cubicBezTo>
                    <a:pt x="465742" y="250297"/>
                    <a:pt x="468884" y="249965"/>
                    <a:pt x="472247" y="243083"/>
                  </a:cubicBezTo>
                  <a:cubicBezTo>
                    <a:pt x="475884" y="246734"/>
                    <a:pt x="470333" y="249632"/>
                    <a:pt x="473496" y="253239"/>
                  </a:cubicBezTo>
                  <a:cubicBezTo>
                    <a:pt x="475913" y="249366"/>
                    <a:pt x="479920" y="249625"/>
                    <a:pt x="480082" y="243696"/>
                  </a:cubicBezTo>
                  <a:cubicBezTo>
                    <a:pt x="486698" y="245759"/>
                    <a:pt x="494267" y="249795"/>
                    <a:pt x="498821" y="247673"/>
                  </a:cubicBezTo>
                  <a:cubicBezTo>
                    <a:pt x="498969" y="244753"/>
                    <a:pt x="498170" y="241752"/>
                    <a:pt x="501430" y="239084"/>
                  </a:cubicBezTo>
                  <a:cubicBezTo>
                    <a:pt x="503766" y="246490"/>
                    <a:pt x="499183" y="249883"/>
                    <a:pt x="505754" y="251975"/>
                  </a:cubicBezTo>
                  <a:cubicBezTo>
                    <a:pt x="503515" y="256891"/>
                    <a:pt x="501526" y="253180"/>
                    <a:pt x="499405" y="253993"/>
                  </a:cubicBezTo>
                  <a:cubicBezTo>
                    <a:pt x="499523" y="260476"/>
                    <a:pt x="506708" y="253513"/>
                    <a:pt x="509554" y="256041"/>
                  </a:cubicBezTo>
                  <a:cubicBezTo>
                    <a:pt x="509908" y="253956"/>
                    <a:pt x="508689" y="251790"/>
                    <a:pt x="510529" y="249817"/>
                  </a:cubicBezTo>
                  <a:cubicBezTo>
                    <a:pt x="512976" y="252640"/>
                    <a:pt x="514743" y="250911"/>
                    <a:pt x="516568" y="257844"/>
                  </a:cubicBezTo>
                  <a:cubicBezTo>
                    <a:pt x="519621" y="255117"/>
                    <a:pt x="517699" y="252042"/>
                    <a:pt x="520760" y="249366"/>
                  </a:cubicBezTo>
                  <a:cubicBezTo>
                    <a:pt x="523110" y="248730"/>
                    <a:pt x="525025" y="260771"/>
                    <a:pt x="529327" y="251295"/>
                  </a:cubicBezTo>
                  <a:cubicBezTo>
                    <a:pt x="531463" y="253956"/>
                    <a:pt x="529445" y="256314"/>
                    <a:pt x="532246" y="259056"/>
                  </a:cubicBezTo>
                  <a:cubicBezTo>
                    <a:pt x="530317" y="262265"/>
                    <a:pt x="528528" y="260771"/>
                    <a:pt x="526717" y="259892"/>
                  </a:cubicBezTo>
                  <a:cubicBezTo>
                    <a:pt x="538093" y="273241"/>
                    <a:pt x="557016" y="262568"/>
                    <a:pt x="571275" y="267091"/>
                  </a:cubicBezTo>
                  <a:cubicBezTo>
                    <a:pt x="571327" y="270469"/>
                    <a:pt x="569856" y="273692"/>
                    <a:pt x="567845" y="276878"/>
                  </a:cubicBezTo>
                  <a:cubicBezTo>
                    <a:pt x="570662" y="278682"/>
                    <a:pt x="573663" y="274838"/>
                    <a:pt x="576427" y="278800"/>
                  </a:cubicBezTo>
                  <a:cubicBezTo>
                    <a:pt x="578600" y="276043"/>
                    <a:pt x="577854" y="273057"/>
                    <a:pt x="577462" y="270107"/>
                  </a:cubicBezTo>
                  <a:cubicBezTo>
                    <a:pt x="584366" y="270410"/>
                    <a:pt x="596851" y="283309"/>
                    <a:pt x="604257" y="267165"/>
                  </a:cubicBezTo>
                  <a:cubicBezTo>
                    <a:pt x="606423" y="273027"/>
                    <a:pt x="601434" y="271408"/>
                    <a:pt x="601655" y="275747"/>
                  </a:cubicBezTo>
                  <a:cubicBezTo>
                    <a:pt x="606697" y="276412"/>
                    <a:pt x="607820" y="276102"/>
                    <a:pt x="611804" y="277795"/>
                  </a:cubicBezTo>
                  <a:cubicBezTo>
                    <a:pt x="612617" y="275769"/>
                    <a:pt x="611775" y="273618"/>
                    <a:pt x="612780" y="271586"/>
                  </a:cubicBezTo>
                  <a:cubicBezTo>
                    <a:pt x="617984" y="269523"/>
                    <a:pt x="626277" y="284580"/>
                    <a:pt x="629197" y="274091"/>
                  </a:cubicBezTo>
                  <a:cubicBezTo>
                    <a:pt x="630964" y="277166"/>
                    <a:pt x="629973" y="280042"/>
                    <a:pt x="632841" y="283176"/>
                  </a:cubicBezTo>
                  <a:cubicBezTo>
                    <a:pt x="635244" y="281860"/>
                    <a:pt x="637772" y="276117"/>
                    <a:pt x="639938" y="282488"/>
                  </a:cubicBezTo>
                  <a:cubicBezTo>
                    <a:pt x="643899" y="269619"/>
                    <a:pt x="653302" y="286487"/>
                    <a:pt x="659718" y="277750"/>
                  </a:cubicBezTo>
                  <a:cubicBezTo>
                    <a:pt x="659038" y="280204"/>
                    <a:pt x="662475" y="282984"/>
                    <a:pt x="661049" y="285393"/>
                  </a:cubicBezTo>
                  <a:cubicBezTo>
                    <a:pt x="665055" y="282932"/>
                    <a:pt x="669113" y="278608"/>
                    <a:pt x="672779" y="287545"/>
                  </a:cubicBezTo>
                  <a:cubicBezTo>
                    <a:pt x="674450" y="284351"/>
                    <a:pt x="676046" y="283183"/>
                    <a:pt x="677628" y="282895"/>
                  </a:cubicBezTo>
                  <a:cubicBezTo>
                    <a:pt x="677791" y="284580"/>
                    <a:pt x="677968" y="286258"/>
                    <a:pt x="679040" y="288018"/>
                  </a:cubicBezTo>
                  <a:cubicBezTo>
                    <a:pt x="679868" y="284078"/>
                    <a:pt x="684133" y="284410"/>
                    <a:pt x="682182" y="288262"/>
                  </a:cubicBezTo>
                  <a:cubicBezTo>
                    <a:pt x="684724" y="284839"/>
                    <a:pt x="688820" y="285977"/>
                    <a:pt x="693144" y="289112"/>
                  </a:cubicBezTo>
                  <a:cubicBezTo>
                    <a:pt x="692294" y="283642"/>
                    <a:pt x="694393" y="283353"/>
                    <a:pt x="697261" y="283161"/>
                  </a:cubicBezTo>
                  <a:cubicBezTo>
                    <a:pt x="698000" y="284876"/>
                    <a:pt x="696389" y="286436"/>
                    <a:pt x="695546" y="288032"/>
                  </a:cubicBezTo>
                  <a:cubicBezTo>
                    <a:pt x="699405" y="290279"/>
                    <a:pt x="703396" y="287951"/>
                    <a:pt x="707255" y="290206"/>
                  </a:cubicBezTo>
                  <a:cubicBezTo>
                    <a:pt x="704024" y="296052"/>
                    <a:pt x="703219" y="288683"/>
                    <a:pt x="701578" y="296038"/>
                  </a:cubicBezTo>
                  <a:cubicBezTo>
                    <a:pt x="703891" y="297457"/>
                    <a:pt x="706183" y="299586"/>
                    <a:pt x="708600" y="297834"/>
                  </a:cubicBezTo>
                  <a:cubicBezTo>
                    <a:pt x="709339" y="300000"/>
                    <a:pt x="707151" y="301914"/>
                    <a:pt x="706050" y="303910"/>
                  </a:cubicBezTo>
                  <a:cubicBezTo>
                    <a:pt x="703174" y="303636"/>
                    <a:pt x="700550" y="295217"/>
                    <a:pt x="697468" y="302010"/>
                  </a:cubicBezTo>
                  <a:cubicBezTo>
                    <a:pt x="700964" y="300621"/>
                    <a:pt x="699220" y="310629"/>
                    <a:pt x="702760" y="308685"/>
                  </a:cubicBezTo>
                  <a:cubicBezTo>
                    <a:pt x="703588" y="314392"/>
                    <a:pt x="700580" y="314731"/>
                    <a:pt x="697830" y="315855"/>
                  </a:cubicBezTo>
                  <a:cubicBezTo>
                    <a:pt x="696529" y="312795"/>
                    <a:pt x="698532" y="310038"/>
                    <a:pt x="698880" y="307125"/>
                  </a:cubicBezTo>
                  <a:cubicBezTo>
                    <a:pt x="695930" y="303496"/>
                    <a:pt x="694711" y="309764"/>
                    <a:pt x="693210" y="312958"/>
                  </a:cubicBezTo>
                  <a:cubicBezTo>
                    <a:pt x="690593" y="312699"/>
                    <a:pt x="687918" y="314695"/>
                    <a:pt x="685441" y="309860"/>
                  </a:cubicBezTo>
                  <a:cubicBezTo>
                    <a:pt x="691222" y="311501"/>
                    <a:pt x="689973" y="302195"/>
                    <a:pt x="694252" y="304272"/>
                  </a:cubicBezTo>
                  <a:cubicBezTo>
                    <a:pt x="695842" y="299807"/>
                    <a:pt x="689315" y="301715"/>
                    <a:pt x="694482" y="296747"/>
                  </a:cubicBezTo>
                  <a:cubicBezTo>
                    <a:pt x="697608" y="292911"/>
                    <a:pt x="693609" y="304494"/>
                    <a:pt x="696706" y="300687"/>
                  </a:cubicBezTo>
                  <a:cubicBezTo>
                    <a:pt x="700949" y="295646"/>
                    <a:pt x="697298" y="297767"/>
                    <a:pt x="695376" y="293037"/>
                  </a:cubicBezTo>
                  <a:cubicBezTo>
                    <a:pt x="696440" y="292571"/>
                    <a:pt x="697505" y="292054"/>
                    <a:pt x="698518" y="293281"/>
                  </a:cubicBezTo>
                  <a:cubicBezTo>
                    <a:pt x="695250" y="288409"/>
                    <a:pt x="684865" y="294966"/>
                    <a:pt x="678959" y="290501"/>
                  </a:cubicBezTo>
                  <a:cubicBezTo>
                    <a:pt x="680393" y="297871"/>
                    <a:pt x="675943" y="291743"/>
                    <a:pt x="675588" y="297782"/>
                  </a:cubicBezTo>
                  <a:cubicBezTo>
                    <a:pt x="679262" y="297723"/>
                    <a:pt x="682950" y="297220"/>
                    <a:pt x="686720" y="293621"/>
                  </a:cubicBezTo>
                  <a:cubicBezTo>
                    <a:pt x="688147" y="310459"/>
                    <a:pt x="675433" y="304279"/>
                    <a:pt x="671330" y="308744"/>
                  </a:cubicBezTo>
                  <a:cubicBezTo>
                    <a:pt x="665705" y="302040"/>
                    <a:pt x="671382" y="296208"/>
                    <a:pt x="667975" y="289644"/>
                  </a:cubicBezTo>
                  <a:cubicBezTo>
                    <a:pt x="667502" y="297886"/>
                    <a:pt x="662837" y="287012"/>
                    <a:pt x="659999" y="294071"/>
                  </a:cubicBezTo>
                  <a:cubicBezTo>
                    <a:pt x="662468" y="292985"/>
                    <a:pt x="669290" y="296370"/>
                    <a:pt x="666777" y="303378"/>
                  </a:cubicBezTo>
                  <a:cubicBezTo>
                    <a:pt x="662623" y="294803"/>
                    <a:pt x="662571" y="307473"/>
                    <a:pt x="656621" y="301338"/>
                  </a:cubicBezTo>
                  <a:cubicBezTo>
                    <a:pt x="653538" y="297316"/>
                    <a:pt x="657700" y="293872"/>
                    <a:pt x="654618" y="289873"/>
                  </a:cubicBezTo>
                  <a:cubicBezTo>
                    <a:pt x="653243" y="291854"/>
                    <a:pt x="651875" y="293835"/>
                    <a:pt x="650500" y="295838"/>
                  </a:cubicBezTo>
                  <a:cubicBezTo>
                    <a:pt x="651631" y="297612"/>
                    <a:pt x="652755" y="299364"/>
                    <a:pt x="651927" y="300968"/>
                  </a:cubicBezTo>
                  <a:cubicBezTo>
                    <a:pt x="644417" y="306637"/>
                    <a:pt x="637173" y="303688"/>
                    <a:pt x="629752" y="306778"/>
                  </a:cubicBezTo>
                  <a:cubicBezTo>
                    <a:pt x="631917" y="312898"/>
                    <a:pt x="634408" y="308545"/>
                    <a:pt x="636693" y="311095"/>
                  </a:cubicBezTo>
                  <a:cubicBezTo>
                    <a:pt x="632169" y="315005"/>
                    <a:pt x="624223" y="317755"/>
                    <a:pt x="622670" y="307488"/>
                  </a:cubicBezTo>
                  <a:cubicBezTo>
                    <a:pt x="624725" y="308559"/>
                    <a:pt x="626839" y="307591"/>
                    <a:pt x="629079" y="302993"/>
                  </a:cubicBezTo>
                  <a:cubicBezTo>
                    <a:pt x="630099" y="298307"/>
                    <a:pt x="625346" y="301160"/>
                    <a:pt x="626921" y="296533"/>
                  </a:cubicBezTo>
                  <a:cubicBezTo>
                    <a:pt x="621961" y="297449"/>
                    <a:pt x="617511" y="307177"/>
                    <a:pt x="614377" y="295542"/>
                  </a:cubicBezTo>
                  <a:cubicBezTo>
                    <a:pt x="612388" y="300524"/>
                    <a:pt x="610659" y="297265"/>
                    <a:pt x="608848" y="296370"/>
                  </a:cubicBezTo>
                  <a:cubicBezTo>
                    <a:pt x="608833" y="298462"/>
                    <a:pt x="607044" y="300414"/>
                    <a:pt x="607879" y="302579"/>
                  </a:cubicBezTo>
                  <a:cubicBezTo>
                    <a:pt x="602254" y="297856"/>
                    <a:pt x="592076" y="306068"/>
                    <a:pt x="589215" y="296112"/>
                  </a:cubicBezTo>
                  <a:cubicBezTo>
                    <a:pt x="585807" y="296415"/>
                    <a:pt x="582355" y="298366"/>
                    <a:pt x="578918" y="299061"/>
                  </a:cubicBezTo>
                  <a:cubicBezTo>
                    <a:pt x="578830" y="296969"/>
                    <a:pt x="579288" y="294907"/>
                    <a:pt x="579894" y="292867"/>
                  </a:cubicBezTo>
                  <a:cubicBezTo>
                    <a:pt x="577011" y="290035"/>
                    <a:pt x="577699" y="297479"/>
                    <a:pt x="575792" y="298839"/>
                  </a:cubicBezTo>
                  <a:cubicBezTo>
                    <a:pt x="572739" y="294404"/>
                    <a:pt x="574720" y="290376"/>
                    <a:pt x="576161" y="286295"/>
                  </a:cubicBezTo>
                  <a:cubicBezTo>
                    <a:pt x="572650" y="283834"/>
                    <a:pt x="568141" y="286258"/>
                    <a:pt x="566988" y="278053"/>
                  </a:cubicBezTo>
                  <a:cubicBezTo>
                    <a:pt x="565813" y="282991"/>
                    <a:pt x="568673" y="288247"/>
                    <a:pt x="564985" y="292985"/>
                  </a:cubicBezTo>
                  <a:cubicBezTo>
                    <a:pt x="569789" y="297132"/>
                    <a:pt x="567099" y="282171"/>
                    <a:pt x="572946" y="288565"/>
                  </a:cubicBezTo>
                  <a:cubicBezTo>
                    <a:pt x="573833" y="293606"/>
                    <a:pt x="572539" y="296511"/>
                    <a:pt x="569516" y="298351"/>
                  </a:cubicBezTo>
                  <a:cubicBezTo>
                    <a:pt x="563432" y="300244"/>
                    <a:pt x="557792" y="287574"/>
                    <a:pt x="551679" y="290708"/>
                  </a:cubicBezTo>
                  <a:cubicBezTo>
                    <a:pt x="549632" y="283597"/>
                    <a:pt x="554377" y="286768"/>
                    <a:pt x="556610" y="283538"/>
                  </a:cubicBezTo>
                  <a:cubicBezTo>
                    <a:pt x="554111" y="279739"/>
                    <a:pt x="551369" y="283671"/>
                    <a:pt x="548693" y="285430"/>
                  </a:cubicBezTo>
                  <a:cubicBezTo>
                    <a:pt x="548863" y="287123"/>
                    <a:pt x="549055" y="288816"/>
                    <a:pt x="550120" y="290560"/>
                  </a:cubicBezTo>
                  <a:cubicBezTo>
                    <a:pt x="548006" y="291839"/>
                    <a:pt x="547318" y="287463"/>
                    <a:pt x="546904" y="292822"/>
                  </a:cubicBezTo>
                  <a:cubicBezTo>
                    <a:pt x="542625" y="287374"/>
                    <a:pt x="537775" y="300229"/>
                    <a:pt x="533695" y="288025"/>
                  </a:cubicBezTo>
                  <a:cubicBezTo>
                    <a:pt x="533037" y="293702"/>
                    <a:pt x="526414" y="294064"/>
                    <a:pt x="525860" y="287434"/>
                  </a:cubicBezTo>
                  <a:cubicBezTo>
                    <a:pt x="522999" y="298048"/>
                    <a:pt x="515600" y="296969"/>
                    <a:pt x="510788" y="292556"/>
                  </a:cubicBezTo>
                  <a:cubicBezTo>
                    <a:pt x="509243" y="294094"/>
                    <a:pt x="510071" y="295838"/>
                    <a:pt x="509058" y="297435"/>
                  </a:cubicBezTo>
                  <a:cubicBezTo>
                    <a:pt x="505096" y="292918"/>
                    <a:pt x="500425" y="296348"/>
                    <a:pt x="500713" y="288003"/>
                  </a:cubicBezTo>
                  <a:cubicBezTo>
                    <a:pt x="498799" y="290767"/>
                    <a:pt x="496884" y="293547"/>
                    <a:pt x="494955" y="296348"/>
                  </a:cubicBezTo>
                  <a:cubicBezTo>
                    <a:pt x="489736" y="291736"/>
                    <a:pt x="496795" y="288099"/>
                    <a:pt x="493780" y="283671"/>
                  </a:cubicBezTo>
                  <a:cubicBezTo>
                    <a:pt x="490224" y="288594"/>
                    <a:pt x="486861" y="287264"/>
                    <a:pt x="483549" y="284137"/>
                  </a:cubicBezTo>
                  <a:cubicBezTo>
                    <a:pt x="482943" y="288269"/>
                    <a:pt x="479565" y="292209"/>
                    <a:pt x="478464" y="296304"/>
                  </a:cubicBezTo>
                  <a:cubicBezTo>
                    <a:pt x="476438" y="291122"/>
                    <a:pt x="482529" y="286584"/>
                    <a:pt x="478922" y="281261"/>
                  </a:cubicBezTo>
                  <a:cubicBezTo>
                    <a:pt x="478552" y="293488"/>
                    <a:pt x="468507" y="292068"/>
                    <a:pt x="463835" y="286377"/>
                  </a:cubicBezTo>
                  <a:cubicBezTo>
                    <a:pt x="459755" y="288505"/>
                    <a:pt x="460043" y="296112"/>
                    <a:pt x="455778" y="293288"/>
                  </a:cubicBezTo>
                  <a:cubicBezTo>
                    <a:pt x="456074" y="288860"/>
                    <a:pt x="459193" y="283908"/>
                    <a:pt x="454433" y="285652"/>
                  </a:cubicBezTo>
                  <a:cubicBezTo>
                    <a:pt x="453723" y="281823"/>
                    <a:pt x="455985" y="278246"/>
                    <a:pt x="458683" y="274690"/>
                  </a:cubicBezTo>
                  <a:cubicBezTo>
                    <a:pt x="458210" y="273352"/>
                    <a:pt x="457663" y="273914"/>
                    <a:pt x="457124" y="274572"/>
                  </a:cubicBezTo>
                  <a:cubicBezTo>
                    <a:pt x="456636" y="273685"/>
                    <a:pt x="456133" y="272827"/>
                    <a:pt x="455630" y="271933"/>
                  </a:cubicBezTo>
                  <a:cubicBezTo>
                    <a:pt x="453036" y="275067"/>
                    <a:pt x="454788" y="278549"/>
                    <a:pt x="452193" y="281712"/>
                  </a:cubicBezTo>
                  <a:cubicBezTo>
                    <a:pt x="448069" y="285127"/>
                    <a:pt x="448896" y="275082"/>
                    <a:pt x="444661" y="271076"/>
                  </a:cubicBezTo>
                  <a:cubicBezTo>
                    <a:pt x="441638" y="275784"/>
                    <a:pt x="438984" y="268481"/>
                    <a:pt x="435998" y="271660"/>
                  </a:cubicBezTo>
                  <a:cubicBezTo>
                    <a:pt x="438918" y="278977"/>
                    <a:pt x="442103" y="277455"/>
                    <a:pt x="445334" y="274897"/>
                  </a:cubicBezTo>
                  <a:cubicBezTo>
                    <a:pt x="445260" y="277824"/>
                    <a:pt x="447026" y="280899"/>
                    <a:pt x="448978" y="283989"/>
                  </a:cubicBezTo>
                  <a:cubicBezTo>
                    <a:pt x="445622" y="282444"/>
                    <a:pt x="445881" y="288121"/>
                    <a:pt x="441963" y="282171"/>
                  </a:cubicBezTo>
                  <a:cubicBezTo>
                    <a:pt x="438378" y="284410"/>
                    <a:pt x="443744" y="287338"/>
                    <a:pt x="440167" y="289562"/>
                  </a:cubicBezTo>
                  <a:cubicBezTo>
                    <a:pt x="436937" y="283154"/>
                    <a:pt x="429560" y="284137"/>
                    <a:pt x="423897" y="282023"/>
                  </a:cubicBezTo>
                  <a:cubicBezTo>
                    <a:pt x="422848" y="285209"/>
                    <a:pt x="428414" y="286391"/>
                    <a:pt x="430099" y="285002"/>
                  </a:cubicBezTo>
                  <a:cubicBezTo>
                    <a:pt x="430890" y="294855"/>
                    <a:pt x="423210" y="293007"/>
                    <a:pt x="419721" y="290479"/>
                  </a:cubicBezTo>
                  <a:cubicBezTo>
                    <a:pt x="417555" y="284277"/>
                    <a:pt x="425221" y="290464"/>
                    <a:pt x="423018" y="285711"/>
                  </a:cubicBezTo>
                  <a:cubicBezTo>
                    <a:pt x="419226" y="278948"/>
                    <a:pt x="419795" y="289939"/>
                    <a:pt x="415922" y="286421"/>
                  </a:cubicBezTo>
                  <a:cubicBezTo>
                    <a:pt x="420845" y="274720"/>
                    <a:pt x="403866" y="287271"/>
                    <a:pt x="398980" y="275067"/>
                  </a:cubicBezTo>
                  <a:cubicBezTo>
                    <a:pt x="397028" y="280108"/>
                    <a:pt x="391078" y="282577"/>
                    <a:pt x="386805" y="287921"/>
                  </a:cubicBezTo>
                  <a:cubicBezTo>
                    <a:pt x="387530" y="276886"/>
                    <a:pt x="374572" y="285682"/>
                    <a:pt x="372628" y="289341"/>
                  </a:cubicBezTo>
                  <a:cubicBezTo>
                    <a:pt x="371490" y="287581"/>
                    <a:pt x="370366" y="285822"/>
                    <a:pt x="371209" y="284196"/>
                  </a:cubicBezTo>
                  <a:cubicBezTo>
                    <a:pt x="369834" y="287981"/>
                    <a:pt x="366685" y="283331"/>
                    <a:pt x="363218" y="288609"/>
                  </a:cubicBezTo>
                  <a:cubicBezTo>
                    <a:pt x="360964" y="279236"/>
                    <a:pt x="357770" y="288069"/>
                    <a:pt x="352167" y="290265"/>
                  </a:cubicBezTo>
                  <a:cubicBezTo>
                    <a:pt x="351103" y="287264"/>
                    <a:pt x="353158" y="284514"/>
                    <a:pt x="350090" y="281328"/>
                  </a:cubicBezTo>
                  <a:cubicBezTo>
                    <a:pt x="340148" y="287241"/>
                    <a:pt x="335063" y="280973"/>
                    <a:pt x="324862" y="284373"/>
                  </a:cubicBezTo>
                  <a:cubicBezTo>
                    <a:pt x="323798" y="281040"/>
                    <a:pt x="325875" y="278223"/>
                    <a:pt x="322696" y="277920"/>
                  </a:cubicBezTo>
                  <a:cubicBezTo>
                    <a:pt x="322260" y="287995"/>
                    <a:pt x="317152" y="281705"/>
                    <a:pt x="314950" y="274831"/>
                  </a:cubicBezTo>
                  <a:cubicBezTo>
                    <a:pt x="316376" y="282592"/>
                    <a:pt x="311099" y="287677"/>
                    <a:pt x="306797" y="284233"/>
                  </a:cubicBezTo>
                  <a:cubicBezTo>
                    <a:pt x="305621" y="277883"/>
                    <a:pt x="311734" y="284588"/>
                    <a:pt x="310906" y="278268"/>
                  </a:cubicBezTo>
                  <a:cubicBezTo>
                    <a:pt x="309672" y="275762"/>
                    <a:pt x="308319" y="276952"/>
                    <a:pt x="307092" y="274195"/>
                  </a:cubicBezTo>
                  <a:cubicBezTo>
                    <a:pt x="305836" y="277366"/>
                    <a:pt x="307713" y="280500"/>
                    <a:pt x="304557" y="280278"/>
                  </a:cubicBezTo>
                  <a:cubicBezTo>
                    <a:pt x="303670" y="278120"/>
                    <a:pt x="306745" y="276265"/>
                    <a:pt x="305525" y="274077"/>
                  </a:cubicBezTo>
                  <a:cubicBezTo>
                    <a:pt x="300632" y="270432"/>
                    <a:pt x="298924" y="274062"/>
                    <a:pt x="299102" y="278615"/>
                  </a:cubicBezTo>
                  <a:cubicBezTo>
                    <a:pt x="295140" y="280493"/>
                    <a:pt x="299338" y="270706"/>
                    <a:pt x="295376" y="272029"/>
                  </a:cubicBezTo>
                  <a:cubicBezTo>
                    <a:pt x="295731" y="278209"/>
                    <a:pt x="292249" y="280034"/>
                    <a:pt x="288805" y="281557"/>
                  </a:cubicBezTo>
                  <a:cubicBezTo>
                    <a:pt x="287622" y="274003"/>
                    <a:pt x="286373" y="281188"/>
                    <a:pt x="283512" y="274890"/>
                  </a:cubicBezTo>
                  <a:cubicBezTo>
                    <a:pt x="283357" y="280293"/>
                    <a:pt x="279395" y="279480"/>
                    <a:pt x="277163" y="276893"/>
                  </a:cubicBezTo>
                  <a:cubicBezTo>
                    <a:pt x="276963" y="273892"/>
                    <a:pt x="278841" y="275503"/>
                    <a:pt x="278139" y="270706"/>
                  </a:cubicBezTo>
                  <a:cubicBezTo>
                    <a:pt x="276690" y="278475"/>
                    <a:pt x="264693" y="268888"/>
                    <a:pt x="266038" y="281062"/>
                  </a:cubicBezTo>
                  <a:cubicBezTo>
                    <a:pt x="263274" y="277314"/>
                    <a:pt x="260058" y="288269"/>
                    <a:pt x="257316" y="284137"/>
                  </a:cubicBezTo>
                  <a:cubicBezTo>
                    <a:pt x="255224" y="278445"/>
                    <a:pt x="260006" y="280478"/>
                    <a:pt x="262320" y="274498"/>
                  </a:cubicBezTo>
                  <a:cubicBezTo>
                    <a:pt x="259504" y="272258"/>
                    <a:pt x="256562" y="274779"/>
                    <a:pt x="253731" y="272569"/>
                  </a:cubicBezTo>
                  <a:cubicBezTo>
                    <a:pt x="252009" y="288298"/>
                    <a:pt x="241534" y="279983"/>
                    <a:pt x="238496" y="282681"/>
                  </a:cubicBezTo>
                  <a:cubicBezTo>
                    <a:pt x="238873" y="277957"/>
                    <a:pt x="242739" y="276346"/>
                    <a:pt x="244255" y="274350"/>
                  </a:cubicBezTo>
                  <a:cubicBezTo>
                    <a:pt x="245807" y="276139"/>
                    <a:pt x="245016" y="277758"/>
                    <a:pt x="244099" y="279347"/>
                  </a:cubicBezTo>
                  <a:cubicBezTo>
                    <a:pt x="247463" y="282466"/>
                    <a:pt x="246635" y="275814"/>
                    <a:pt x="250523" y="274831"/>
                  </a:cubicBezTo>
                  <a:cubicBezTo>
                    <a:pt x="245341" y="272850"/>
                    <a:pt x="244018" y="274446"/>
                    <a:pt x="239849" y="263972"/>
                  </a:cubicBezTo>
                  <a:cubicBezTo>
                    <a:pt x="236560" y="266626"/>
                    <a:pt x="240078" y="269834"/>
                    <a:pt x="238799" y="272665"/>
                  </a:cubicBezTo>
                  <a:cubicBezTo>
                    <a:pt x="234372" y="263166"/>
                    <a:pt x="215848" y="271519"/>
                    <a:pt x="209092" y="267853"/>
                  </a:cubicBezTo>
                  <a:cubicBezTo>
                    <a:pt x="208042" y="268614"/>
                    <a:pt x="202476" y="272280"/>
                    <a:pt x="204908" y="276302"/>
                  </a:cubicBezTo>
                  <a:cubicBezTo>
                    <a:pt x="200695" y="281565"/>
                    <a:pt x="197317" y="270447"/>
                    <a:pt x="196917" y="280729"/>
                  </a:cubicBezTo>
                  <a:cubicBezTo>
                    <a:pt x="194670" y="277203"/>
                    <a:pt x="197361" y="274062"/>
                    <a:pt x="197228" y="270699"/>
                  </a:cubicBezTo>
                  <a:cubicBezTo>
                    <a:pt x="198581" y="269494"/>
                    <a:pt x="199778" y="273012"/>
                    <a:pt x="201042" y="274786"/>
                  </a:cubicBezTo>
                  <a:cubicBezTo>
                    <a:pt x="203644" y="270011"/>
                    <a:pt x="199401" y="266677"/>
                    <a:pt x="204472" y="264992"/>
                  </a:cubicBezTo>
                  <a:cubicBezTo>
                    <a:pt x="200458" y="264549"/>
                    <a:pt x="199822" y="268119"/>
                    <a:pt x="194848" y="271770"/>
                  </a:cubicBezTo>
                  <a:cubicBezTo>
                    <a:pt x="194670" y="270107"/>
                    <a:pt x="194486" y="268422"/>
                    <a:pt x="193421" y="266648"/>
                  </a:cubicBezTo>
                  <a:cubicBezTo>
                    <a:pt x="190708" y="270758"/>
                    <a:pt x="194996" y="269871"/>
                    <a:pt x="193946" y="275481"/>
                  </a:cubicBezTo>
                  <a:cubicBezTo>
                    <a:pt x="191529" y="277662"/>
                    <a:pt x="189304" y="272924"/>
                    <a:pt x="186776" y="278704"/>
                  </a:cubicBezTo>
                  <a:cubicBezTo>
                    <a:pt x="198618" y="285741"/>
                    <a:pt x="210614" y="287175"/>
                    <a:pt x="222611" y="289008"/>
                  </a:cubicBezTo>
                  <a:cubicBezTo>
                    <a:pt x="226026" y="291787"/>
                    <a:pt x="220512" y="293879"/>
                    <a:pt x="223949" y="296636"/>
                  </a:cubicBezTo>
                  <a:cubicBezTo>
                    <a:pt x="226913" y="296843"/>
                    <a:pt x="226100" y="293805"/>
                    <a:pt x="228052" y="290693"/>
                  </a:cubicBezTo>
                  <a:cubicBezTo>
                    <a:pt x="231068" y="295949"/>
                    <a:pt x="225849" y="300561"/>
                    <a:pt x="222892" y="305359"/>
                  </a:cubicBezTo>
                  <a:cubicBezTo>
                    <a:pt x="216240" y="304486"/>
                    <a:pt x="209040" y="292593"/>
                    <a:pt x="200281" y="299844"/>
                  </a:cubicBezTo>
                  <a:cubicBezTo>
                    <a:pt x="197923" y="299911"/>
                    <a:pt x="195720" y="294618"/>
                    <a:pt x="193340" y="295520"/>
                  </a:cubicBezTo>
                  <a:cubicBezTo>
                    <a:pt x="195402" y="301301"/>
                    <a:pt x="194766" y="300473"/>
                    <a:pt x="190132" y="297790"/>
                  </a:cubicBezTo>
                  <a:cubicBezTo>
                    <a:pt x="187345" y="300103"/>
                    <a:pt x="189962" y="302809"/>
                    <a:pt x="188336" y="305196"/>
                  </a:cubicBezTo>
                  <a:cubicBezTo>
                    <a:pt x="182703" y="295158"/>
                    <a:pt x="181136" y="302402"/>
                    <a:pt x="175873" y="301715"/>
                  </a:cubicBezTo>
                  <a:cubicBezTo>
                    <a:pt x="173744" y="299024"/>
                    <a:pt x="175747" y="296688"/>
                    <a:pt x="172968" y="293946"/>
                  </a:cubicBezTo>
                  <a:cubicBezTo>
                    <a:pt x="173145" y="299445"/>
                    <a:pt x="170580" y="302934"/>
                    <a:pt x="167299" y="299778"/>
                  </a:cubicBezTo>
                  <a:cubicBezTo>
                    <a:pt x="165185" y="297102"/>
                    <a:pt x="171453" y="295077"/>
                    <a:pt x="167528" y="292260"/>
                  </a:cubicBezTo>
                  <a:cubicBezTo>
                    <a:pt x="166397" y="294781"/>
                    <a:pt x="165391" y="293480"/>
                    <a:pt x="164394" y="292039"/>
                  </a:cubicBezTo>
                  <a:cubicBezTo>
                    <a:pt x="164231" y="294116"/>
                    <a:pt x="163337" y="296119"/>
                    <a:pt x="161843" y="298093"/>
                  </a:cubicBezTo>
                  <a:cubicBezTo>
                    <a:pt x="155161" y="294692"/>
                    <a:pt x="151857" y="293451"/>
                    <a:pt x="146476" y="286864"/>
                  </a:cubicBezTo>
                  <a:cubicBezTo>
                    <a:pt x="144842" y="297457"/>
                    <a:pt x="141353" y="283885"/>
                    <a:pt x="137754" y="289954"/>
                  </a:cubicBezTo>
                  <a:cubicBezTo>
                    <a:pt x="136253" y="285098"/>
                    <a:pt x="140784" y="288646"/>
                    <a:pt x="141856" y="283989"/>
                  </a:cubicBezTo>
                  <a:cubicBezTo>
                    <a:pt x="138966" y="284107"/>
                    <a:pt x="136068" y="285046"/>
                    <a:pt x="133274" y="282060"/>
                  </a:cubicBezTo>
                  <a:cubicBezTo>
                    <a:pt x="131670" y="283080"/>
                    <a:pt x="129889" y="289769"/>
                    <a:pt x="128410" y="286694"/>
                  </a:cubicBezTo>
                  <a:cubicBezTo>
                    <a:pt x="129231" y="293340"/>
                    <a:pt x="128299" y="292564"/>
                    <a:pt x="124153" y="297671"/>
                  </a:cubicBezTo>
                  <a:cubicBezTo>
                    <a:pt x="130192" y="296695"/>
                    <a:pt x="132476" y="304841"/>
                    <a:pt x="137443" y="299955"/>
                  </a:cubicBezTo>
                  <a:cubicBezTo>
                    <a:pt x="140185" y="305869"/>
                    <a:pt x="135403" y="304279"/>
                    <a:pt x="137960" y="308796"/>
                  </a:cubicBezTo>
                  <a:cubicBezTo>
                    <a:pt x="141257" y="305292"/>
                    <a:pt x="141560" y="301537"/>
                    <a:pt x="140644" y="297708"/>
                  </a:cubicBezTo>
                  <a:cubicBezTo>
                    <a:pt x="142543" y="295993"/>
                    <a:pt x="144325" y="297546"/>
                    <a:pt x="146254" y="294389"/>
                  </a:cubicBezTo>
                  <a:cubicBezTo>
                    <a:pt x="146225" y="302639"/>
                    <a:pt x="151347" y="298898"/>
                    <a:pt x="154008" y="297472"/>
                  </a:cubicBezTo>
                  <a:cubicBezTo>
                    <a:pt x="155871" y="303052"/>
                    <a:pt x="150534" y="301958"/>
                    <a:pt x="149743" y="308456"/>
                  </a:cubicBezTo>
                  <a:cubicBezTo>
                    <a:pt x="152722" y="309735"/>
                    <a:pt x="152907" y="307547"/>
                    <a:pt x="154599" y="303806"/>
                  </a:cubicBezTo>
                  <a:cubicBezTo>
                    <a:pt x="155538" y="305913"/>
                    <a:pt x="157719" y="311021"/>
                    <a:pt x="162213" y="311937"/>
                  </a:cubicBezTo>
                  <a:cubicBezTo>
                    <a:pt x="162243" y="308589"/>
                    <a:pt x="165037" y="305477"/>
                    <a:pt x="167217" y="302269"/>
                  </a:cubicBezTo>
                  <a:cubicBezTo>
                    <a:pt x="168097" y="306527"/>
                    <a:pt x="166796" y="310622"/>
                    <a:pt x="169974" y="315049"/>
                  </a:cubicBezTo>
                  <a:cubicBezTo>
                    <a:pt x="172177" y="311479"/>
                    <a:pt x="174143" y="315774"/>
                    <a:pt x="176250" y="315522"/>
                  </a:cubicBezTo>
                  <a:cubicBezTo>
                    <a:pt x="175311" y="318405"/>
                    <a:pt x="177144" y="321473"/>
                    <a:pt x="176767" y="324348"/>
                  </a:cubicBezTo>
                  <a:cubicBezTo>
                    <a:pt x="185202" y="322582"/>
                    <a:pt x="193488" y="325479"/>
                    <a:pt x="201767" y="328820"/>
                  </a:cubicBezTo>
                  <a:cubicBezTo>
                    <a:pt x="206712" y="321177"/>
                    <a:pt x="211088" y="332664"/>
                    <a:pt x="215951" y="327401"/>
                  </a:cubicBezTo>
                  <a:cubicBezTo>
                    <a:pt x="223853" y="341054"/>
                    <a:pt x="236279" y="321229"/>
                    <a:pt x="241542" y="338186"/>
                  </a:cubicBezTo>
                  <a:cubicBezTo>
                    <a:pt x="243242" y="333699"/>
                    <a:pt x="244728" y="336936"/>
                    <a:pt x="246398" y="333529"/>
                  </a:cubicBezTo>
                  <a:cubicBezTo>
                    <a:pt x="248350" y="338474"/>
                    <a:pt x="250419" y="338829"/>
                    <a:pt x="252437" y="341519"/>
                  </a:cubicBezTo>
                  <a:cubicBezTo>
                    <a:pt x="249170" y="344336"/>
                    <a:pt x="246694" y="339021"/>
                    <a:pt x="245193" y="347241"/>
                  </a:cubicBezTo>
                  <a:cubicBezTo>
                    <a:pt x="246723" y="340610"/>
                    <a:pt x="243360" y="343929"/>
                    <a:pt x="240655" y="341874"/>
                  </a:cubicBezTo>
                  <a:cubicBezTo>
                    <a:pt x="238570" y="347049"/>
                    <a:pt x="241601" y="345858"/>
                    <a:pt x="243634" y="347100"/>
                  </a:cubicBezTo>
                  <a:cubicBezTo>
                    <a:pt x="239790" y="352836"/>
                    <a:pt x="236242" y="349118"/>
                    <a:pt x="232598" y="348778"/>
                  </a:cubicBezTo>
                  <a:cubicBezTo>
                    <a:pt x="231245" y="346176"/>
                    <a:pt x="236264" y="344934"/>
                    <a:pt x="237365" y="346642"/>
                  </a:cubicBezTo>
                  <a:cubicBezTo>
                    <a:pt x="236227" y="340026"/>
                    <a:pt x="227978" y="346250"/>
                    <a:pt x="224082" y="344343"/>
                  </a:cubicBezTo>
                  <a:cubicBezTo>
                    <a:pt x="225768" y="349273"/>
                    <a:pt x="227763" y="343611"/>
                    <a:pt x="229456" y="348534"/>
                  </a:cubicBezTo>
                  <a:cubicBezTo>
                    <a:pt x="222279" y="346405"/>
                    <a:pt x="219403" y="352415"/>
                    <a:pt x="212802" y="353509"/>
                  </a:cubicBezTo>
                  <a:cubicBezTo>
                    <a:pt x="210570" y="350412"/>
                    <a:pt x="218117" y="348069"/>
                    <a:pt x="213874" y="344801"/>
                  </a:cubicBezTo>
                  <a:cubicBezTo>
                    <a:pt x="212773" y="346405"/>
                    <a:pt x="211664" y="347995"/>
                    <a:pt x="210578" y="349576"/>
                  </a:cubicBezTo>
                  <a:cubicBezTo>
                    <a:pt x="203851" y="343944"/>
                    <a:pt x="195653" y="347655"/>
                    <a:pt x="190864" y="351801"/>
                  </a:cubicBezTo>
                  <a:cubicBezTo>
                    <a:pt x="195572" y="345134"/>
                    <a:pt x="188033" y="346642"/>
                    <a:pt x="184004" y="345001"/>
                  </a:cubicBezTo>
                  <a:cubicBezTo>
                    <a:pt x="183450" y="348209"/>
                    <a:pt x="181402" y="351018"/>
                    <a:pt x="184603" y="351321"/>
                  </a:cubicBezTo>
                  <a:cubicBezTo>
                    <a:pt x="178911" y="360413"/>
                    <a:pt x="178460" y="345814"/>
                    <a:pt x="173567" y="352969"/>
                  </a:cubicBezTo>
                  <a:cubicBezTo>
                    <a:pt x="171423" y="349044"/>
                    <a:pt x="172665" y="345378"/>
                    <a:pt x="173116" y="341630"/>
                  </a:cubicBezTo>
                  <a:cubicBezTo>
                    <a:pt x="171002" y="339575"/>
                    <a:pt x="167350" y="347743"/>
                    <a:pt x="167350" y="349983"/>
                  </a:cubicBezTo>
                  <a:cubicBezTo>
                    <a:pt x="164031" y="352807"/>
                    <a:pt x="158177" y="341098"/>
                    <a:pt x="157142" y="350449"/>
                  </a:cubicBezTo>
                  <a:cubicBezTo>
                    <a:pt x="155745" y="350301"/>
                    <a:pt x="150571" y="346450"/>
                    <a:pt x="151842" y="343759"/>
                  </a:cubicBezTo>
                  <a:cubicBezTo>
                    <a:pt x="148664" y="349503"/>
                    <a:pt x="139978" y="350367"/>
                    <a:pt x="132949" y="344816"/>
                  </a:cubicBezTo>
                  <a:cubicBezTo>
                    <a:pt x="137140" y="342303"/>
                    <a:pt x="136667" y="343375"/>
                    <a:pt x="140274" y="336596"/>
                  </a:cubicBezTo>
                  <a:cubicBezTo>
                    <a:pt x="137754" y="333544"/>
                    <a:pt x="135189" y="331511"/>
                    <a:pt x="132661" y="328458"/>
                  </a:cubicBezTo>
                  <a:cubicBezTo>
                    <a:pt x="130325" y="329774"/>
                    <a:pt x="134812" y="337528"/>
                    <a:pt x="131685" y="334667"/>
                  </a:cubicBezTo>
                  <a:cubicBezTo>
                    <a:pt x="130081" y="341098"/>
                    <a:pt x="135240" y="334778"/>
                    <a:pt x="136401" y="335022"/>
                  </a:cubicBezTo>
                  <a:cubicBezTo>
                    <a:pt x="136852" y="343286"/>
                    <a:pt x="127516" y="348179"/>
                    <a:pt x="123702" y="339065"/>
                  </a:cubicBezTo>
                  <a:cubicBezTo>
                    <a:pt x="118498" y="338134"/>
                    <a:pt x="112777" y="354122"/>
                    <a:pt x="107787" y="345378"/>
                  </a:cubicBezTo>
                  <a:cubicBezTo>
                    <a:pt x="106701" y="346952"/>
                    <a:pt x="105599" y="348564"/>
                    <a:pt x="104513" y="350123"/>
                  </a:cubicBezTo>
                  <a:cubicBezTo>
                    <a:pt x="101940" y="347433"/>
                    <a:pt x="104771" y="345134"/>
                    <a:pt x="104742" y="342621"/>
                  </a:cubicBezTo>
                  <a:cubicBezTo>
                    <a:pt x="101674" y="340307"/>
                    <a:pt x="98237" y="349953"/>
                    <a:pt x="95258" y="344395"/>
                  </a:cubicBezTo>
                  <a:cubicBezTo>
                    <a:pt x="93765" y="339524"/>
                    <a:pt x="98348" y="341335"/>
                    <a:pt x="99368" y="338430"/>
                  </a:cubicBezTo>
                  <a:cubicBezTo>
                    <a:pt x="90476" y="341113"/>
                    <a:pt x="82108" y="345555"/>
                    <a:pt x="76675" y="335406"/>
                  </a:cubicBezTo>
                  <a:cubicBezTo>
                    <a:pt x="74058" y="335576"/>
                    <a:pt x="71471" y="334327"/>
                    <a:pt x="68692" y="339834"/>
                  </a:cubicBezTo>
                  <a:cubicBezTo>
                    <a:pt x="70459" y="342059"/>
                    <a:pt x="70858" y="344173"/>
                    <a:pt x="69291" y="346139"/>
                  </a:cubicBezTo>
                  <a:cubicBezTo>
                    <a:pt x="66312" y="339753"/>
                    <a:pt x="57604" y="347329"/>
                    <a:pt x="52208" y="339790"/>
                  </a:cubicBezTo>
                  <a:cubicBezTo>
                    <a:pt x="54123" y="336656"/>
                    <a:pt x="56045" y="333773"/>
                    <a:pt x="57796" y="336478"/>
                  </a:cubicBezTo>
                  <a:cubicBezTo>
                    <a:pt x="56340" y="332058"/>
                    <a:pt x="48024" y="331304"/>
                    <a:pt x="43848" y="330358"/>
                  </a:cubicBezTo>
                  <a:cubicBezTo>
                    <a:pt x="40056" y="336323"/>
                    <a:pt x="46561" y="330602"/>
                    <a:pt x="47588" y="336922"/>
                  </a:cubicBezTo>
                  <a:cubicBezTo>
                    <a:pt x="44831" y="340906"/>
                    <a:pt x="42340" y="336752"/>
                    <a:pt x="39598" y="341349"/>
                  </a:cubicBezTo>
                  <a:cubicBezTo>
                    <a:pt x="40152" y="343486"/>
                    <a:pt x="40071" y="345570"/>
                    <a:pt x="38615" y="347536"/>
                  </a:cubicBezTo>
                  <a:cubicBezTo>
                    <a:pt x="40581" y="351240"/>
                    <a:pt x="41483" y="348209"/>
                    <a:pt x="41594" y="352799"/>
                  </a:cubicBezTo>
                  <a:cubicBezTo>
                    <a:pt x="40544" y="353065"/>
                    <a:pt x="39480" y="353354"/>
                    <a:pt x="38386" y="355061"/>
                  </a:cubicBezTo>
                  <a:cubicBezTo>
                    <a:pt x="34653" y="345230"/>
                    <a:pt x="33448" y="347714"/>
                    <a:pt x="28540" y="343005"/>
                  </a:cubicBezTo>
                  <a:cubicBezTo>
                    <a:pt x="31334" y="337033"/>
                    <a:pt x="33655" y="347056"/>
                    <a:pt x="36449" y="341091"/>
                  </a:cubicBezTo>
                  <a:cubicBezTo>
                    <a:pt x="34764" y="336234"/>
                    <a:pt x="32842" y="339294"/>
                    <a:pt x="31156" y="334423"/>
                  </a:cubicBezTo>
                  <a:cubicBezTo>
                    <a:pt x="32635" y="339575"/>
                    <a:pt x="25317" y="343064"/>
                    <a:pt x="22264" y="342503"/>
                  </a:cubicBezTo>
                  <a:cubicBezTo>
                    <a:pt x="21525" y="340780"/>
                    <a:pt x="23136" y="339228"/>
                    <a:pt x="23979" y="337631"/>
                  </a:cubicBezTo>
                  <a:cubicBezTo>
                    <a:pt x="22072" y="331430"/>
                    <a:pt x="19825" y="336855"/>
                    <a:pt x="17866" y="332132"/>
                  </a:cubicBezTo>
                  <a:cubicBezTo>
                    <a:pt x="16462" y="334527"/>
                    <a:pt x="19884" y="337299"/>
                    <a:pt x="19197" y="339768"/>
                  </a:cubicBezTo>
                  <a:cubicBezTo>
                    <a:pt x="13586" y="343781"/>
                    <a:pt x="8294" y="337003"/>
                    <a:pt x="2705" y="339731"/>
                  </a:cubicBezTo>
                  <a:cubicBezTo>
                    <a:pt x="2498" y="346354"/>
                    <a:pt x="6712" y="338999"/>
                    <a:pt x="8892" y="342739"/>
                  </a:cubicBezTo>
                  <a:cubicBezTo>
                    <a:pt x="9343" y="344025"/>
                    <a:pt x="8818" y="345245"/>
                    <a:pt x="9558" y="346568"/>
                  </a:cubicBezTo>
                  <a:cubicBezTo>
                    <a:pt x="5640" y="343803"/>
                    <a:pt x="4428" y="348579"/>
                    <a:pt x="0" y="350848"/>
                  </a:cubicBezTo>
                  <a:cubicBezTo>
                    <a:pt x="15" y="357974"/>
                    <a:pt x="3895" y="355970"/>
                    <a:pt x="5522" y="350005"/>
                  </a:cubicBezTo>
                  <a:cubicBezTo>
                    <a:pt x="9048" y="353605"/>
                    <a:pt x="1841" y="357367"/>
                    <a:pt x="6867" y="357656"/>
                  </a:cubicBezTo>
                  <a:cubicBezTo>
                    <a:pt x="4265" y="361278"/>
                    <a:pt x="-1212" y="362172"/>
                    <a:pt x="2513" y="368544"/>
                  </a:cubicBezTo>
                  <a:close/>
                  <a:moveTo>
                    <a:pt x="299250" y="453128"/>
                  </a:moveTo>
                  <a:cubicBezTo>
                    <a:pt x="302280" y="448139"/>
                    <a:pt x="305000" y="453675"/>
                    <a:pt x="307831" y="455043"/>
                  </a:cubicBezTo>
                  <a:cubicBezTo>
                    <a:pt x="304838" y="458835"/>
                    <a:pt x="302036" y="456336"/>
                    <a:pt x="299250" y="453128"/>
                  </a:cubicBezTo>
                  <a:close/>
                  <a:moveTo>
                    <a:pt x="537702" y="516816"/>
                  </a:moveTo>
                  <a:cubicBezTo>
                    <a:pt x="535137" y="522293"/>
                    <a:pt x="529822" y="517171"/>
                    <a:pt x="533510" y="525302"/>
                  </a:cubicBezTo>
                  <a:cubicBezTo>
                    <a:pt x="528957" y="528414"/>
                    <a:pt x="524589" y="526277"/>
                    <a:pt x="520227" y="522996"/>
                  </a:cubicBezTo>
                  <a:cubicBezTo>
                    <a:pt x="522548" y="517976"/>
                    <a:pt x="522940" y="521362"/>
                    <a:pt x="525239" y="513342"/>
                  </a:cubicBezTo>
                  <a:cubicBezTo>
                    <a:pt x="526488" y="515094"/>
                    <a:pt x="527693" y="518620"/>
                    <a:pt x="529031" y="517415"/>
                  </a:cubicBezTo>
                  <a:cubicBezTo>
                    <a:pt x="530118" y="515803"/>
                    <a:pt x="528491" y="514014"/>
                    <a:pt x="529186" y="512396"/>
                  </a:cubicBezTo>
                  <a:cubicBezTo>
                    <a:pt x="531995" y="514857"/>
                    <a:pt x="535063" y="508426"/>
                    <a:pt x="537702" y="516816"/>
                  </a:cubicBezTo>
                  <a:close/>
                  <a:moveTo>
                    <a:pt x="2321749" y="204402"/>
                  </a:moveTo>
                  <a:cubicBezTo>
                    <a:pt x="2324565" y="200750"/>
                    <a:pt x="2323952" y="195591"/>
                    <a:pt x="2327337" y="201068"/>
                  </a:cubicBezTo>
                  <a:cubicBezTo>
                    <a:pt x="2327315" y="204771"/>
                    <a:pt x="2323789" y="208548"/>
                    <a:pt x="2321749" y="204402"/>
                  </a:cubicBezTo>
                  <a:close/>
                  <a:moveTo>
                    <a:pt x="2319583" y="68622"/>
                  </a:moveTo>
                  <a:cubicBezTo>
                    <a:pt x="2324528" y="65872"/>
                    <a:pt x="2325098" y="64593"/>
                    <a:pt x="2329370" y="56802"/>
                  </a:cubicBezTo>
                  <a:cubicBezTo>
                    <a:pt x="2331033" y="62390"/>
                    <a:pt x="2332955" y="59434"/>
                    <a:pt x="2334892" y="55974"/>
                  </a:cubicBezTo>
                  <a:cubicBezTo>
                    <a:pt x="2337309" y="61496"/>
                    <a:pt x="2337819" y="61865"/>
                    <a:pt x="2339223" y="68866"/>
                  </a:cubicBezTo>
                  <a:cubicBezTo>
                    <a:pt x="2343414" y="64164"/>
                    <a:pt x="2340702" y="58916"/>
                    <a:pt x="2339674" y="53838"/>
                  </a:cubicBezTo>
                  <a:cubicBezTo>
                    <a:pt x="2346061" y="56935"/>
                    <a:pt x="2345270" y="68947"/>
                    <a:pt x="2341382" y="75311"/>
                  </a:cubicBezTo>
                  <a:cubicBezTo>
                    <a:pt x="2336170" y="65776"/>
                    <a:pt x="2330168" y="82444"/>
                    <a:pt x="2324802" y="77795"/>
                  </a:cubicBezTo>
                  <a:cubicBezTo>
                    <a:pt x="2322119" y="72221"/>
                    <a:pt x="2327899" y="75075"/>
                    <a:pt x="2326605" y="70403"/>
                  </a:cubicBezTo>
                  <a:cubicBezTo>
                    <a:pt x="2324063" y="73234"/>
                    <a:pt x="2319532" y="73478"/>
                    <a:pt x="2319583" y="68622"/>
                  </a:cubicBezTo>
                  <a:close/>
                  <a:moveTo>
                    <a:pt x="1832907" y="108685"/>
                  </a:moveTo>
                  <a:cubicBezTo>
                    <a:pt x="1829891" y="112980"/>
                    <a:pt x="1827179" y="107118"/>
                    <a:pt x="1824237" y="109276"/>
                  </a:cubicBezTo>
                  <a:cubicBezTo>
                    <a:pt x="1827275" y="104620"/>
                    <a:pt x="1830106" y="105447"/>
                    <a:pt x="1832907" y="108685"/>
                  </a:cubicBezTo>
                  <a:close/>
                  <a:moveTo>
                    <a:pt x="1585888" y="119677"/>
                  </a:moveTo>
                  <a:cubicBezTo>
                    <a:pt x="1584631" y="115234"/>
                    <a:pt x="1579317" y="116070"/>
                    <a:pt x="1580677" y="110481"/>
                  </a:cubicBezTo>
                  <a:cubicBezTo>
                    <a:pt x="1582710" y="116291"/>
                    <a:pt x="1588460" y="112019"/>
                    <a:pt x="1585888" y="119677"/>
                  </a:cubicBezTo>
                  <a:close/>
                  <a:moveTo>
                    <a:pt x="1399297" y="107695"/>
                  </a:moveTo>
                  <a:cubicBezTo>
                    <a:pt x="1401352" y="108959"/>
                    <a:pt x="1403599" y="104553"/>
                    <a:pt x="1405513" y="110703"/>
                  </a:cubicBezTo>
                  <a:cubicBezTo>
                    <a:pt x="1403739" y="114429"/>
                    <a:pt x="1398196" y="112810"/>
                    <a:pt x="1399297" y="107695"/>
                  </a:cubicBezTo>
                  <a:close/>
                  <a:moveTo>
                    <a:pt x="305089" y="27826"/>
                  </a:moveTo>
                  <a:cubicBezTo>
                    <a:pt x="301681" y="27760"/>
                    <a:pt x="298274" y="27871"/>
                    <a:pt x="295021" y="23273"/>
                  </a:cubicBezTo>
                  <a:cubicBezTo>
                    <a:pt x="297912" y="23960"/>
                    <a:pt x="304971" y="21602"/>
                    <a:pt x="305089" y="27826"/>
                  </a:cubicBezTo>
                  <a:close/>
                  <a:moveTo>
                    <a:pt x="369235" y="114436"/>
                  </a:moveTo>
                  <a:cubicBezTo>
                    <a:pt x="368836" y="120017"/>
                    <a:pt x="354969" y="117592"/>
                    <a:pt x="357593" y="109750"/>
                  </a:cubicBezTo>
                  <a:cubicBezTo>
                    <a:pt x="361318" y="116373"/>
                    <a:pt x="365517" y="107288"/>
                    <a:pt x="369235" y="114436"/>
                  </a:cubicBezTo>
                  <a:close/>
                  <a:moveTo>
                    <a:pt x="93898" y="75474"/>
                  </a:moveTo>
                  <a:cubicBezTo>
                    <a:pt x="94778" y="73463"/>
                    <a:pt x="94415" y="71320"/>
                    <a:pt x="96448" y="69383"/>
                  </a:cubicBezTo>
                  <a:cubicBezTo>
                    <a:pt x="97668" y="72140"/>
                    <a:pt x="99013" y="70965"/>
                    <a:pt x="100262" y="73463"/>
                  </a:cubicBezTo>
                  <a:cubicBezTo>
                    <a:pt x="98037" y="77144"/>
                    <a:pt x="95849" y="80131"/>
                    <a:pt x="93898" y="75474"/>
                  </a:cubicBezTo>
                  <a:close/>
                  <a:moveTo>
                    <a:pt x="454078" y="295587"/>
                  </a:moveTo>
                  <a:cubicBezTo>
                    <a:pt x="446915" y="295535"/>
                    <a:pt x="443744" y="295010"/>
                    <a:pt x="437661" y="293059"/>
                  </a:cubicBezTo>
                  <a:cubicBezTo>
                    <a:pt x="443271" y="289222"/>
                    <a:pt x="448727" y="290841"/>
                    <a:pt x="454078" y="295587"/>
                  </a:cubicBezTo>
                  <a:close/>
                  <a:moveTo>
                    <a:pt x="302790" y="285098"/>
                  </a:moveTo>
                  <a:cubicBezTo>
                    <a:pt x="300417" y="284174"/>
                    <a:pt x="293935" y="285504"/>
                    <a:pt x="294282" y="280648"/>
                  </a:cubicBezTo>
                  <a:cubicBezTo>
                    <a:pt x="296677" y="280692"/>
                    <a:pt x="303175" y="278822"/>
                    <a:pt x="302790" y="285098"/>
                  </a:cubicBezTo>
                  <a:close/>
                  <a:moveTo>
                    <a:pt x="225457" y="270299"/>
                  </a:moveTo>
                  <a:cubicBezTo>
                    <a:pt x="225472" y="272140"/>
                    <a:pt x="222508" y="280818"/>
                    <a:pt x="220616" y="274964"/>
                  </a:cubicBezTo>
                  <a:cubicBezTo>
                    <a:pt x="219278" y="271556"/>
                    <a:pt x="224408" y="267173"/>
                    <a:pt x="225457" y="270299"/>
                  </a:cubicBezTo>
                  <a:close/>
                  <a:moveTo>
                    <a:pt x="29789" y="350567"/>
                  </a:moveTo>
                  <a:cubicBezTo>
                    <a:pt x="28178" y="348822"/>
                    <a:pt x="28865" y="352400"/>
                    <a:pt x="27313" y="354137"/>
                  </a:cubicBezTo>
                  <a:cubicBezTo>
                    <a:pt x="25199" y="345954"/>
                    <a:pt x="22478" y="358040"/>
                    <a:pt x="20379" y="349828"/>
                  </a:cubicBezTo>
                  <a:cubicBezTo>
                    <a:pt x="23232" y="343286"/>
                    <a:pt x="29855" y="346213"/>
                    <a:pt x="29789" y="350567"/>
                  </a:cubicBezTo>
                  <a:close/>
                  <a:moveTo>
                    <a:pt x="139328" y="390475"/>
                  </a:moveTo>
                  <a:cubicBezTo>
                    <a:pt x="137221" y="390690"/>
                    <a:pt x="135004" y="394666"/>
                    <a:pt x="133052" y="389980"/>
                  </a:cubicBezTo>
                  <a:cubicBezTo>
                    <a:pt x="136615" y="383675"/>
                    <a:pt x="138907" y="389951"/>
                    <a:pt x="139328" y="390475"/>
                  </a:cubicBezTo>
                  <a:close/>
                  <a:moveTo>
                    <a:pt x="246258" y="438951"/>
                  </a:moveTo>
                  <a:cubicBezTo>
                    <a:pt x="245888" y="443829"/>
                    <a:pt x="240906" y="443452"/>
                    <a:pt x="238430" y="438359"/>
                  </a:cubicBezTo>
                  <a:cubicBezTo>
                    <a:pt x="241194" y="433488"/>
                    <a:pt x="243722" y="436645"/>
                    <a:pt x="246258" y="438951"/>
                  </a:cubicBezTo>
                  <a:close/>
                  <a:moveTo>
                    <a:pt x="268958" y="441974"/>
                  </a:moveTo>
                  <a:cubicBezTo>
                    <a:pt x="266201" y="444908"/>
                    <a:pt x="259563" y="442270"/>
                    <a:pt x="259696" y="436231"/>
                  </a:cubicBezTo>
                  <a:cubicBezTo>
                    <a:pt x="262727" y="439786"/>
                    <a:pt x="266023" y="434989"/>
                    <a:pt x="268958" y="441974"/>
                  </a:cubicBezTo>
                  <a:close/>
                  <a:moveTo>
                    <a:pt x="114595" y="170015"/>
                  </a:moveTo>
                  <a:cubicBezTo>
                    <a:pt x="119799" y="171235"/>
                    <a:pt x="125143" y="167731"/>
                    <a:pt x="130266" y="171235"/>
                  </a:cubicBezTo>
                  <a:cubicBezTo>
                    <a:pt x="125187" y="177370"/>
                    <a:pt x="116798" y="174834"/>
                    <a:pt x="114595" y="170015"/>
                  </a:cubicBezTo>
                  <a:close/>
                  <a:moveTo>
                    <a:pt x="335336" y="532509"/>
                  </a:moveTo>
                  <a:cubicBezTo>
                    <a:pt x="334774" y="538119"/>
                    <a:pt x="329364" y="537602"/>
                    <a:pt x="326673" y="533122"/>
                  </a:cubicBezTo>
                  <a:cubicBezTo>
                    <a:pt x="329741" y="526714"/>
                    <a:pt x="332564" y="528835"/>
                    <a:pt x="335336" y="532509"/>
                  </a:cubicBezTo>
                  <a:close/>
                  <a:moveTo>
                    <a:pt x="234667" y="355157"/>
                  </a:moveTo>
                  <a:cubicBezTo>
                    <a:pt x="232065" y="354699"/>
                    <a:pt x="229316" y="358698"/>
                    <a:pt x="226832" y="354551"/>
                  </a:cubicBezTo>
                  <a:cubicBezTo>
                    <a:pt x="229087" y="351070"/>
                    <a:pt x="235310" y="348822"/>
                    <a:pt x="234667" y="355157"/>
                  </a:cubicBezTo>
                  <a:close/>
                  <a:moveTo>
                    <a:pt x="115282" y="147470"/>
                  </a:moveTo>
                  <a:cubicBezTo>
                    <a:pt x="114233" y="143619"/>
                    <a:pt x="109118" y="148793"/>
                    <a:pt x="110729" y="142096"/>
                  </a:cubicBezTo>
                  <a:cubicBezTo>
                    <a:pt x="112828" y="143486"/>
                    <a:pt x="117766" y="140285"/>
                    <a:pt x="115282" y="147470"/>
                  </a:cubicBezTo>
                  <a:close/>
                  <a:moveTo>
                    <a:pt x="120885" y="144136"/>
                  </a:moveTo>
                  <a:cubicBezTo>
                    <a:pt x="122068" y="151410"/>
                    <a:pt x="123288" y="145873"/>
                    <a:pt x="126252" y="148320"/>
                  </a:cubicBezTo>
                  <a:cubicBezTo>
                    <a:pt x="124914" y="150323"/>
                    <a:pt x="127871" y="152629"/>
                    <a:pt x="126851" y="154647"/>
                  </a:cubicBezTo>
                  <a:cubicBezTo>
                    <a:pt x="123036" y="153664"/>
                    <a:pt x="124204" y="149096"/>
                    <a:pt x="120590" y="154160"/>
                  </a:cubicBezTo>
                  <a:cubicBezTo>
                    <a:pt x="119843" y="152829"/>
                    <a:pt x="119089" y="151521"/>
                    <a:pt x="118335" y="150205"/>
                  </a:cubicBezTo>
                  <a:cubicBezTo>
                    <a:pt x="119222" y="148187"/>
                    <a:pt x="118845" y="146058"/>
                    <a:pt x="120885" y="144136"/>
                  </a:cubicBezTo>
                  <a:close/>
                  <a:moveTo>
                    <a:pt x="135270" y="161588"/>
                  </a:moveTo>
                  <a:cubicBezTo>
                    <a:pt x="132638" y="162061"/>
                    <a:pt x="129889" y="166482"/>
                    <a:pt x="127435" y="160982"/>
                  </a:cubicBezTo>
                  <a:cubicBezTo>
                    <a:pt x="130243" y="154987"/>
                    <a:pt x="132801" y="156865"/>
                    <a:pt x="135270" y="161588"/>
                  </a:cubicBezTo>
                  <a:close/>
                  <a:moveTo>
                    <a:pt x="231792" y="294663"/>
                  </a:moveTo>
                  <a:cubicBezTo>
                    <a:pt x="233418" y="292623"/>
                    <a:pt x="235022" y="291551"/>
                    <a:pt x="236560" y="292512"/>
                  </a:cubicBezTo>
                  <a:cubicBezTo>
                    <a:pt x="232938" y="296348"/>
                    <a:pt x="234948" y="308500"/>
                    <a:pt x="229914" y="304553"/>
                  </a:cubicBezTo>
                  <a:cubicBezTo>
                    <a:pt x="228724" y="298573"/>
                    <a:pt x="234483" y="298935"/>
                    <a:pt x="231792" y="294663"/>
                  </a:cubicBezTo>
                  <a:close/>
                  <a:moveTo>
                    <a:pt x="159685" y="159711"/>
                  </a:moveTo>
                  <a:cubicBezTo>
                    <a:pt x="158591" y="161270"/>
                    <a:pt x="157490" y="162889"/>
                    <a:pt x="156388" y="164478"/>
                  </a:cubicBezTo>
                  <a:cubicBezTo>
                    <a:pt x="155656" y="163178"/>
                    <a:pt x="154910" y="161869"/>
                    <a:pt x="154163" y="160553"/>
                  </a:cubicBezTo>
                  <a:cubicBezTo>
                    <a:pt x="156144" y="155579"/>
                    <a:pt x="157881" y="158831"/>
                    <a:pt x="159685" y="159711"/>
                  </a:cubicBezTo>
                  <a:close/>
                  <a:moveTo>
                    <a:pt x="114203" y="79554"/>
                  </a:moveTo>
                  <a:cubicBezTo>
                    <a:pt x="113176" y="70758"/>
                    <a:pt x="111003" y="79983"/>
                    <a:pt x="108009" y="76575"/>
                  </a:cubicBezTo>
                  <a:cubicBezTo>
                    <a:pt x="107735" y="68400"/>
                    <a:pt x="119518" y="72776"/>
                    <a:pt x="114203" y="79554"/>
                  </a:cubicBezTo>
                  <a:close/>
                  <a:moveTo>
                    <a:pt x="249111" y="293488"/>
                  </a:moveTo>
                  <a:cubicBezTo>
                    <a:pt x="254049" y="299224"/>
                    <a:pt x="260494" y="287670"/>
                    <a:pt x="263052" y="299601"/>
                  </a:cubicBezTo>
                  <a:cubicBezTo>
                    <a:pt x="263688" y="292076"/>
                    <a:pt x="269084" y="292689"/>
                    <a:pt x="271796" y="296511"/>
                  </a:cubicBezTo>
                  <a:cubicBezTo>
                    <a:pt x="264212" y="297627"/>
                    <a:pt x="265314" y="306608"/>
                    <a:pt x="257981" y="311753"/>
                  </a:cubicBezTo>
                  <a:cubicBezTo>
                    <a:pt x="255224" y="301323"/>
                    <a:pt x="255121" y="312699"/>
                    <a:pt x="253516" y="303880"/>
                  </a:cubicBezTo>
                  <a:cubicBezTo>
                    <a:pt x="249510" y="305484"/>
                    <a:pt x="241290" y="310429"/>
                    <a:pt x="240152" y="304110"/>
                  </a:cubicBezTo>
                  <a:cubicBezTo>
                    <a:pt x="240817" y="304996"/>
                    <a:pt x="245119" y="304161"/>
                    <a:pt x="243368" y="301840"/>
                  </a:cubicBezTo>
                  <a:cubicBezTo>
                    <a:pt x="240692" y="303141"/>
                    <a:pt x="238112" y="302180"/>
                    <a:pt x="235591" y="298714"/>
                  </a:cubicBezTo>
                  <a:cubicBezTo>
                    <a:pt x="237824" y="294389"/>
                    <a:pt x="239805" y="297708"/>
                    <a:pt x="241793" y="301707"/>
                  </a:cubicBezTo>
                  <a:cubicBezTo>
                    <a:pt x="244343" y="298137"/>
                    <a:pt x="248808" y="300325"/>
                    <a:pt x="249111" y="293488"/>
                  </a:cubicBezTo>
                  <a:close/>
                  <a:moveTo>
                    <a:pt x="330746" y="450534"/>
                  </a:moveTo>
                  <a:cubicBezTo>
                    <a:pt x="330473" y="456839"/>
                    <a:pt x="326008" y="454850"/>
                    <a:pt x="323576" y="453749"/>
                  </a:cubicBezTo>
                  <a:cubicBezTo>
                    <a:pt x="323827" y="448627"/>
                    <a:pt x="328381" y="447584"/>
                    <a:pt x="330746" y="450534"/>
                  </a:cubicBezTo>
                  <a:close/>
                  <a:moveTo>
                    <a:pt x="232391" y="274631"/>
                  </a:moveTo>
                  <a:cubicBezTo>
                    <a:pt x="233396" y="276375"/>
                    <a:pt x="234379" y="278113"/>
                    <a:pt x="235377" y="279872"/>
                  </a:cubicBezTo>
                  <a:cubicBezTo>
                    <a:pt x="233721" y="282954"/>
                    <a:pt x="232110" y="284041"/>
                    <a:pt x="230602" y="282008"/>
                  </a:cubicBezTo>
                  <a:cubicBezTo>
                    <a:pt x="234172" y="279783"/>
                    <a:pt x="228820" y="276856"/>
                    <a:pt x="232391" y="274631"/>
                  </a:cubicBezTo>
                  <a:close/>
                  <a:moveTo>
                    <a:pt x="141294" y="92970"/>
                  </a:moveTo>
                  <a:cubicBezTo>
                    <a:pt x="138759" y="98455"/>
                    <a:pt x="136763" y="86835"/>
                    <a:pt x="134205" y="93680"/>
                  </a:cubicBezTo>
                  <a:cubicBezTo>
                    <a:pt x="131796" y="90006"/>
                    <a:pt x="134701" y="84802"/>
                    <a:pt x="130547" y="84610"/>
                  </a:cubicBezTo>
                  <a:cubicBezTo>
                    <a:pt x="136209" y="76065"/>
                    <a:pt x="136660" y="91521"/>
                    <a:pt x="141294" y="92970"/>
                  </a:cubicBezTo>
                  <a:close/>
                  <a:moveTo>
                    <a:pt x="185357" y="168004"/>
                  </a:moveTo>
                  <a:cubicBezTo>
                    <a:pt x="182903" y="171663"/>
                    <a:pt x="180389" y="176608"/>
                    <a:pt x="178187" y="171205"/>
                  </a:cubicBezTo>
                  <a:cubicBezTo>
                    <a:pt x="180552" y="170954"/>
                    <a:pt x="183154" y="163126"/>
                    <a:pt x="185357" y="168004"/>
                  </a:cubicBezTo>
                  <a:close/>
                  <a:moveTo>
                    <a:pt x="155450" y="117940"/>
                  </a:moveTo>
                  <a:cubicBezTo>
                    <a:pt x="152855" y="110622"/>
                    <a:pt x="160956" y="102284"/>
                    <a:pt x="164423" y="107310"/>
                  </a:cubicBezTo>
                  <a:cubicBezTo>
                    <a:pt x="164312" y="112093"/>
                    <a:pt x="162006" y="115286"/>
                    <a:pt x="160232" y="115781"/>
                  </a:cubicBezTo>
                  <a:cubicBezTo>
                    <a:pt x="160299" y="109313"/>
                    <a:pt x="157172" y="113202"/>
                    <a:pt x="155450" y="117940"/>
                  </a:cubicBezTo>
                  <a:close/>
                  <a:moveTo>
                    <a:pt x="297091" y="317296"/>
                  </a:moveTo>
                  <a:cubicBezTo>
                    <a:pt x="297150" y="310814"/>
                    <a:pt x="294046" y="314717"/>
                    <a:pt x="292316" y="319440"/>
                  </a:cubicBezTo>
                  <a:cubicBezTo>
                    <a:pt x="290254" y="318871"/>
                    <a:pt x="289478" y="317518"/>
                    <a:pt x="289330" y="314214"/>
                  </a:cubicBezTo>
                  <a:cubicBezTo>
                    <a:pt x="283660" y="319891"/>
                    <a:pt x="278449" y="310518"/>
                    <a:pt x="272772" y="316683"/>
                  </a:cubicBezTo>
                  <a:cubicBezTo>
                    <a:pt x="270340" y="313445"/>
                    <a:pt x="273327" y="305654"/>
                    <a:pt x="268958" y="312603"/>
                  </a:cubicBezTo>
                  <a:cubicBezTo>
                    <a:pt x="266349" y="308722"/>
                    <a:pt x="266511" y="298632"/>
                    <a:pt x="270828" y="302712"/>
                  </a:cubicBezTo>
                  <a:cubicBezTo>
                    <a:pt x="269919" y="304309"/>
                    <a:pt x="269113" y="305920"/>
                    <a:pt x="270673" y="307717"/>
                  </a:cubicBezTo>
                  <a:cubicBezTo>
                    <a:pt x="271656" y="293539"/>
                    <a:pt x="280689" y="298603"/>
                    <a:pt x="285996" y="295099"/>
                  </a:cubicBezTo>
                  <a:cubicBezTo>
                    <a:pt x="287230" y="297287"/>
                    <a:pt x="288472" y="299475"/>
                    <a:pt x="289714" y="301678"/>
                  </a:cubicBezTo>
                  <a:cubicBezTo>
                    <a:pt x="292863" y="301293"/>
                    <a:pt x="296219" y="294153"/>
                    <a:pt x="299198" y="299904"/>
                  </a:cubicBezTo>
                  <a:cubicBezTo>
                    <a:pt x="297535" y="307709"/>
                    <a:pt x="290291" y="308633"/>
                    <a:pt x="286417" y="306445"/>
                  </a:cubicBezTo>
                  <a:cubicBezTo>
                    <a:pt x="287149" y="308278"/>
                    <a:pt x="285974" y="308574"/>
                    <a:pt x="284776" y="308818"/>
                  </a:cubicBezTo>
                  <a:cubicBezTo>
                    <a:pt x="287371" y="309424"/>
                    <a:pt x="289840" y="314924"/>
                    <a:pt x="292456" y="314428"/>
                  </a:cubicBezTo>
                  <a:cubicBezTo>
                    <a:pt x="296603" y="307569"/>
                    <a:pt x="300676" y="302439"/>
                    <a:pt x="304416" y="309099"/>
                  </a:cubicBezTo>
                  <a:cubicBezTo>
                    <a:pt x="298089" y="308478"/>
                    <a:pt x="299597" y="314199"/>
                    <a:pt x="297091" y="317296"/>
                  </a:cubicBezTo>
                  <a:close/>
                  <a:moveTo>
                    <a:pt x="190960" y="164648"/>
                  </a:moveTo>
                  <a:cubicBezTo>
                    <a:pt x="192438" y="162254"/>
                    <a:pt x="189075" y="159459"/>
                    <a:pt x="191196" y="157124"/>
                  </a:cubicBezTo>
                  <a:cubicBezTo>
                    <a:pt x="192586" y="162845"/>
                    <a:pt x="194426" y="154263"/>
                    <a:pt x="195816" y="160006"/>
                  </a:cubicBezTo>
                  <a:cubicBezTo>
                    <a:pt x="193325" y="163998"/>
                    <a:pt x="193887" y="168219"/>
                    <a:pt x="190738" y="172173"/>
                  </a:cubicBezTo>
                  <a:cubicBezTo>
                    <a:pt x="189984" y="170835"/>
                    <a:pt x="189237" y="169534"/>
                    <a:pt x="188491" y="168226"/>
                  </a:cubicBezTo>
                  <a:cubicBezTo>
                    <a:pt x="189311" y="167029"/>
                    <a:pt x="190147" y="165831"/>
                    <a:pt x="190960" y="164648"/>
                  </a:cubicBezTo>
                  <a:close/>
                  <a:moveTo>
                    <a:pt x="414222" y="547447"/>
                  </a:moveTo>
                  <a:cubicBezTo>
                    <a:pt x="415286" y="551387"/>
                    <a:pt x="409853" y="556103"/>
                    <a:pt x="408626" y="550774"/>
                  </a:cubicBezTo>
                  <a:cubicBezTo>
                    <a:pt x="410503" y="549111"/>
                    <a:pt x="412558" y="541793"/>
                    <a:pt x="414222" y="547447"/>
                  </a:cubicBezTo>
                  <a:close/>
                  <a:moveTo>
                    <a:pt x="379111" y="461828"/>
                  </a:moveTo>
                  <a:cubicBezTo>
                    <a:pt x="377033" y="470248"/>
                    <a:pt x="368925" y="458473"/>
                    <a:pt x="372096" y="460017"/>
                  </a:cubicBezTo>
                  <a:cubicBezTo>
                    <a:pt x="374409" y="461444"/>
                    <a:pt x="376908" y="456817"/>
                    <a:pt x="379111" y="461828"/>
                  </a:cubicBezTo>
                  <a:close/>
                  <a:moveTo>
                    <a:pt x="183745" y="117607"/>
                  </a:moveTo>
                  <a:cubicBezTo>
                    <a:pt x="182651" y="119218"/>
                    <a:pt x="181550" y="120800"/>
                    <a:pt x="180471" y="122397"/>
                  </a:cubicBezTo>
                  <a:cubicBezTo>
                    <a:pt x="179709" y="120652"/>
                    <a:pt x="178216" y="118878"/>
                    <a:pt x="179044" y="117260"/>
                  </a:cubicBezTo>
                  <a:cubicBezTo>
                    <a:pt x="180582" y="119145"/>
                    <a:pt x="180936" y="111420"/>
                    <a:pt x="183745" y="117607"/>
                  </a:cubicBezTo>
                  <a:close/>
                  <a:moveTo>
                    <a:pt x="212684" y="147492"/>
                  </a:moveTo>
                  <a:cubicBezTo>
                    <a:pt x="211125" y="149480"/>
                    <a:pt x="211509" y="151602"/>
                    <a:pt x="213283" y="153827"/>
                  </a:cubicBezTo>
                  <a:cubicBezTo>
                    <a:pt x="211915" y="155808"/>
                    <a:pt x="210555" y="157789"/>
                    <a:pt x="209180" y="159777"/>
                  </a:cubicBezTo>
                  <a:cubicBezTo>
                    <a:pt x="206852" y="158609"/>
                    <a:pt x="204612" y="155106"/>
                    <a:pt x="202313" y="152969"/>
                  </a:cubicBezTo>
                  <a:cubicBezTo>
                    <a:pt x="205728" y="152467"/>
                    <a:pt x="209247" y="148956"/>
                    <a:pt x="212684" y="147492"/>
                  </a:cubicBezTo>
                  <a:close/>
                  <a:moveTo>
                    <a:pt x="185394" y="115212"/>
                  </a:moveTo>
                  <a:cubicBezTo>
                    <a:pt x="187042" y="111590"/>
                    <a:pt x="186502" y="107783"/>
                    <a:pt x="186517" y="104006"/>
                  </a:cubicBezTo>
                  <a:cubicBezTo>
                    <a:pt x="188018" y="106601"/>
                    <a:pt x="189710" y="102432"/>
                    <a:pt x="191137" y="106881"/>
                  </a:cubicBezTo>
                  <a:cubicBezTo>
                    <a:pt x="184581" y="115271"/>
                    <a:pt x="196681" y="111620"/>
                    <a:pt x="194715" y="118450"/>
                  </a:cubicBezTo>
                  <a:cubicBezTo>
                    <a:pt x="191662" y="114525"/>
                    <a:pt x="184189" y="122212"/>
                    <a:pt x="183893" y="112603"/>
                  </a:cubicBezTo>
                  <a:cubicBezTo>
                    <a:pt x="184403" y="113468"/>
                    <a:pt x="184891" y="114362"/>
                    <a:pt x="185394" y="115212"/>
                  </a:cubicBezTo>
                  <a:close/>
                  <a:moveTo>
                    <a:pt x="226263" y="166112"/>
                  </a:moveTo>
                  <a:cubicBezTo>
                    <a:pt x="225235" y="156998"/>
                    <a:pt x="221081" y="165329"/>
                    <a:pt x="217755" y="161692"/>
                  </a:cubicBezTo>
                  <a:cubicBezTo>
                    <a:pt x="220091" y="150552"/>
                    <a:pt x="228761" y="156636"/>
                    <a:pt x="226263" y="166112"/>
                  </a:cubicBezTo>
                  <a:close/>
                  <a:moveTo>
                    <a:pt x="232457" y="169128"/>
                  </a:moveTo>
                  <a:cubicBezTo>
                    <a:pt x="235296" y="170488"/>
                    <a:pt x="233145" y="177133"/>
                    <a:pt x="235436" y="174391"/>
                  </a:cubicBezTo>
                  <a:cubicBezTo>
                    <a:pt x="236892" y="171552"/>
                    <a:pt x="235022" y="168477"/>
                    <a:pt x="236486" y="165661"/>
                  </a:cubicBezTo>
                  <a:cubicBezTo>
                    <a:pt x="237476" y="167413"/>
                    <a:pt x="238474" y="169165"/>
                    <a:pt x="239487" y="170924"/>
                  </a:cubicBezTo>
                  <a:cubicBezTo>
                    <a:pt x="238260" y="172935"/>
                    <a:pt x="236523" y="174879"/>
                    <a:pt x="238496" y="177133"/>
                  </a:cubicBezTo>
                  <a:cubicBezTo>
                    <a:pt x="236582" y="180260"/>
                    <a:pt x="234660" y="183143"/>
                    <a:pt x="232908" y="180445"/>
                  </a:cubicBezTo>
                  <a:cubicBezTo>
                    <a:pt x="233832" y="178848"/>
                    <a:pt x="234630" y="177237"/>
                    <a:pt x="233063" y="175440"/>
                  </a:cubicBezTo>
                  <a:cubicBezTo>
                    <a:pt x="230121" y="177739"/>
                    <a:pt x="231977" y="180371"/>
                    <a:pt x="229693" y="182714"/>
                  </a:cubicBezTo>
                  <a:cubicBezTo>
                    <a:pt x="226211" y="177858"/>
                    <a:pt x="231555" y="173652"/>
                    <a:pt x="232457" y="169128"/>
                  </a:cubicBezTo>
                  <a:close/>
                  <a:moveTo>
                    <a:pt x="253413" y="203411"/>
                  </a:moveTo>
                  <a:cubicBezTo>
                    <a:pt x="249872" y="208349"/>
                    <a:pt x="246479" y="207817"/>
                    <a:pt x="243264" y="201364"/>
                  </a:cubicBezTo>
                  <a:cubicBezTo>
                    <a:pt x="246775" y="197823"/>
                    <a:pt x="250116" y="199597"/>
                    <a:pt x="253413" y="203411"/>
                  </a:cubicBezTo>
                  <a:close/>
                  <a:moveTo>
                    <a:pt x="197191" y="114894"/>
                  </a:moveTo>
                  <a:cubicBezTo>
                    <a:pt x="201197" y="112159"/>
                    <a:pt x="204886" y="120305"/>
                    <a:pt x="208914" y="117053"/>
                  </a:cubicBezTo>
                  <a:cubicBezTo>
                    <a:pt x="205492" y="122197"/>
                    <a:pt x="203326" y="120786"/>
                    <a:pt x="198603" y="120032"/>
                  </a:cubicBezTo>
                  <a:cubicBezTo>
                    <a:pt x="199431" y="118405"/>
                    <a:pt x="198307" y="116661"/>
                    <a:pt x="197191" y="114894"/>
                  </a:cubicBezTo>
                  <a:close/>
                  <a:moveTo>
                    <a:pt x="317108" y="305063"/>
                  </a:moveTo>
                  <a:cubicBezTo>
                    <a:pt x="315999" y="306623"/>
                    <a:pt x="314905" y="308234"/>
                    <a:pt x="313804" y="309816"/>
                  </a:cubicBezTo>
                  <a:cubicBezTo>
                    <a:pt x="311890" y="304376"/>
                    <a:pt x="309798" y="304206"/>
                    <a:pt x="307536" y="309321"/>
                  </a:cubicBezTo>
                  <a:cubicBezTo>
                    <a:pt x="306804" y="308020"/>
                    <a:pt x="306057" y="306704"/>
                    <a:pt x="305303" y="305410"/>
                  </a:cubicBezTo>
                  <a:cubicBezTo>
                    <a:pt x="309362" y="301249"/>
                    <a:pt x="313198" y="304198"/>
                    <a:pt x="317108" y="305063"/>
                  </a:cubicBezTo>
                  <a:close/>
                  <a:moveTo>
                    <a:pt x="214126" y="126241"/>
                  </a:moveTo>
                  <a:cubicBezTo>
                    <a:pt x="211849" y="123314"/>
                    <a:pt x="209410" y="125856"/>
                    <a:pt x="207170" y="121961"/>
                  </a:cubicBezTo>
                  <a:cubicBezTo>
                    <a:pt x="209210" y="117585"/>
                    <a:pt x="214998" y="120719"/>
                    <a:pt x="214126" y="126241"/>
                  </a:cubicBezTo>
                  <a:close/>
                  <a:moveTo>
                    <a:pt x="418065" y="472376"/>
                  </a:moveTo>
                  <a:cubicBezTo>
                    <a:pt x="413785" y="475533"/>
                    <a:pt x="409779" y="469560"/>
                    <a:pt x="405521" y="471415"/>
                  </a:cubicBezTo>
                  <a:cubicBezTo>
                    <a:pt x="407199" y="463292"/>
                    <a:pt x="414236" y="469242"/>
                    <a:pt x="418065" y="472376"/>
                  </a:cubicBezTo>
                  <a:close/>
                  <a:moveTo>
                    <a:pt x="197945" y="89836"/>
                  </a:moveTo>
                  <a:cubicBezTo>
                    <a:pt x="197531" y="86879"/>
                    <a:pt x="199519" y="84093"/>
                    <a:pt x="200554" y="81247"/>
                  </a:cubicBezTo>
                  <a:cubicBezTo>
                    <a:pt x="202698" y="80315"/>
                    <a:pt x="204775" y="80485"/>
                    <a:pt x="206830" y="81720"/>
                  </a:cubicBezTo>
                  <a:cubicBezTo>
                    <a:pt x="207576" y="85556"/>
                    <a:pt x="206246" y="89230"/>
                    <a:pt x="205714" y="92955"/>
                  </a:cubicBezTo>
                  <a:cubicBezTo>
                    <a:pt x="209631" y="84263"/>
                    <a:pt x="213209" y="87315"/>
                    <a:pt x="216912" y="86288"/>
                  </a:cubicBezTo>
                  <a:cubicBezTo>
                    <a:pt x="219995" y="95350"/>
                    <a:pt x="223121" y="94175"/>
                    <a:pt x="228325" y="98470"/>
                  </a:cubicBezTo>
                  <a:cubicBezTo>
                    <a:pt x="225775" y="104827"/>
                    <a:pt x="217489" y="99142"/>
                    <a:pt x="212647" y="97250"/>
                  </a:cubicBezTo>
                  <a:cubicBezTo>
                    <a:pt x="213978" y="99453"/>
                    <a:pt x="213919" y="101545"/>
                    <a:pt x="213246" y="103577"/>
                  </a:cubicBezTo>
                  <a:cubicBezTo>
                    <a:pt x="208552" y="103245"/>
                    <a:pt x="207259" y="100968"/>
                    <a:pt x="209506" y="97006"/>
                  </a:cubicBezTo>
                  <a:cubicBezTo>
                    <a:pt x="205854" y="98204"/>
                    <a:pt x="194530" y="101818"/>
                    <a:pt x="191677" y="89333"/>
                  </a:cubicBezTo>
                  <a:cubicBezTo>
                    <a:pt x="195417" y="93111"/>
                    <a:pt x="194530" y="88387"/>
                    <a:pt x="197945" y="89836"/>
                  </a:cubicBezTo>
                  <a:close/>
                  <a:moveTo>
                    <a:pt x="237698" y="151964"/>
                  </a:moveTo>
                  <a:cubicBezTo>
                    <a:pt x="236308" y="158195"/>
                    <a:pt x="234815" y="161588"/>
                    <a:pt x="230454" y="157671"/>
                  </a:cubicBezTo>
                  <a:cubicBezTo>
                    <a:pt x="235702" y="158284"/>
                    <a:pt x="232472" y="150545"/>
                    <a:pt x="237698" y="151964"/>
                  </a:cubicBezTo>
                  <a:close/>
                  <a:moveTo>
                    <a:pt x="208456" y="105728"/>
                  </a:moveTo>
                  <a:cubicBezTo>
                    <a:pt x="210237" y="107695"/>
                    <a:pt x="212108" y="106453"/>
                    <a:pt x="213837" y="109912"/>
                  </a:cubicBezTo>
                  <a:cubicBezTo>
                    <a:pt x="211494" y="114236"/>
                    <a:pt x="205965" y="111110"/>
                    <a:pt x="208456" y="105728"/>
                  </a:cubicBezTo>
                  <a:close/>
                  <a:moveTo>
                    <a:pt x="328070" y="305898"/>
                  </a:moveTo>
                  <a:cubicBezTo>
                    <a:pt x="329356" y="307066"/>
                    <a:pt x="330650" y="307051"/>
                    <a:pt x="332032" y="304960"/>
                  </a:cubicBezTo>
                  <a:cubicBezTo>
                    <a:pt x="333267" y="307140"/>
                    <a:pt x="334516" y="309350"/>
                    <a:pt x="335750" y="311501"/>
                  </a:cubicBezTo>
                  <a:cubicBezTo>
                    <a:pt x="341205" y="305898"/>
                    <a:pt x="342388" y="311317"/>
                    <a:pt x="348435" y="307480"/>
                  </a:cubicBezTo>
                  <a:cubicBezTo>
                    <a:pt x="346801" y="309868"/>
                    <a:pt x="349425" y="312573"/>
                    <a:pt x="346646" y="314865"/>
                  </a:cubicBezTo>
                  <a:cubicBezTo>
                    <a:pt x="343659" y="309786"/>
                    <a:pt x="340429" y="312270"/>
                    <a:pt x="337243" y="314140"/>
                  </a:cubicBezTo>
                  <a:cubicBezTo>
                    <a:pt x="338360" y="318405"/>
                    <a:pt x="338552" y="322633"/>
                    <a:pt x="335285" y="326558"/>
                  </a:cubicBezTo>
                  <a:cubicBezTo>
                    <a:pt x="333000" y="324555"/>
                    <a:pt x="330665" y="323934"/>
                    <a:pt x="328425" y="319743"/>
                  </a:cubicBezTo>
                  <a:cubicBezTo>
                    <a:pt x="330901" y="315737"/>
                    <a:pt x="333156" y="319255"/>
                    <a:pt x="335669" y="314014"/>
                  </a:cubicBezTo>
                  <a:cubicBezTo>
                    <a:pt x="334501" y="308870"/>
                    <a:pt x="328455" y="311146"/>
                    <a:pt x="328070" y="305898"/>
                  </a:cubicBezTo>
                  <a:close/>
                  <a:moveTo>
                    <a:pt x="330229" y="312351"/>
                  </a:moveTo>
                  <a:cubicBezTo>
                    <a:pt x="327494" y="315973"/>
                    <a:pt x="324929" y="314606"/>
                    <a:pt x="322475" y="309217"/>
                  </a:cubicBezTo>
                  <a:cubicBezTo>
                    <a:pt x="325173" y="306475"/>
                    <a:pt x="327656" y="310807"/>
                    <a:pt x="330229" y="312351"/>
                  </a:cubicBezTo>
                  <a:close/>
                  <a:moveTo>
                    <a:pt x="228525" y="117326"/>
                  </a:moveTo>
                  <a:cubicBezTo>
                    <a:pt x="231955" y="120105"/>
                    <a:pt x="226440" y="122183"/>
                    <a:pt x="229863" y="124954"/>
                  </a:cubicBezTo>
                  <a:cubicBezTo>
                    <a:pt x="227690" y="127845"/>
                    <a:pt x="225590" y="127667"/>
                    <a:pt x="223595" y="124481"/>
                  </a:cubicBezTo>
                  <a:cubicBezTo>
                    <a:pt x="223639" y="121170"/>
                    <a:pt x="226462" y="117045"/>
                    <a:pt x="228525" y="117326"/>
                  </a:cubicBezTo>
                  <a:close/>
                  <a:moveTo>
                    <a:pt x="450737" y="508833"/>
                  </a:moveTo>
                  <a:cubicBezTo>
                    <a:pt x="448549" y="511723"/>
                    <a:pt x="446369" y="514702"/>
                    <a:pt x="444395" y="510843"/>
                  </a:cubicBezTo>
                  <a:cubicBezTo>
                    <a:pt x="446620" y="506475"/>
                    <a:pt x="448690" y="507613"/>
                    <a:pt x="450737" y="508833"/>
                  </a:cubicBezTo>
                  <a:close/>
                  <a:moveTo>
                    <a:pt x="224134" y="106933"/>
                  </a:moveTo>
                  <a:cubicBezTo>
                    <a:pt x="225723" y="109143"/>
                    <a:pt x="224858" y="111161"/>
                    <a:pt x="226285" y="113379"/>
                  </a:cubicBezTo>
                  <a:cubicBezTo>
                    <a:pt x="224363" y="116920"/>
                    <a:pt x="222567" y="115471"/>
                    <a:pt x="220852" y="111694"/>
                  </a:cubicBezTo>
                  <a:cubicBezTo>
                    <a:pt x="221939" y="110127"/>
                    <a:pt x="223033" y="108530"/>
                    <a:pt x="224134" y="106933"/>
                  </a:cubicBezTo>
                  <a:close/>
                  <a:moveTo>
                    <a:pt x="291030" y="206331"/>
                  </a:moveTo>
                  <a:cubicBezTo>
                    <a:pt x="292390" y="208511"/>
                    <a:pt x="293159" y="210685"/>
                    <a:pt x="293196" y="212762"/>
                  </a:cubicBezTo>
                  <a:cubicBezTo>
                    <a:pt x="289744" y="213863"/>
                    <a:pt x="286262" y="216857"/>
                    <a:pt x="283047" y="210736"/>
                  </a:cubicBezTo>
                  <a:cubicBezTo>
                    <a:pt x="285826" y="205163"/>
                    <a:pt x="288221" y="212289"/>
                    <a:pt x="291030" y="206331"/>
                  </a:cubicBezTo>
                  <a:close/>
                  <a:moveTo>
                    <a:pt x="237121" y="119233"/>
                  </a:moveTo>
                  <a:cubicBezTo>
                    <a:pt x="241150" y="124363"/>
                    <a:pt x="245541" y="117844"/>
                    <a:pt x="249584" y="122737"/>
                  </a:cubicBezTo>
                  <a:cubicBezTo>
                    <a:pt x="245430" y="121296"/>
                    <a:pt x="240965" y="130203"/>
                    <a:pt x="236966" y="124274"/>
                  </a:cubicBezTo>
                  <a:cubicBezTo>
                    <a:pt x="238038" y="122678"/>
                    <a:pt x="236397" y="120874"/>
                    <a:pt x="237121" y="119233"/>
                  </a:cubicBezTo>
                  <a:close/>
                  <a:moveTo>
                    <a:pt x="255091" y="148283"/>
                  </a:moveTo>
                  <a:cubicBezTo>
                    <a:pt x="256192" y="146686"/>
                    <a:pt x="257279" y="145097"/>
                    <a:pt x="258380" y="143508"/>
                  </a:cubicBezTo>
                  <a:cubicBezTo>
                    <a:pt x="259245" y="146509"/>
                    <a:pt x="261056" y="149562"/>
                    <a:pt x="260457" y="152474"/>
                  </a:cubicBezTo>
                  <a:cubicBezTo>
                    <a:pt x="258772" y="147522"/>
                    <a:pt x="256769" y="153206"/>
                    <a:pt x="255091" y="148283"/>
                  </a:cubicBezTo>
                  <a:close/>
                  <a:moveTo>
                    <a:pt x="233618" y="105174"/>
                  </a:moveTo>
                  <a:cubicBezTo>
                    <a:pt x="234734" y="101899"/>
                    <a:pt x="228665" y="98078"/>
                    <a:pt x="232354" y="95018"/>
                  </a:cubicBezTo>
                  <a:cubicBezTo>
                    <a:pt x="236264" y="95203"/>
                    <a:pt x="232206" y="100325"/>
                    <a:pt x="236005" y="104102"/>
                  </a:cubicBezTo>
                  <a:cubicBezTo>
                    <a:pt x="234630" y="106083"/>
                    <a:pt x="233278" y="108072"/>
                    <a:pt x="231895" y="110053"/>
                  </a:cubicBezTo>
                  <a:cubicBezTo>
                    <a:pt x="231068" y="107015"/>
                    <a:pt x="226396" y="108086"/>
                    <a:pt x="228177" y="103489"/>
                  </a:cubicBezTo>
                  <a:cubicBezTo>
                    <a:pt x="230040" y="102269"/>
                    <a:pt x="231777" y="105484"/>
                    <a:pt x="233618" y="105174"/>
                  </a:cubicBezTo>
                  <a:close/>
                  <a:moveTo>
                    <a:pt x="356876" y="314406"/>
                  </a:moveTo>
                  <a:cubicBezTo>
                    <a:pt x="353572" y="311317"/>
                    <a:pt x="353771" y="319396"/>
                    <a:pt x="349780" y="315131"/>
                  </a:cubicBezTo>
                  <a:cubicBezTo>
                    <a:pt x="351835" y="310112"/>
                    <a:pt x="357800" y="307554"/>
                    <a:pt x="356876" y="314406"/>
                  </a:cubicBezTo>
                  <a:close/>
                  <a:moveTo>
                    <a:pt x="276128" y="153672"/>
                  </a:moveTo>
                  <a:cubicBezTo>
                    <a:pt x="273230" y="154226"/>
                    <a:pt x="270288" y="156318"/>
                    <a:pt x="267480" y="154263"/>
                  </a:cubicBezTo>
                  <a:cubicBezTo>
                    <a:pt x="270525" y="148431"/>
                    <a:pt x="273297" y="152275"/>
                    <a:pt x="276128" y="153672"/>
                  </a:cubicBezTo>
                  <a:close/>
                  <a:moveTo>
                    <a:pt x="484251" y="517710"/>
                  </a:moveTo>
                  <a:cubicBezTo>
                    <a:pt x="482367" y="519440"/>
                    <a:pt x="480452" y="522367"/>
                    <a:pt x="478737" y="518546"/>
                  </a:cubicBezTo>
                  <a:cubicBezTo>
                    <a:pt x="478804" y="513719"/>
                    <a:pt x="482263" y="512033"/>
                    <a:pt x="484251" y="517710"/>
                  </a:cubicBezTo>
                  <a:close/>
                  <a:moveTo>
                    <a:pt x="298887" y="180556"/>
                  </a:moveTo>
                  <a:cubicBezTo>
                    <a:pt x="296064" y="178648"/>
                    <a:pt x="293114" y="180896"/>
                    <a:pt x="290372" y="176128"/>
                  </a:cubicBezTo>
                  <a:cubicBezTo>
                    <a:pt x="292930" y="171486"/>
                    <a:pt x="299205" y="176409"/>
                    <a:pt x="298887" y="180556"/>
                  </a:cubicBezTo>
                  <a:close/>
                  <a:moveTo>
                    <a:pt x="374128" y="315737"/>
                  </a:moveTo>
                  <a:cubicBezTo>
                    <a:pt x="377802" y="315072"/>
                    <a:pt x="381395" y="317629"/>
                    <a:pt x="385009" y="319108"/>
                  </a:cubicBezTo>
                  <a:cubicBezTo>
                    <a:pt x="381565" y="324193"/>
                    <a:pt x="372177" y="325095"/>
                    <a:pt x="374128" y="315737"/>
                  </a:cubicBezTo>
                  <a:close/>
                  <a:moveTo>
                    <a:pt x="265129" y="76213"/>
                  </a:moveTo>
                  <a:cubicBezTo>
                    <a:pt x="261847" y="80559"/>
                    <a:pt x="265439" y="77699"/>
                    <a:pt x="266548" y="81335"/>
                  </a:cubicBezTo>
                  <a:cubicBezTo>
                    <a:pt x="264560" y="86318"/>
                    <a:pt x="262963" y="78660"/>
                    <a:pt x="261019" y="82163"/>
                  </a:cubicBezTo>
                  <a:cubicBezTo>
                    <a:pt x="263429" y="89282"/>
                    <a:pt x="266120" y="86702"/>
                    <a:pt x="268633" y="90302"/>
                  </a:cubicBezTo>
                  <a:cubicBezTo>
                    <a:pt x="269239" y="92593"/>
                    <a:pt x="271907" y="101234"/>
                    <a:pt x="267583" y="99024"/>
                  </a:cubicBezTo>
                  <a:cubicBezTo>
                    <a:pt x="269350" y="94397"/>
                    <a:pt x="264634" y="97235"/>
                    <a:pt x="263843" y="92445"/>
                  </a:cubicBezTo>
                  <a:cubicBezTo>
                    <a:pt x="260487" y="99719"/>
                    <a:pt x="257612" y="90745"/>
                    <a:pt x="254359" y="94205"/>
                  </a:cubicBezTo>
                  <a:cubicBezTo>
                    <a:pt x="252193" y="87944"/>
                    <a:pt x="250656" y="86362"/>
                    <a:pt x="246753" y="86081"/>
                  </a:cubicBezTo>
                  <a:cubicBezTo>
                    <a:pt x="245415" y="88069"/>
                    <a:pt x="248357" y="90398"/>
                    <a:pt x="247352" y="92386"/>
                  </a:cubicBezTo>
                  <a:cubicBezTo>
                    <a:pt x="240596" y="85002"/>
                    <a:pt x="244698" y="80071"/>
                    <a:pt x="248039" y="69863"/>
                  </a:cubicBezTo>
                  <a:cubicBezTo>
                    <a:pt x="249747" y="72088"/>
                    <a:pt x="248401" y="74062"/>
                    <a:pt x="248638" y="76191"/>
                  </a:cubicBezTo>
                  <a:cubicBezTo>
                    <a:pt x="250005" y="74232"/>
                    <a:pt x="251166" y="79133"/>
                    <a:pt x="252511" y="77743"/>
                  </a:cubicBezTo>
                  <a:cubicBezTo>
                    <a:pt x="251151" y="75548"/>
                    <a:pt x="250375" y="73397"/>
                    <a:pt x="250353" y="71297"/>
                  </a:cubicBezTo>
                  <a:cubicBezTo>
                    <a:pt x="253317" y="67498"/>
                    <a:pt x="255283" y="72044"/>
                    <a:pt x="254455" y="65340"/>
                  </a:cubicBezTo>
                  <a:cubicBezTo>
                    <a:pt x="256296" y="65554"/>
                    <a:pt x="258159" y="64297"/>
                    <a:pt x="259836" y="69486"/>
                  </a:cubicBezTo>
                  <a:cubicBezTo>
                    <a:pt x="258706" y="72103"/>
                    <a:pt x="256621" y="70595"/>
                    <a:pt x="257360" y="73079"/>
                  </a:cubicBezTo>
                  <a:cubicBezTo>
                    <a:pt x="259992" y="73153"/>
                    <a:pt x="262564" y="74505"/>
                    <a:pt x="265129" y="76213"/>
                  </a:cubicBezTo>
                  <a:close/>
                  <a:moveTo>
                    <a:pt x="287349" y="120630"/>
                  </a:moveTo>
                  <a:cubicBezTo>
                    <a:pt x="287415" y="116070"/>
                    <a:pt x="290076" y="117718"/>
                    <a:pt x="292205" y="115996"/>
                  </a:cubicBezTo>
                  <a:cubicBezTo>
                    <a:pt x="293380" y="123550"/>
                    <a:pt x="297963" y="118642"/>
                    <a:pt x="301452" y="121739"/>
                  </a:cubicBezTo>
                  <a:cubicBezTo>
                    <a:pt x="297660" y="128931"/>
                    <a:pt x="304838" y="122027"/>
                    <a:pt x="305932" y="129604"/>
                  </a:cubicBezTo>
                  <a:cubicBezTo>
                    <a:pt x="302450" y="132095"/>
                    <a:pt x="299235" y="126255"/>
                    <a:pt x="295783" y="127556"/>
                  </a:cubicBezTo>
                  <a:cubicBezTo>
                    <a:pt x="289478" y="134431"/>
                    <a:pt x="290764" y="148963"/>
                    <a:pt x="284281" y="144262"/>
                  </a:cubicBezTo>
                  <a:cubicBezTo>
                    <a:pt x="288923" y="140115"/>
                    <a:pt x="294689" y="125465"/>
                    <a:pt x="287349" y="120630"/>
                  </a:cubicBezTo>
                  <a:close/>
                  <a:moveTo>
                    <a:pt x="511135" y="512262"/>
                  </a:moveTo>
                  <a:cubicBezTo>
                    <a:pt x="511712" y="515219"/>
                    <a:pt x="506937" y="517799"/>
                    <a:pt x="510078" y="520978"/>
                  </a:cubicBezTo>
                  <a:cubicBezTo>
                    <a:pt x="514425" y="517525"/>
                    <a:pt x="512473" y="513615"/>
                    <a:pt x="514329" y="510001"/>
                  </a:cubicBezTo>
                  <a:cubicBezTo>
                    <a:pt x="515556" y="512743"/>
                    <a:pt x="516908" y="511560"/>
                    <a:pt x="518143" y="514066"/>
                  </a:cubicBezTo>
                  <a:cubicBezTo>
                    <a:pt x="515504" y="523365"/>
                    <a:pt x="512325" y="525272"/>
                    <a:pt x="509709" y="533499"/>
                  </a:cubicBezTo>
                  <a:cubicBezTo>
                    <a:pt x="504328" y="523409"/>
                    <a:pt x="503300" y="524163"/>
                    <a:pt x="497535" y="519994"/>
                  </a:cubicBezTo>
                  <a:cubicBezTo>
                    <a:pt x="500986" y="515744"/>
                    <a:pt x="505680" y="510747"/>
                    <a:pt x="511135" y="512262"/>
                  </a:cubicBezTo>
                  <a:close/>
                  <a:moveTo>
                    <a:pt x="392926" y="317215"/>
                  </a:moveTo>
                  <a:cubicBezTo>
                    <a:pt x="391536" y="322256"/>
                    <a:pt x="388860" y="323432"/>
                    <a:pt x="385756" y="320423"/>
                  </a:cubicBezTo>
                  <a:cubicBezTo>
                    <a:pt x="388195" y="318117"/>
                    <a:pt x="390560" y="318028"/>
                    <a:pt x="392926" y="317215"/>
                  </a:cubicBezTo>
                  <a:close/>
                  <a:moveTo>
                    <a:pt x="247522" y="61030"/>
                  </a:moveTo>
                  <a:cubicBezTo>
                    <a:pt x="246051" y="63418"/>
                    <a:pt x="249421" y="66197"/>
                    <a:pt x="247293" y="68555"/>
                  </a:cubicBezTo>
                  <a:cubicBezTo>
                    <a:pt x="243530" y="69834"/>
                    <a:pt x="243863" y="58709"/>
                    <a:pt x="247522" y="61030"/>
                  </a:cubicBezTo>
                  <a:close/>
                  <a:moveTo>
                    <a:pt x="301733" y="138060"/>
                  </a:moveTo>
                  <a:cubicBezTo>
                    <a:pt x="299553" y="141261"/>
                    <a:pt x="297357" y="144432"/>
                    <a:pt x="295162" y="147618"/>
                  </a:cubicBezTo>
                  <a:cubicBezTo>
                    <a:pt x="294171" y="145984"/>
                    <a:pt x="293085" y="147322"/>
                    <a:pt x="292102" y="144861"/>
                  </a:cubicBezTo>
                  <a:cubicBezTo>
                    <a:pt x="291518" y="139243"/>
                    <a:pt x="298156" y="134335"/>
                    <a:pt x="301733" y="138060"/>
                  </a:cubicBezTo>
                  <a:close/>
                  <a:moveTo>
                    <a:pt x="399120" y="320187"/>
                  </a:moveTo>
                  <a:cubicBezTo>
                    <a:pt x="401086" y="323343"/>
                    <a:pt x="403030" y="322042"/>
                    <a:pt x="401279" y="326655"/>
                  </a:cubicBezTo>
                  <a:cubicBezTo>
                    <a:pt x="399785" y="324053"/>
                    <a:pt x="398100" y="328251"/>
                    <a:pt x="396659" y="323779"/>
                  </a:cubicBezTo>
                  <a:cubicBezTo>
                    <a:pt x="397479" y="322589"/>
                    <a:pt x="398292" y="321399"/>
                    <a:pt x="399120" y="320187"/>
                  </a:cubicBezTo>
                  <a:close/>
                  <a:moveTo>
                    <a:pt x="348132" y="214514"/>
                  </a:moveTo>
                  <a:cubicBezTo>
                    <a:pt x="352219" y="220723"/>
                    <a:pt x="344798" y="223938"/>
                    <a:pt x="342455" y="220368"/>
                  </a:cubicBezTo>
                  <a:cubicBezTo>
                    <a:pt x="344413" y="215755"/>
                    <a:pt x="346150" y="219126"/>
                    <a:pt x="348132" y="214514"/>
                  </a:cubicBezTo>
                  <a:close/>
                  <a:moveTo>
                    <a:pt x="271102" y="86724"/>
                  </a:moveTo>
                  <a:cubicBezTo>
                    <a:pt x="272661" y="86724"/>
                    <a:pt x="275699" y="92394"/>
                    <a:pt x="273179" y="95668"/>
                  </a:cubicBezTo>
                  <a:cubicBezTo>
                    <a:pt x="271220" y="92593"/>
                    <a:pt x="269409" y="89518"/>
                    <a:pt x="271102" y="86724"/>
                  </a:cubicBezTo>
                  <a:close/>
                  <a:moveTo>
                    <a:pt x="404050" y="313061"/>
                  </a:moveTo>
                  <a:cubicBezTo>
                    <a:pt x="403592" y="313852"/>
                    <a:pt x="403193" y="314665"/>
                    <a:pt x="403969" y="315574"/>
                  </a:cubicBezTo>
                  <a:cubicBezTo>
                    <a:pt x="405351" y="313431"/>
                    <a:pt x="406652" y="313534"/>
                    <a:pt x="407931" y="314606"/>
                  </a:cubicBezTo>
                  <a:cubicBezTo>
                    <a:pt x="405204" y="318391"/>
                    <a:pt x="402550" y="319359"/>
                    <a:pt x="400022" y="316498"/>
                  </a:cubicBezTo>
                  <a:cubicBezTo>
                    <a:pt x="401382" y="314938"/>
                    <a:pt x="402786" y="311649"/>
                    <a:pt x="404050" y="313061"/>
                  </a:cubicBezTo>
                  <a:close/>
                  <a:moveTo>
                    <a:pt x="402432" y="289082"/>
                  </a:moveTo>
                  <a:cubicBezTo>
                    <a:pt x="399948" y="284521"/>
                    <a:pt x="397065" y="293184"/>
                    <a:pt x="394589" y="288461"/>
                  </a:cubicBezTo>
                  <a:cubicBezTo>
                    <a:pt x="396866" y="284359"/>
                    <a:pt x="403075" y="282688"/>
                    <a:pt x="402432" y="289082"/>
                  </a:cubicBezTo>
                  <a:close/>
                  <a:moveTo>
                    <a:pt x="247559" y="8275"/>
                  </a:moveTo>
                  <a:cubicBezTo>
                    <a:pt x="245969" y="13604"/>
                    <a:pt x="250708" y="10914"/>
                    <a:pt x="249954" y="7218"/>
                  </a:cubicBezTo>
                  <a:cubicBezTo>
                    <a:pt x="251949" y="10293"/>
                    <a:pt x="251011" y="13161"/>
                    <a:pt x="250456" y="16044"/>
                  </a:cubicBezTo>
                  <a:cubicBezTo>
                    <a:pt x="246960" y="14454"/>
                    <a:pt x="247610" y="18025"/>
                    <a:pt x="242628" y="15438"/>
                  </a:cubicBezTo>
                  <a:cubicBezTo>
                    <a:pt x="243818" y="11564"/>
                    <a:pt x="245319" y="8548"/>
                    <a:pt x="247559" y="8275"/>
                  </a:cubicBezTo>
                  <a:close/>
                  <a:moveTo>
                    <a:pt x="564194" y="523912"/>
                  </a:moveTo>
                  <a:cubicBezTo>
                    <a:pt x="561976" y="528266"/>
                    <a:pt x="559995" y="523971"/>
                    <a:pt x="557926" y="523446"/>
                  </a:cubicBezTo>
                  <a:cubicBezTo>
                    <a:pt x="560150" y="519100"/>
                    <a:pt x="562235" y="519248"/>
                    <a:pt x="564194" y="523912"/>
                  </a:cubicBezTo>
                  <a:close/>
                  <a:moveTo>
                    <a:pt x="396637" y="220797"/>
                  </a:moveTo>
                  <a:cubicBezTo>
                    <a:pt x="394692" y="224337"/>
                    <a:pt x="392904" y="222888"/>
                    <a:pt x="391189" y="219126"/>
                  </a:cubicBezTo>
                  <a:cubicBezTo>
                    <a:pt x="393133" y="215571"/>
                    <a:pt x="394922" y="217041"/>
                    <a:pt x="396637" y="220797"/>
                  </a:cubicBezTo>
                  <a:close/>
                  <a:moveTo>
                    <a:pt x="463096" y="335222"/>
                  </a:moveTo>
                  <a:cubicBezTo>
                    <a:pt x="466600" y="339346"/>
                    <a:pt x="462017" y="345977"/>
                    <a:pt x="459792" y="339997"/>
                  </a:cubicBezTo>
                  <a:cubicBezTo>
                    <a:pt x="462098" y="336848"/>
                    <a:pt x="460206" y="335392"/>
                    <a:pt x="463096" y="335222"/>
                  </a:cubicBezTo>
                  <a:close/>
                  <a:moveTo>
                    <a:pt x="409779" y="228092"/>
                  </a:moveTo>
                  <a:cubicBezTo>
                    <a:pt x="413357" y="223118"/>
                    <a:pt x="420815" y="225490"/>
                    <a:pt x="421406" y="232779"/>
                  </a:cubicBezTo>
                  <a:cubicBezTo>
                    <a:pt x="418235" y="225431"/>
                    <a:pt x="414599" y="233333"/>
                    <a:pt x="411191" y="233230"/>
                  </a:cubicBezTo>
                  <a:cubicBezTo>
                    <a:pt x="412632" y="229800"/>
                    <a:pt x="409040" y="232616"/>
                    <a:pt x="409779" y="228092"/>
                  </a:cubicBezTo>
                  <a:close/>
                  <a:moveTo>
                    <a:pt x="603962" y="533292"/>
                  </a:moveTo>
                  <a:cubicBezTo>
                    <a:pt x="600510" y="534645"/>
                    <a:pt x="597065" y="536160"/>
                    <a:pt x="593813" y="531252"/>
                  </a:cubicBezTo>
                  <a:cubicBezTo>
                    <a:pt x="597154" y="528251"/>
                    <a:pt x="603400" y="526351"/>
                    <a:pt x="603962" y="533292"/>
                  </a:cubicBezTo>
                  <a:close/>
                  <a:moveTo>
                    <a:pt x="316657" y="35004"/>
                  </a:moveTo>
                  <a:cubicBezTo>
                    <a:pt x="315075" y="32927"/>
                    <a:pt x="309524" y="31929"/>
                    <a:pt x="310618" y="26984"/>
                  </a:cubicBezTo>
                  <a:cubicBezTo>
                    <a:pt x="312326" y="24995"/>
                    <a:pt x="317744" y="30650"/>
                    <a:pt x="316657" y="35004"/>
                  </a:cubicBezTo>
                  <a:close/>
                  <a:moveTo>
                    <a:pt x="380360" y="110245"/>
                  </a:moveTo>
                  <a:cubicBezTo>
                    <a:pt x="382784" y="116772"/>
                    <a:pt x="385482" y="114140"/>
                    <a:pt x="387966" y="118383"/>
                  </a:cubicBezTo>
                  <a:cubicBezTo>
                    <a:pt x="384965" y="122759"/>
                    <a:pt x="382304" y="115404"/>
                    <a:pt x="379162" y="123994"/>
                  </a:cubicBezTo>
                  <a:cubicBezTo>
                    <a:pt x="377684" y="120335"/>
                    <a:pt x="376036" y="123314"/>
                    <a:pt x="374616" y="118605"/>
                  </a:cubicBezTo>
                  <a:cubicBezTo>
                    <a:pt x="378297" y="114569"/>
                    <a:pt x="377507" y="115752"/>
                    <a:pt x="380360" y="110245"/>
                  </a:cubicBezTo>
                  <a:close/>
                  <a:moveTo>
                    <a:pt x="488709" y="293229"/>
                  </a:moveTo>
                  <a:cubicBezTo>
                    <a:pt x="491606" y="297228"/>
                    <a:pt x="492708" y="301079"/>
                    <a:pt x="489152" y="304597"/>
                  </a:cubicBezTo>
                  <a:cubicBezTo>
                    <a:pt x="486750" y="303437"/>
                    <a:pt x="486136" y="296821"/>
                    <a:pt x="482278" y="297767"/>
                  </a:cubicBezTo>
                  <a:cubicBezTo>
                    <a:pt x="484555" y="291920"/>
                    <a:pt x="486491" y="297642"/>
                    <a:pt x="488709" y="293229"/>
                  </a:cubicBezTo>
                  <a:close/>
                  <a:moveTo>
                    <a:pt x="372791" y="49396"/>
                  </a:moveTo>
                  <a:cubicBezTo>
                    <a:pt x="369775" y="53528"/>
                    <a:pt x="366788" y="56972"/>
                    <a:pt x="363965" y="54984"/>
                  </a:cubicBezTo>
                  <a:cubicBezTo>
                    <a:pt x="366973" y="50911"/>
                    <a:pt x="370056" y="44428"/>
                    <a:pt x="372791" y="49396"/>
                  </a:cubicBezTo>
                  <a:close/>
                  <a:moveTo>
                    <a:pt x="436678" y="169904"/>
                  </a:moveTo>
                  <a:cubicBezTo>
                    <a:pt x="434734" y="173445"/>
                    <a:pt x="432945" y="171996"/>
                    <a:pt x="431230" y="168219"/>
                  </a:cubicBezTo>
                  <a:cubicBezTo>
                    <a:pt x="433174" y="164685"/>
                    <a:pt x="434963" y="166142"/>
                    <a:pt x="436678" y="169904"/>
                  </a:cubicBezTo>
                  <a:close/>
                  <a:moveTo>
                    <a:pt x="414613" y="120453"/>
                  </a:moveTo>
                  <a:cubicBezTo>
                    <a:pt x="411620" y="124127"/>
                    <a:pt x="408685" y="126196"/>
                    <a:pt x="405950" y="121052"/>
                  </a:cubicBezTo>
                  <a:cubicBezTo>
                    <a:pt x="408944" y="117570"/>
                    <a:pt x="411745" y="119810"/>
                    <a:pt x="414613" y="120453"/>
                  </a:cubicBezTo>
                  <a:close/>
                  <a:moveTo>
                    <a:pt x="434305" y="144617"/>
                  </a:moveTo>
                  <a:cubicBezTo>
                    <a:pt x="438334" y="149917"/>
                    <a:pt x="442724" y="143301"/>
                    <a:pt x="446849" y="145585"/>
                  </a:cubicBezTo>
                  <a:cubicBezTo>
                    <a:pt x="444003" y="154463"/>
                    <a:pt x="439206" y="150412"/>
                    <a:pt x="433329" y="150789"/>
                  </a:cubicBezTo>
                  <a:cubicBezTo>
                    <a:pt x="432465" y="152578"/>
                    <a:pt x="432812" y="155283"/>
                    <a:pt x="430942" y="151868"/>
                  </a:cubicBezTo>
                  <a:cubicBezTo>
                    <a:pt x="431267" y="149377"/>
                    <a:pt x="432154" y="146930"/>
                    <a:pt x="434305" y="144617"/>
                  </a:cubicBezTo>
                  <a:close/>
                  <a:moveTo>
                    <a:pt x="498961" y="240060"/>
                  </a:moveTo>
                  <a:cubicBezTo>
                    <a:pt x="494881" y="245064"/>
                    <a:pt x="490985" y="244125"/>
                    <a:pt x="487097" y="242898"/>
                  </a:cubicBezTo>
                  <a:cubicBezTo>
                    <a:pt x="491185" y="237487"/>
                    <a:pt x="495080" y="238951"/>
                    <a:pt x="498961" y="240060"/>
                  </a:cubicBezTo>
                  <a:close/>
                  <a:moveTo>
                    <a:pt x="391159" y="39498"/>
                  </a:moveTo>
                  <a:cubicBezTo>
                    <a:pt x="388971" y="42410"/>
                    <a:pt x="386916" y="41279"/>
                    <a:pt x="384802" y="41516"/>
                  </a:cubicBezTo>
                  <a:cubicBezTo>
                    <a:pt x="386421" y="37458"/>
                    <a:pt x="384640" y="33141"/>
                    <a:pt x="386754" y="29135"/>
                  </a:cubicBezTo>
                  <a:cubicBezTo>
                    <a:pt x="389991" y="32734"/>
                    <a:pt x="388395" y="35950"/>
                    <a:pt x="391159" y="39498"/>
                  </a:cubicBezTo>
                  <a:close/>
                  <a:moveTo>
                    <a:pt x="378460" y="43571"/>
                  </a:moveTo>
                  <a:cubicBezTo>
                    <a:pt x="377359" y="37169"/>
                    <a:pt x="375392" y="39838"/>
                    <a:pt x="372421" y="35558"/>
                  </a:cubicBezTo>
                  <a:cubicBezTo>
                    <a:pt x="377824" y="34708"/>
                    <a:pt x="382385" y="21270"/>
                    <a:pt x="385105" y="31530"/>
                  </a:cubicBezTo>
                  <a:cubicBezTo>
                    <a:pt x="380545" y="33185"/>
                    <a:pt x="380751" y="38470"/>
                    <a:pt x="378460" y="43571"/>
                  </a:cubicBezTo>
                  <a:close/>
                  <a:moveTo>
                    <a:pt x="391588" y="50852"/>
                  </a:moveTo>
                  <a:cubicBezTo>
                    <a:pt x="390109" y="45596"/>
                    <a:pt x="384322" y="52101"/>
                    <a:pt x="385475" y="45352"/>
                  </a:cubicBezTo>
                  <a:cubicBezTo>
                    <a:pt x="388358" y="45448"/>
                    <a:pt x="391277" y="43896"/>
                    <a:pt x="393975" y="49787"/>
                  </a:cubicBezTo>
                  <a:cubicBezTo>
                    <a:pt x="392416" y="51754"/>
                    <a:pt x="392800" y="53860"/>
                    <a:pt x="394574" y="56122"/>
                  </a:cubicBezTo>
                  <a:cubicBezTo>
                    <a:pt x="391861" y="59153"/>
                    <a:pt x="389230" y="59714"/>
                    <a:pt x="386665" y="58029"/>
                  </a:cubicBezTo>
                  <a:cubicBezTo>
                    <a:pt x="387892" y="55560"/>
                    <a:pt x="392852" y="55760"/>
                    <a:pt x="391588" y="50852"/>
                  </a:cubicBezTo>
                  <a:close/>
                  <a:moveTo>
                    <a:pt x="444254" y="127778"/>
                  </a:moveTo>
                  <a:cubicBezTo>
                    <a:pt x="442229" y="125036"/>
                    <a:pt x="439989" y="129493"/>
                    <a:pt x="438053" y="124785"/>
                  </a:cubicBezTo>
                  <a:cubicBezTo>
                    <a:pt x="439812" y="120845"/>
                    <a:pt x="445304" y="124119"/>
                    <a:pt x="444254" y="127778"/>
                  </a:cubicBezTo>
                  <a:close/>
                  <a:moveTo>
                    <a:pt x="434837" y="127069"/>
                  </a:moveTo>
                  <a:cubicBezTo>
                    <a:pt x="437225" y="124311"/>
                    <a:pt x="432598" y="121037"/>
                    <a:pt x="435894" y="118346"/>
                  </a:cubicBezTo>
                  <a:cubicBezTo>
                    <a:pt x="439265" y="120845"/>
                    <a:pt x="437787" y="129197"/>
                    <a:pt x="434837" y="127069"/>
                  </a:cubicBezTo>
                  <a:close/>
                  <a:moveTo>
                    <a:pt x="452149" y="152252"/>
                  </a:moveTo>
                  <a:cubicBezTo>
                    <a:pt x="454366" y="147854"/>
                    <a:pt x="456421" y="149473"/>
                    <a:pt x="458558" y="147736"/>
                  </a:cubicBezTo>
                  <a:cubicBezTo>
                    <a:pt x="460487" y="153236"/>
                    <a:pt x="462623" y="151964"/>
                    <a:pt x="464685" y="153250"/>
                  </a:cubicBezTo>
                  <a:cubicBezTo>
                    <a:pt x="461248" y="155512"/>
                    <a:pt x="462756" y="155808"/>
                    <a:pt x="459755" y="160398"/>
                  </a:cubicBezTo>
                  <a:cubicBezTo>
                    <a:pt x="458498" y="155460"/>
                    <a:pt x="457508" y="153420"/>
                    <a:pt x="454292" y="158705"/>
                  </a:cubicBezTo>
                  <a:cubicBezTo>
                    <a:pt x="452940" y="156488"/>
                    <a:pt x="452164" y="154344"/>
                    <a:pt x="452149" y="152252"/>
                  </a:cubicBezTo>
                  <a:close/>
                  <a:moveTo>
                    <a:pt x="571977" y="344920"/>
                  </a:moveTo>
                  <a:cubicBezTo>
                    <a:pt x="569649" y="350301"/>
                    <a:pt x="566323" y="347721"/>
                    <a:pt x="566234" y="353272"/>
                  </a:cubicBezTo>
                  <a:cubicBezTo>
                    <a:pt x="565731" y="352407"/>
                    <a:pt x="565229" y="351521"/>
                    <a:pt x="564733" y="350648"/>
                  </a:cubicBezTo>
                  <a:cubicBezTo>
                    <a:pt x="564194" y="351299"/>
                    <a:pt x="563647" y="351861"/>
                    <a:pt x="563159" y="350515"/>
                  </a:cubicBezTo>
                  <a:cubicBezTo>
                    <a:pt x="564667" y="344750"/>
                    <a:pt x="568658" y="341268"/>
                    <a:pt x="571977" y="344920"/>
                  </a:cubicBezTo>
                  <a:close/>
                  <a:moveTo>
                    <a:pt x="668455" y="530735"/>
                  </a:moveTo>
                  <a:cubicBezTo>
                    <a:pt x="670436" y="532760"/>
                    <a:pt x="672388" y="529744"/>
                    <a:pt x="672269" y="534815"/>
                  </a:cubicBezTo>
                  <a:cubicBezTo>
                    <a:pt x="670030" y="539871"/>
                    <a:pt x="666208" y="534438"/>
                    <a:pt x="668455" y="530735"/>
                  </a:cubicBezTo>
                  <a:close/>
                  <a:moveTo>
                    <a:pt x="398839" y="45138"/>
                  </a:moveTo>
                  <a:cubicBezTo>
                    <a:pt x="396466" y="45485"/>
                    <a:pt x="394160" y="44059"/>
                    <a:pt x="391898" y="40836"/>
                  </a:cubicBezTo>
                  <a:cubicBezTo>
                    <a:pt x="393990" y="34294"/>
                    <a:pt x="399593" y="43061"/>
                    <a:pt x="398839" y="45138"/>
                  </a:cubicBezTo>
                  <a:close/>
                  <a:moveTo>
                    <a:pt x="556033" y="300975"/>
                  </a:moveTo>
                  <a:cubicBezTo>
                    <a:pt x="552803" y="303836"/>
                    <a:pt x="549669" y="303592"/>
                    <a:pt x="546616" y="300266"/>
                  </a:cubicBezTo>
                  <a:cubicBezTo>
                    <a:pt x="549854" y="297398"/>
                    <a:pt x="552995" y="297656"/>
                    <a:pt x="556033" y="300975"/>
                  </a:cubicBezTo>
                  <a:close/>
                  <a:moveTo>
                    <a:pt x="429138" y="56270"/>
                  </a:moveTo>
                  <a:cubicBezTo>
                    <a:pt x="427534" y="54548"/>
                    <a:pt x="428236" y="58103"/>
                    <a:pt x="426662" y="59840"/>
                  </a:cubicBezTo>
                  <a:cubicBezTo>
                    <a:pt x="423365" y="58465"/>
                    <a:pt x="423373" y="51059"/>
                    <a:pt x="418893" y="56743"/>
                  </a:cubicBezTo>
                  <a:cubicBezTo>
                    <a:pt x="418435" y="61030"/>
                    <a:pt x="423461" y="60180"/>
                    <a:pt x="420985" y="65694"/>
                  </a:cubicBezTo>
                  <a:cubicBezTo>
                    <a:pt x="417888" y="65561"/>
                    <a:pt x="416070" y="63174"/>
                    <a:pt x="414931" y="57674"/>
                  </a:cubicBezTo>
                  <a:cubicBezTo>
                    <a:pt x="419366" y="50896"/>
                    <a:pt x="427778" y="48390"/>
                    <a:pt x="429138" y="56270"/>
                  </a:cubicBezTo>
                  <a:close/>
                  <a:moveTo>
                    <a:pt x="533887" y="254052"/>
                  </a:moveTo>
                  <a:cubicBezTo>
                    <a:pt x="537228" y="256085"/>
                    <a:pt x="540858" y="249004"/>
                    <a:pt x="544036" y="256100"/>
                  </a:cubicBezTo>
                  <a:cubicBezTo>
                    <a:pt x="541020" y="260831"/>
                    <a:pt x="538204" y="258539"/>
                    <a:pt x="535218" y="261681"/>
                  </a:cubicBezTo>
                  <a:cubicBezTo>
                    <a:pt x="533289" y="259027"/>
                    <a:pt x="532623" y="256455"/>
                    <a:pt x="533887" y="254052"/>
                  </a:cubicBezTo>
                  <a:close/>
                  <a:moveTo>
                    <a:pt x="475374" y="137720"/>
                  </a:moveTo>
                  <a:cubicBezTo>
                    <a:pt x="476926" y="138245"/>
                    <a:pt x="478441" y="139679"/>
                    <a:pt x="479905" y="143101"/>
                  </a:cubicBezTo>
                  <a:cubicBezTo>
                    <a:pt x="477614" y="148749"/>
                    <a:pt x="472979" y="141394"/>
                    <a:pt x="475374" y="137720"/>
                  </a:cubicBezTo>
                  <a:close/>
                  <a:moveTo>
                    <a:pt x="440854" y="58436"/>
                  </a:moveTo>
                  <a:cubicBezTo>
                    <a:pt x="439686" y="60032"/>
                    <a:pt x="439398" y="61681"/>
                    <a:pt x="439132" y="63344"/>
                  </a:cubicBezTo>
                  <a:cubicBezTo>
                    <a:pt x="437580" y="62826"/>
                    <a:pt x="436049" y="61378"/>
                    <a:pt x="434579" y="57955"/>
                  </a:cubicBezTo>
                  <a:cubicBezTo>
                    <a:pt x="436759" y="55102"/>
                    <a:pt x="438858" y="55265"/>
                    <a:pt x="440854" y="58436"/>
                  </a:cubicBezTo>
                  <a:close/>
                  <a:moveTo>
                    <a:pt x="490963" y="141446"/>
                  </a:moveTo>
                  <a:cubicBezTo>
                    <a:pt x="488598" y="141689"/>
                    <a:pt x="486011" y="149525"/>
                    <a:pt x="483793" y="144661"/>
                  </a:cubicBezTo>
                  <a:cubicBezTo>
                    <a:pt x="486262" y="140972"/>
                    <a:pt x="488657" y="139790"/>
                    <a:pt x="490963" y="141446"/>
                  </a:cubicBezTo>
                  <a:close/>
                  <a:moveTo>
                    <a:pt x="513050" y="164515"/>
                  </a:moveTo>
                  <a:cubicBezTo>
                    <a:pt x="509820" y="170370"/>
                    <a:pt x="508992" y="163015"/>
                    <a:pt x="507373" y="170362"/>
                  </a:cubicBezTo>
                  <a:cubicBezTo>
                    <a:pt x="506005" y="168160"/>
                    <a:pt x="505229" y="166016"/>
                    <a:pt x="505200" y="163902"/>
                  </a:cubicBezTo>
                  <a:cubicBezTo>
                    <a:pt x="507964" y="159371"/>
                    <a:pt x="510566" y="159563"/>
                    <a:pt x="513050" y="164515"/>
                  </a:cubicBezTo>
                  <a:close/>
                  <a:moveTo>
                    <a:pt x="495879" y="160679"/>
                  </a:moveTo>
                  <a:cubicBezTo>
                    <a:pt x="498850" y="166186"/>
                    <a:pt x="502302" y="156177"/>
                    <a:pt x="505185" y="163909"/>
                  </a:cubicBezTo>
                  <a:cubicBezTo>
                    <a:pt x="502339" y="170924"/>
                    <a:pt x="495746" y="167029"/>
                    <a:pt x="495879" y="160679"/>
                  </a:cubicBezTo>
                  <a:close/>
                  <a:moveTo>
                    <a:pt x="451373" y="74328"/>
                  </a:moveTo>
                  <a:cubicBezTo>
                    <a:pt x="449081" y="80678"/>
                    <a:pt x="447167" y="74779"/>
                    <a:pt x="445171" y="71334"/>
                  </a:cubicBezTo>
                  <a:cubicBezTo>
                    <a:pt x="447381" y="67239"/>
                    <a:pt x="449310" y="73168"/>
                    <a:pt x="451373" y="74328"/>
                  </a:cubicBezTo>
                  <a:close/>
                  <a:moveTo>
                    <a:pt x="501777" y="147337"/>
                  </a:moveTo>
                  <a:cubicBezTo>
                    <a:pt x="499538" y="152245"/>
                    <a:pt x="497549" y="148527"/>
                    <a:pt x="495435" y="149325"/>
                  </a:cubicBezTo>
                  <a:cubicBezTo>
                    <a:pt x="495590" y="143537"/>
                    <a:pt x="499626" y="142687"/>
                    <a:pt x="501777" y="147337"/>
                  </a:cubicBezTo>
                  <a:close/>
                  <a:moveTo>
                    <a:pt x="511498" y="138023"/>
                  </a:moveTo>
                  <a:cubicBezTo>
                    <a:pt x="507270" y="143035"/>
                    <a:pt x="505540" y="143242"/>
                    <a:pt x="504845" y="150064"/>
                  </a:cubicBezTo>
                  <a:cubicBezTo>
                    <a:pt x="501999" y="149954"/>
                    <a:pt x="503027" y="145711"/>
                    <a:pt x="501947" y="142296"/>
                  </a:cubicBezTo>
                  <a:cubicBezTo>
                    <a:pt x="504165" y="137920"/>
                    <a:pt x="506212" y="139524"/>
                    <a:pt x="508371" y="137794"/>
                  </a:cubicBezTo>
                  <a:cubicBezTo>
                    <a:pt x="507358" y="136397"/>
                    <a:pt x="505222" y="136944"/>
                    <a:pt x="506124" y="133854"/>
                  </a:cubicBezTo>
                  <a:cubicBezTo>
                    <a:pt x="510951" y="131356"/>
                    <a:pt x="513006" y="136360"/>
                    <a:pt x="516132" y="140899"/>
                  </a:cubicBezTo>
                  <a:cubicBezTo>
                    <a:pt x="515245" y="142909"/>
                    <a:pt x="515630" y="145045"/>
                    <a:pt x="513597" y="146967"/>
                  </a:cubicBezTo>
                  <a:cubicBezTo>
                    <a:pt x="510500" y="143804"/>
                    <a:pt x="512562" y="141039"/>
                    <a:pt x="511498" y="138023"/>
                  </a:cubicBezTo>
                  <a:close/>
                  <a:moveTo>
                    <a:pt x="522837" y="152718"/>
                  </a:moveTo>
                  <a:cubicBezTo>
                    <a:pt x="517455" y="157257"/>
                    <a:pt x="512252" y="156185"/>
                    <a:pt x="507077" y="154012"/>
                  </a:cubicBezTo>
                  <a:cubicBezTo>
                    <a:pt x="508120" y="142229"/>
                    <a:pt x="517581" y="148313"/>
                    <a:pt x="522837" y="152718"/>
                  </a:cubicBezTo>
                  <a:close/>
                  <a:moveTo>
                    <a:pt x="450197" y="35299"/>
                  </a:moveTo>
                  <a:cubicBezTo>
                    <a:pt x="446198" y="37243"/>
                    <a:pt x="442370" y="33924"/>
                    <a:pt x="438474" y="33134"/>
                  </a:cubicBezTo>
                  <a:cubicBezTo>
                    <a:pt x="442466" y="30724"/>
                    <a:pt x="446442" y="29645"/>
                    <a:pt x="450197" y="35299"/>
                  </a:cubicBezTo>
                  <a:close/>
                  <a:moveTo>
                    <a:pt x="472565" y="74720"/>
                  </a:moveTo>
                  <a:cubicBezTo>
                    <a:pt x="472188" y="78017"/>
                    <a:pt x="471722" y="84351"/>
                    <a:pt x="468455" y="80670"/>
                  </a:cubicBezTo>
                  <a:cubicBezTo>
                    <a:pt x="468522" y="79199"/>
                    <a:pt x="470606" y="71963"/>
                    <a:pt x="472565" y="74720"/>
                  </a:cubicBezTo>
                  <a:close/>
                  <a:moveTo>
                    <a:pt x="467953" y="45470"/>
                  </a:moveTo>
                  <a:cubicBezTo>
                    <a:pt x="472203" y="48745"/>
                    <a:pt x="464663" y="51088"/>
                    <a:pt x="466903" y="54193"/>
                  </a:cubicBezTo>
                  <a:cubicBezTo>
                    <a:pt x="468906" y="56913"/>
                    <a:pt x="471242" y="49329"/>
                    <a:pt x="473171" y="54673"/>
                  </a:cubicBezTo>
                  <a:cubicBezTo>
                    <a:pt x="468817" y="60180"/>
                    <a:pt x="464693" y="57342"/>
                    <a:pt x="460553" y="56211"/>
                  </a:cubicBezTo>
                  <a:cubicBezTo>
                    <a:pt x="461736" y="50822"/>
                    <a:pt x="465949" y="53513"/>
                    <a:pt x="467953" y="45470"/>
                  </a:cubicBezTo>
                  <a:close/>
                  <a:moveTo>
                    <a:pt x="528647" y="168241"/>
                  </a:moveTo>
                  <a:cubicBezTo>
                    <a:pt x="533976" y="160864"/>
                    <a:pt x="539150" y="172831"/>
                    <a:pt x="536925" y="180186"/>
                  </a:cubicBezTo>
                  <a:cubicBezTo>
                    <a:pt x="534656" y="175034"/>
                    <a:pt x="535211" y="172572"/>
                    <a:pt x="528647" y="168241"/>
                  </a:cubicBezTo>
                  <a:close/>
                  <a:moveTo>
                    <a:pt x="529918" y="152023"/>
                  </a:moveTo>
                  <a:cubicBezTo>
                    <a:pt x="528551" y="154012"/>
                    <a:pt x="527176" y="155978"/>
                    <a:pt x="525816" y="157981"/>
                  </a:cubicBezTo>
                  <a:cubicBezTo>
                    <a:pt x="525069" y="156237"/>
                    <a:pt x="523539" y="154463"/>
                    <a:pt x="524389" y="152851"/>
                  </a:cubicBezTo>
                  <a:cubicBezTo>
                    <a:pt x="526104" y="156702"/>
                    <a:pt x="528307" y="144935"/>
                    <a:pt x="529918" y="152023"/>
                  </a:cubicBezTo>
                  <a:close/>
                  <a:moveTo>
                    <a:pt x="500388" y="89430"/>
                  </a:moveTo>
                  <a:cubicBezTo>
                    <a:pt x="502605" y="92549"/>
                    <a:pt x="500602" y="95328"/>
                    <a:pt x="499338" y="98152"/>
                  </a:cubicBezTo>
                  <a:cubicBezTo>
                    <a:pt x="498348" y="96548"/>
                    <a:pt x="497261" y="97878"/>
                    <a:pt x="496278" y="95410"/>
                  </a:cubicBezTo>
                  <a:cubicBezTo>
                    <a:pt x="497660" y="93414"/>
                    <a:pt x="499035" y="91418"/>
                    <a:pt x="500388" y="89430"/>
                  </a:cubicBezTo>
                  <a:close/>
                  <a:moveTo>
                    <a:pt x="487955" y="59611"/>
                  </a:moveTo>
                  <a:cubicBezTo>
                    <a:pt x="489574" y="64334"/>
                    <a:pt x="489359" y="68902"/>
                    <a:pt x="486742" y="73301"/>
                  </a:cubicBezTo>
                  <a:cubicBezTo>
                    <a:pt x="483187" y="68525"/>
                    <a:pt x="485005" y="59981"/>
                    <a:pt x="487955" y="59611"/>
                  </a:cubicBezTo>
                  <a:close/>
                  <a:moveTo>
                    <a:pt x="526414" y="137927"/>
                  </a:moveTo>
                  <a:cubicBezTo>
                    <a:pt x="528891" y="132302"/>
                    <a:pt x="532660" y="139605"/>
                    <a:pt x="532535" y="143412"/>
                  </a:cubicBezTo>
                  <a:cubicBezTo>
                    <a:pt x="528514" y="148934"/>
                    <a:pt x="529755" y="142022"/>
                    <a:pt x="526414" y="137927"/>
                  </a:cubicBezTo>
                  <a:close/>
                  <a:moveTo>
                    <a:pt x="501312" y="59367"/>
                  </a:moveTo>
                  <a:cubicBezTo>
                    <a:pt x="502561" y="61755"/>
                    <a:pt x="503810" y="63203"/>
                    <a:pt x="505126" y="63425"/>
                  </a:cubicBezTo>
                  <a:cubicBezTo>
                    <a:pt x="501223" y="66182"/>
                    <a:pt x="500565" y="61001"/>
                    <a:pt x="497882" y="69146"/>
                  </a:cubicBezTo>
                  <a:cubicBezTo>
                    <a:pt x="496862" y="61178"/>
                    <a:pt x="494053" y="67387"/>
                    <a:pt x="491022" y="62346"/>
                  </a:cubicBezTo>
                  <a:cubicBezTo>
                    <a:pt x="494548" y="57896"/>
                    <a:pt x="497749" y="64209"/>
                    <a:pt x="501312" y="59367"/>
                  </a:cubicBezTo>
                  <a:close/>
                  <a:moveTo>
                    <a:pt x="522874" y="73604"/>
                  </a:moveTo>
                  <a:cubicBezTo>
                    <a:pt x="518158" y="64564"/>
                    <a:pt x="508696" y="75378"/>
                    <a:pt x="506604" y="66057"/>
                  </a:cubicBezTo>
                  <a:cubicBezTo>
                    <a:pt x="511180" y="66973"/>
                    <a:pt x="523857" y="60077"/>
                    <a:pt x="522874" y="73604"/>
                  </a:cubicBezTo>
                  <a:close/>
                  <a:moveTo>
                    <a:pt x="518158" y="73234"/>
                  </a:moveTo>
                  <a:cubicBezTo>
                    <a:pt x="516554" y="75636"/>
                    <a:pt x="519148" y="78327"/>
                    <a:pt x="516376" y="80633"/>
                  </a:cubicBezTo>
                  <a:cubicBezTo>
                    <a:pt x="515105" y="79244"/>
                    <a:pt x="513774" y="79835"/>
                    <a:pt x="512562" y="76568"/>
                  </a:cubicBezTo>
                  <a:cubicBezTo>
                    <a:pt x="516081" y="75016"/>
                    <a:pt x="514780" y="70669"/>
                    <a:pt x="518158" y="73234"/>
                  </a:cubicBezTo>
                  <a:close/>
                  <a:moveTo>
                    <a:pt x="545722" y="71615"/>
                  </a:moveTo>
                  <a:cubicBezTo>
                    <a:pt x="547400" y="76538"/>
                    <a:pt x="549403" y="70861"/>
                    <a:pt x="551103" y="75777"/>
                  </a:cubicBezTo>
                  <a:cubicBezTo>
                    <a:pt x="548915" y="78120"/>
                    <a:pt x="546779" y="79598"/>
                    <a:pt x="544739" y="77802"/>
                  </a:cubicBezTo>
                  <a:cubicBezTo>
                    <a:pt x="545736" y="75777"/>
                    <a:pt x="544909" y="73626"/>
                    <a:pt x="545722" y="71615"/>
                  </a:cubicBezTo>
                  <a:close/>
                  <a:moveTo>
                    <a:pt x="613734" y="159770"/>
                  </a:moveTo>
                  <a:cubicBezTo>
                    <a:pt x="610991" y="160184"/>
                    <a:pt x="602823" y="165292"/>
                    <a:pt x="605226" y="155364"/>
                  </a:cubicBezTo>
                  <a:cubicBezTo>
                    <a:pt x="607451" y="160908"/>
                    <a:pt x="614103" y="154433"/>
                    <a:pt x="613734" y="159770"/>
                  </a:cubicBezTo>
                  <a:close/>
                  <a:moveTo>
                    <a:pt x="689714" y="296282"/>
                  </a:moveTo>
                  <a:cubicBezTo>
                    <a:pt x="693262" y="299955"/>
                    <a:pt x="688657" y="307362"/>
                    <a:pt x="686358" y="303540"/>
                  </a:cubicBezTo>
                  <a:cubicBezTo>
                    <a:pt x="688635" y="301234"/>
                    <a:pt x="686772" y="298573"/>
                    <a:pt x="689714" y="296282"/>
                  </a:cubicBezTo>
                  <a:close/>
                  <a:moveTo>
                    <a:pt x="611568" y="153324"/>
                  </a:moveTo>
                  <a:cubicBezTo>
                    <a:pt x="609639" y="156880"/>
                    <a:pt x="607901" y="153664"/>
                    <a:pt x="606127" y="151654"/>
                  </a:cubicBezTo>
                  <a:cubicBezTo>
                    <a:pt x="608278" y="149562"/>
                    <a:pt x="608278" y="141128"/>
                    <a:pt x="610319" y="143190"/>
                  </a:cubicBezTo>
                  <a:cubicBezTo>
                    <a:pt x="609542" y="146479"/>
                    <a:pt x="611413" y="149968"/>
                    <a:pt x="611568" y="153324"/>
                  </a:cubicBezTo>
                  <a:close/>
                  <a:moveTo>
                    <a:pt x="614273" y="142244"/>
                  </a:moveTo>
                  <a:cubicBezTo>
                    <a:pt x="618169" y="146065"/>
                    <a:pt x="614406" y="154758"/>
                    <a:pt x="611642" y="150826"/>
                  </a:cubicBezTo>
                  <a:cubicBezTo>
                    <a:pt x="611797" y="147913"/>
                    <a:pt x="611006" y="144912"/>
                    <a:pt x="614273" y="142244"/>
                  </a:cubicBezTo>
                  <a:close/>
                  <a:moveTo>
                    <a:pt x="583915" y="80855"/>
                  </a:moveTo>
                  <a:cubicBezTo>
                    <a:pt x="586059" y="88217"/>
                    <a:pt x="588690" y="79037"/>
                    <a:pt x="590856" y="85157"/>
                  </a:cubicBezTo>
                  <a:cubicBezTo>
                    <a:pt x="586798" y="89060"/>
                    <a:pt x="582902" y="88247"/>
                    <a:pt x="578992" y="88003"/>
                  </a:cubicBezTo>
                  <a:cubicBezTo>
                    <a:pt x="580633" y="85608"/>
                    <a:pt x="582281" y="83235"/>
                    <a:pt x="583915" y="80855"/>
                  </a:cubicBezTo>
                  <a:close/>
                  <a:moveTo>
                    <a:pt x="614569" y="132221"/>
                  </a:moveTo>
                  <a:cubicBezTo>
                    <a:pt x="613475" y="133803"/>
                    <a:pt x="612381" y="135392"/>
                    <a:pt x="611294" y="136974"/>
                  </a:cubicBezTo>
                  <a:cubicBezTo>
                    <a:pt x="610548" y="135658"/>
                    <a:pt x="609794" y="134342"/>
                    <a:pt x="609047" y="133026"/>
                  </a:cubicBezTo>
                  <a:cubicBezTo>
                    <a:pt x="611028" y="128059"/>
                    <a:pt x="612758" y="131341"/>
                    <a:pt x="614569" y="132221"/>
                  </a:cubicBezTo>
                  <a:close/>
                  <a:moveTo>
                    <a:pt x="627918" y="158358"/>
                  </a:moveTo>
                  <a:cubicBezTo>
                    <a:pt x="632139" y="152319"/>
                    <a:pt x="631289" y="162808"/>
                    <a:pt x="635606" y="163983"/>
                  </a:cubicBezTo>
                  <a:cubicBezTo>
                    <a:pt x="632908" y="165875"/>
                    <a:pt x="628000" y="163229"/>
                    <a:pt x="627918" y="158358"/>
                  </a:cubicBezTo>
                  <a:close/>
                  <a:moveTo>
                    <a:pt x="637920" y="165425"/>
                  </a:moveTo>
                  <a:cubicBezTo>
                    <a:pt x="638910" y="167162"/>
                    <a:pt x="639908" y="168921"/>
                    <a:pt x="640898" y="170680"/>
                  </a:cubicBezTo>
                  <a:cubicBezTo>
                    <a:pt x="639132" y="175056"/>
                    <a:pt x="633499" y="176298"/>
                    <a:pt x="634630" y="170207"/>
                  </a:cubicBezTo>
                  <a:cubicBezTo>
                    <a:pt x="636611" y="173267"/>
                    <a:pt x="637631" y="166556"/>
                    <a:pt x="637920" y="165425"/>
                  </a:cubicBezTo>
                  <a:close/>
                  <a:moveTo>
                    <a:pt x="714876" y="295735"/>
                  </a:moveTo>
                  <a:cubicBezTo>
                    <a:pt x="713013" y="296400"/>
                    <a:pt x="711283" y="293207"/>
                    <a:pt x="709502" y="291551"/>
                  </a:cubicBezTo>
                  <a:cubicBezTo>
                    <a:pt x="720530" y="290730"/>
                    <a:pt x="731529" y="290206"/>
                    <a:pt x="742344" y="296622"/>
                  </a:cubicBezTo>
                  <a:cubicBezTo>
                    <a:pt x="738921" y="305588"/>
                    <a:pt x="736201" y="291713"/>
                    <a:pt x="732860" y="298381"/>
                  </a:cubicBezTo>
                  <a:cubicBezTo>
                    <a:pt x="734833" y="301530"/>
                    <a:pt x="736763" y="300214"/>
                    <a:pt x="735026" y="304834"/>
                  </a:cubicBezTo>
                  <a:cubicBezTo>
                    <a:pt x="731559" y="304664"/>
                    <a:pt x="733163" y="299364"/>
                    <a:pt x="729807" y="295639"/>
                  </a:cubicBezTo>
                  <a:cubicBezTo>
                    <a:pt x="726222" y="301707"/>
                    <a:pt x="723117" y="291839"/>
                    <a:pt x="719503" y="298617"/>
                  </a:cubicBezTo>
                  <a:cubicBezTo>
                    <a:pt x="721565" y="299881"/>
                    <a:pt x="723687" y="298617"/>
                    <a:pt x="725623" y="304087"/>
                  </a:cubicBezTo>
                  <a:cubicBezTo>
                    <a:pt x="723945" y="307517"/>
                    <a:pt x="722467" y="304272"/>
                    <a:pt x="720767" y="308759"/>
                  </a:cubicBezTo>
                  <a:cubicBezTo>
                    <a:pt x="717980" y="306682"/>
                    <a:pt x="721691" y="299017"/>
                    <a:pt x="717854" y="300975"/>
                  </a:cubicBezTo>
                  <a:cubicBezTo>
                    <a:pt x="715482" y="303718"/>
                    <a:pt x="720116" y="307015"/>
                    <a:pt x="716812" y="309705"/>
                  </a:cubicBezTo>
                  <a:cubicBezTo>
                    <a:pt x="715216" y="310429"/>
                    <a:pt x="713686" y="309106"/>
                    <a:pt x="712178" y="306822"/>
                  </a:cubicBezTo>
                  <a:cubicBezTo>
                    <a:pt x="712466" y="303067"/>
                    <a:pt x="715777" y="299564"/>
                    <a:pt x="714876" y="295735"/>
                  </a:cubicBezTo>
                  <a:close/>
                  <a:moveTo>
                    <a:pt x="628451" y="140817"/>
                  </a:moveTo>
                  <a:cubicBezTo>
                    <a:pt x="631903" y="148061"/>
                    <a:pt x="635739" y="142473"/>
                    <a:pt x="639272" y="146686"/>
                  </a:cubicBezTo>
                  <a:cubicBezTo>
                    <a:pt x="637070" y="151602"/>
                    <a:pt x="639708" y="156015"/>
                    <a:pt x="635007" y="157656"/>
                  </a:cubicBezTo>
                  <a:cubicBezTo>
                    <a:pt x="631370" y="154026"/>
                    <a:pt x="634335" y="150914"/>
                    <a:pt x="633751" y="147522"/>
                  </a:cubicBezTo>
                  <a:cubicBezTo>
                    <a:pt x="631356" y="148860"/>
                    <a:pt x="629057" y="147041"/>
                    <a:pt x="626580" y="150737"/>
                  </a:cubicBezTo>
                  <a:cubicBezTo>
                    <a:pt x="623868" y="147159"/>
                    <a:pt x="625952" y="143966"/>
                    <a:pt x="628451" y="140817"/>
                  </a:cubicBezTo>
                  <a:close/>
                  <a:moveTo>
                    <a:pt x="601833" y="86000"/>
                  </a:moveTo>
                  <a:cubicBezTo>
                    <a:pt x="599098" y="89888"/>
                    <a:pt x="596326" y="94988"/>
                    <a:pt x="593850" y="90427"/>
                  </a:cubicBezTo>
                  <a:cubicBezTo>
                    <a:pt x="596525" y="88616"/>
                    <a:pt x="599342" y="81816"/>
                    <a:pt x="601833" y="86000"/>
                  </a:cubicBezTo>
                  <a:close/>
                  <a:moveTo>
                    <a:pt x="657537" y="192050"/>
                  </a:moveTo>
                  <a:cubicBezTo>
                    <a:pt x="656436" y="193639"/>
                    <a:pt x="655335" y="195236"/>
                    <a:pt x="654241" y="196825"/>
                  </a:cubicBezTo>
                  <a:cubicBezTo>
                    <a:pt x="653494" y="195509"/>
                    <a:pt x="652740" y="194208"/>
                    <a:pt x="652001" y="192885"/>
                  </a:cubicBezTo>
                  <a:cubicBezTo>
                    <a:pt x="653938" y="189404"/>
                    <a:pt x="655815" y="188228"/>
                    <a:pt x="657537" y="192050"/>
                  </a:cubicBezTo>
                  <a:close/>
                  <a:moveTo>
                    <a:pt x="681953" y="163828"/>
                  </a:moveTo>
                  <a:cubicBezTo>
                    <a:pt x="683305" y="162852"/>
                    <a:pt x="684591" y="163074"/>
                    <a:pt x="685833" y="165373"/>
                  </a:cubicBezTo>
                  <a:cubicBezTo>
                    <a:pt x="680001" y="171486"/>
                    <a:pt x="677436" y="155475"/>
                    <a:pt x="674420" y="153184"/>
                  </a:cubicBezTo>
                  <a:cubicBezTo>
                    <a:pt x="673068" y="155172"/>
                    <a:pt x="671693" y="157161"/>
                    <a:pt x="670318" y="159149"/>
                  </a:cubicBezTo>
                  <a:cubicBezTo>
                    <a:pt x="664523" y="151188"/>
                    <a:pt x="658491" y="152097"/>
                    <a:pt x="652400" y="154004"/>
                  </a:cubicBezTo>
                  <a:cubicBezTo>
                    <a:pt x="651550" y="160095"/>
                    <a:pt x="649148" y="164767"/>
                    <a:pt x="647315" y="166171"/>
                  </a:cubicBezTo>
                  <a:cubicBezTo>
                    <a:pt x="647181" y="156414"/>
                    <a:pt x="644299" y="169328"/>
                    <a:pt x="641128" y="163178"/>
                  </a:cubicBezTo>
                  <a:cubicBezTo>
                    <a:pt x="646302" y="156865"/>
                    <a:pt x="650375" y="153250"/>
                    <a:pt x="653457" y="145282"/>
                  </a:cubicBezTo>
                  <a:cubicBezTo>
                    <a:pt x="658217" y="156769"/>
                    <a:pt x="667524" y="145127"/>
                    <a:pt x="673903" y="144358"/>
                  </a:cubicBezTo>
                  <a:cubicBezTo>
                    <a:pt x="673112" y="146819"/>
                    <a:pt x="668788" y="148985"/>
                    <a:pt x="670540" y="151631"/>
                  </a:cubicBezTo>
                  <a:cubicBezTo>
                    <a:pt x="673518" y="148261"/>
                    <a:pt x="676357" y="149880"/>
                    <a:pt x="679365" y="146036"/>
                  </a:cubicBezTo>
                  <a:cubicBezTo>
                    <a:pt x="678353" y="144668"/>
                    <a:pt x="676202" y="145186"/>
                    <a:pt x="677118" y="142096"/>
                  </a:cubicBezTo>
                  <a:cubicBezTo>
                    <a:pt x="679912" y="146561"/>
                    <a:pt x="687112" y="138836"/>
                    <a:pt x="687186" y="146635"/>
                  </a:cubicBezTo>
                  <a:cubicBezTo>
                    <a:pt x="683431" y="142976"/>
                    <a:pt x="677288" y="152127"/>
                    <a:pt x="680541" y="158691"/>
                  </a:cubicBezTo>
                  <a:cubicBezTo>
                    <a:pt x="681191" y="149614"/>
                    <a:pt x="691340" y="155460"/>
                    <a:pt x="691503" y="159526"/>
                  </a:cubicBezTo>
                  <a:cubicBezTo>
                    <a:pt x="688613" y="159031"/>
                    <a:pt x="680252" y="154692"/>
                    <a:pt x="681953" y="163828"/>
                  </a:cubicBezTo>
                  <a:close/>
                  <a:moveTo>
                    <a:pt x="685464" y="151521"/>
                  </a:moveTo>
                  <a:cubicBezTo>
                    <a:pt x="685471" y="148727"/>
                    <a:pt x="688982" y="145555"/>
                    <a:pt x="691148" y="145688"/>
                  </a:cubicBezTo>
                  <a:cubicBezTo>
                    <a:pt x="689603" y="149554"/>
                    <a:pt x="694659" y="146989"/>
                    <a:pt x="695686" y="151062"/>
                  </a:cubicBezTo>
                  <a:cubicBezTo>
                    <a:pt x="692168" y="155253"/>
                    <a:pt x="688849" y="152681"/>
                    <a:pt x="685464" y="151521"/>
                  </a:cubicBezTo>
                  <a:close/>
                  <a:moveTo>
                    <a:pt x="601759" y="88528"/>
                  </a:moveTo>
                  <a:cubicBezTo>
                    <a:pt x="605728" y="87145"/>
                    <a:pt x="609624" y="88299"/>
                    <a:pt x="613482" y="90686"/>
                  </a:cubicBezTo>
                  <a:cubicBezTo>
                    <a:pt x="609705" y="92911"/>
                    <a:pt x="602735" y="95668"/>
                    <a:pt x="601759" y="88528"/>
                  </a:cubicBezTo>
                  <a:close/>
                  <a:moveTo>
                    <a:pt x="632553" y="134859"/>
                  </a:moveTo>
                  <a:cubicBezTo>
                    <a:pt x="631038" y="133322"/>
                    <a:pt x="629338" y="137491"/>
                    <a:pt x="627933" y="131991"/>
                  </a:cubicBezTo>
                  <a:cubicBezTo>
                    <a:pt x="629286" y="125553"/>
                    <a:pt x="634068" y="131703"/>
                    <a:pt x="632553" y="134859"/>
                  </a:cubicBezTo>
                  <a:close/>
                  <a:moveTo>
                    <a:pt x="647329" y="139768"/>
                  </a:moveTo>
                  <a:cubicBezTo>
                    <a:pt x="645341" y="143123"/>
                    <a:pt x="639413" y="144528"/>
                    <a:pt x="640314" y="137986"/>
                  </a:cubicBezTo>
                  <a:cubicBezTo>
                    <a:pt x="642613" y="140211"/>
                    <a:pt x="645053" y="137535"/>
                    <a:pt x="647329" y="139768"/>
                  </a:cubicBezTo>
                  <a:close/>
                  <a:moveTo>
                    <a:pt x="620571" y="89969"/>
                  </a:moveTo>
                  <a:cubicBezTo>
                    <a:pt x="620468" y="93702"/>
                    <a:pt x="616387" y="96252"/>
                    <a:pt x="614221" y="91994"/>
                  </a:cubicBezTo>
                  <a:cubicBezTo>
                    <a:pt x="616446" y="87626"/>
                    <a:pt x="618501" y="88742"/>
                    <a:pt x="620571" y="89969"/>
                  </a:cubicBezTo>
                  <a:close/>
                  <a:moveTo>
                    <a:pt x="750851" y="301042"/>
                  </a:moveTo>
                  <a:cubicBezTo>
                    <a:pt x="750083" y="306623"/>
                    <a:pt x="746128" y="301604"/>
                    <a:pt x="746668" y="309498"/>
                  </a:cubicBezTo>
                  <a:cubicBezTo>
                    <a:pt x="742846" y="305684"/>
                    <a:pt x="748575" y="297124"/>
                    <a:pt x="750851" y="301042"/>
                  </a:cubicBezTo>
                  <a:close/>
                  <a:moveTo>
                    <a:pt x="759500" y="300451"/>
                  </a:moveTo>
                  <a:cubicBezTo>
                    <a:pt x="759352" y="305980"/>
                    <a:pt x="755412" y="304013"/>
                    <a:pt x="752921" y="309986"/>
                  </a:cubicBezTo>
                  <a:cubicBezTo>
                    <a:pt x="752182" y="308663"/>
                    <a:pt x="751428" y="307354"/>
                    <a:pt x="750696" y="306031"/>
                  </a:cubicBezTo>
                  <a:cubicBezTo>
                    <a:pt x="753705" y="302158"/>
                    <a:pt x="756743" y="296415"/>
                    <a:pt x="759500" y="300451"/>
                  </a:cubicBezTo>
                  <a:close/>
                  <a:moveTo>
                    <a:pt x="668455" y="142687"/>
                  </a:moveTo>
                  <a:cubicBezTo>
                    <a:pt x="666526" y="143537"/>
                    <a:pt x="660524" y="147714"/>
                    <a:pt x="661440" y="140876"/>
                  </a:cubicBezTo>
                  <a:cubicBezTo>
                    <a:pt x="663754" y="142458"/>
                    <a:pt x="666215" y="138888"/>
                    <a:pt x="668455" y="142687"/>
                  </a:cubicBezTo>
                  <a:close/>
                  <a:moveTo>
                    <a:pt x="654751" y="102653"/>
                  </a:moveTo>
                  <a:cubicBezTo>
                    <a:pt x="652799" y="106179"/>
                    <a:pt x="650937" y="107332"/>
                    <a:pt x="649222" y="103503"/>
                  </a:cubicBezTo>
                  <a:cubicBezTo>
                    <a:pt x="651166" y="100007"/>
                    <a:pt x="653036" y="98854"/>
                    <a:pt x="654751" y="102653"/>
                  </a:cubicBezTo>
                  <a:close/>
                  <a:moveTo>
                    <a:pt x="700181" y="158957"/>
                  </a:moveTo>
                  <a:cubicBezTo>
                    <a:pt x="702250" y="159637"/>
                    <a:pt x="704357" y="158750"/>
                    <a:pt x="706441" y="159437"/>
                  </a:cubicBezTo>
                  <a:cubicBezTo>
                    <a:pt x="703766" y="163584"/>
                    <a:pt x="703581" y="168359"/>
                    <a:pt x="699937" y="166445"/>
                  </a:cubicBezTo>
                  <a:cubicBezTo>
                    <a:pt x="701415" y="164072"/>
                    <a:pt x="698044" y="161293"/>
                    <a:pt x="700181" y="158957"/>
                  </a:cubicBezTo>
                  <a:close/>
                  <a:moveTo>
                    <a:pt x="716280" y="171501"/>
                  </a:moveTo>
                  <a:cubicBezTo>
                    <a:pt x="717529" y="173873"/>
                    <a:pt x="718793" y="175337"/>
                    <a:pt x="720094" y="175559"/>
                  </a:cubicBezTo>
                  <a:cubicBezTo>
                    <a:pt x="719540" y="176357"/>
                    <a:pt x="718985" y="177170"/>
                    <a:pt x="718453" y="177961"/>
                  </a:cubicBezTo>
                  <a:cubicBezTo>
                    <a:pt x="718860" y="178811"/>
                    <a:pt x="719222" y="179698"/>
                    <a:pt x="718372" y="180452"/>
                  </a:cubicBezTo>
                  <a:cubicBezTo>
                    <a:pt x="714188" y="174413"/>
                    <a:pt x="717137" y="185782"/>
                    <a:pt x="715016" y="187726"/>
                  </a:cubicBezTo>
                  <a:cubicBezTo>
                    <a:pt x="713242" y="185737"/>
                    <a:pt x="711320" y="188753"/>
                    <a:pt x="709642" y="183564"/>
                  </a:cubicBezTo>
                  <a:cubicBezTo>
                    <a:pt x="713456" y="179646"/>
                    <a:pt x="713604" y="175485"/>
                    <a:pt x="716280" y="171501"/>
                  </a:cubicBezTo>
                  <a:close/>
                  <a:moveTo>
                    <a:pt x="707580" y="148231"/>
                  </a:moveTo>
                  <a:cubicBezTo>
                    <a:pt x="708533" y="150382"/>
                    <a:pt x="710611" y="152637"/>
                    <a:pt x="709738" y="154670"/>
                  </a:cubicBezTo>
                  <a:cubicBezTo>
                    <a:pt x="706153" y="152060"/>
                    <a:pt x="702273" y="159090"/>
                    <a:pt x="698835" y="151306"/>
                  </a:cubicBezTo>
                  <a:cubicBezTo>
                    <a:pt x="702975" y="147677"/>
                    <a:pt x="705067" y="153361"/>
                    <a:pt x="707580" y="148231"/>
                  </a:cubicBezTo>
                  <a:close/>
                  <a:moveTo>
                    <a:pt x="930524" y="541031"/>
                  </a:moveTo>
                  <a:cubicBezTo>
                    <a:pt x="933244" y="544602"/>
                    <a:pt x="931152" y="547795"/>
                    <a:pt x="928661" y="550944"/>
                  </a:cubicBezTo>
                  <a:cubicBezTo>
                    <a:pt x="927671" y="549074"/>
                    <a:pt x="926636" y="548615"/>
                    <a:pt x="925601" y="548201"/>
                  </a:cubicBezTo>
                  <a:cubicBezTo>
                    <a:pt x="925623" y="544868"/>
                    <a:pt x="928447" y="540773"/>
                    <a:pt x="930524" y="541031"/>
                  </a:cubicBezTo>
                  <a:close/>
                  <a:moveTo>
                    <a:pt x="794884" y="299431"/>
                  </a:moveTo>
                  <a:cubicBezTo>
                    <a:pt x="797582" y="296991"/>
                    <a:pt x="800155" y="298344"/>
                    <a:pt x="802646" y="302550"/>
                  </a:cubicBezTo>
                  <a:cubicBezTo>
                    <a:pt x="800096" y="306941"/>
                    <a:pt x="799667" y="316432"/>
                    <a:pt x="795328" y="310755"/>
                  </a:cubicBezTo>
                  <a:cubicBezTo>
                    <a:pt x="797789" y="305847"/>
                    <a:pt x="799534" y="301789"/>
                    <a:pt x="794884" y="299431"/>
                  </a:cubicBezTo>
                  <a:close/>
                  <a:moveTo>
                    <a:pt x="734198" y="176653"/>
                  </a:moveTo>
                  <a:cubicBezTo>
                    <a:pt x="731211" y="176534"/>
                    <a:pt x="730620" y="172188"/>
                    <a:pt x="731293" y="168884"/>
                  </a:cubicBezTo>
                  <a:cubicBezTo>
                    <a:pt x="725623" y="174420"/>
                    <a:pt x="716058" y="171094"/>
                    <a:pt x="713456" y="161248"/>
                  </a:cubicBezTo>
                  <a:cubicBezTo>
                    <a:pt x="719946" y="167420"/>
                    <a:pt x="727730" y="164545"/>
                    <a:pt x="732335" y="160176"/>
                  </a:cubicBezTo>
                  <a:cubicBezTo>
                    <a:pt x="731234" y="163458"/>
                    <a:pt x="732143" y="166866"/>
                    <a:pt x="733599" y="170348"/>
                  </a:cubicBezTo>
                  <a:cubicBezTo>
                    <a:pt x="734035" y="164959"/>
                    <a:pt x="734323" y="164552"/>
                    <a:pt x="737716" y="164382"/>
                  </a:cubicBezTo>
                  <a:cubicBezTo>
                    <a:pt x="739416" y="166585"/>
                    <a:pt x="738078" y="168588"/>
                    <a:pt x="738293" y="170695"/>
                  </a:cubicBezTo>
                  <a:cubicBezTo>
                    <a:pt x="740096" y="164057"/>
                    <a:pt x="740074" y="168655"/>
                    <a:pt x="743090" y="168551"/>
                  </a:cubicBezTo>
                  <a:cubicBezTo>
                    <a:pt x="740976" y="163200"/>
                    <a:pt x="745855" y="162424"/>
                    <a:pt x="747865" y="166422"/>
                  </a:cubicBezTo>
                  <a:cubicBezTo>
                    <a:pt x="747799" y="170739"/>
                    <a:pt x="744450" y="169261"/>
                    <a:pt x="742100" y="174775"/>
                  </a:cubicBezTo>
                  <a:cubicBezTo>
                    <a:pt x="736711" y="172957"/>
                    <a:pt x="736437" y="169261"/>
                    <a:pt x="734198" y="176653"/>
                  </a:cubicBezTo>
                  <a:close/>
                  <a:moveTo>
                    <a:pt x="677902" y="64290"/>
                  </a:moveTo>
                  <a:cubicBezTo>
                    <a:pt x="681886" y="69797"/>
                    <a:pt x="685183" y="57985"/>
                    <a:pt x="687541" y="57497"/>
                  </a:cubicBezTo>
                  <a:cubicBezTo>
                    <a:pt x="690712" y="64179"/>
                    <a:pt x="685863" y="62967"/>
                    <a:pt x="684030" y="69782"/>
                  </a:cubicBezTo>
                  <a:cubicBezTo>
                    <a:pt x="682618" y="64623"/>
                    <a:pt x="680873" y="70107"/>
                    <a:pt x="679240" y="71926"/>
                  </a:cubicBezTo>
                  <a:cubicBezTo>
                    <a:pt x="677310" y="69257"/>
                    <a:pt x="676645" y="66707"/>
                    <a:pt x="677902" y="64290"/>
                  </a:cubicBezTo>
                  <a:close/>
                  <a:moveTo>
                    <a:pt x="733311" y="153975"/>
                  </a:moveTo>
                  <a:cubicBezTo>
                    <a:pt x="736630" y="156488"/>
                    <a:pt x="740037" y="156821"/>
                    <a:pt x="743386" y="158521"/>
                  </a:cubicBezTo>
                  <a:cubicBezTo>
                    <a:pt x="740954" y="160990"/>
                    <a:pt x="738566" y="162172"/>
                    <a:pt x="736216" y="161736"/>
                  </a:cubicBezTo>
                  <a:cubicBezTo>
                    <a:pt x="737724" y="159896"/>
                    <a:pt x="729881" y="160406"/>
                    <a:pt x="733311" y="153975"/>
                  </a:cubicBezTo>
                  <a:close/>
                  <a:moveTo>
                    <a:pt x="705503" y="86517"/>
                  </a:moveTo>
                  <a:cubicBezTo>
                    <a:pt x="705481" y="89851"/>
                    <a:pt x="701896" y="95949"/>
                    <a:pt x="699833" y="92357"/>
                  </a:cubicBezTo>
                  <a:cubicBezTo>
                    <a:pt x="701711" y="91026"/>
                    <a:pt x="703766" y="83760"/>
                    <a:pt x="705503" y="86517"/>
                  </a:cubicBezTo>
                  <a:close/>
                  <a:moveTo>
                    <a:pt x="701563" y="61104"/>
                  </a:moveTo>
                  <a:cubicBezTo>
                    <a:pt x="699597" y="65694"/>
                    <a:pt x="697874" y="62324"/>
                    <a:pt x="695886" y="66936"/>
                  </a:cubicBezTo>
                  <a:cubicBezTo>
                    <a:pt x="697860" y="70085"/>
                    <a:pt x="699789" y="68769"/>
                    <a:pt x="698059" y="73367"/>
                  </a:cubicBezTo>
                  <a:cubicBezTo>
                    <a:pt x="695709" y="71586"/>
                    <a:pt x="689211" y="73700"/>
                    <a:pt x="689625" y="66434"/>
                  </a:cubicBezTo>
                  <a:cubicBezTo>
                    <a:pt x="693055" y="63026"/>
                    <a:pt x="696677" y="56521"/>
                    <a:pt x="701563" y="61104"/>
                  </a:cubicBezTo>
                  <a:close/>
                  <a:moveTo>
                    <a:pt x="751738" y="167960"/>
                  </a:moveTo>
                  <a:cubicBezTo>
                    <a:pt x="752966" y="174014"/>
                    <a:pt x="758524" y="165062"/>
                    <a:pt x="757120" y="172144"/>
                  </a:cubicBezTo>
                  <a:cubicBezTo>
                    <a:pt x="754880" y="173371"/>
                    <a:pt x="749188" y="175426"/>
                    <a:pt x="751738" y="167960"/>
                  </a:cubicBezTo>
                  <a:close/>
                  <a:moveTo>
                    <a:pt x="736704" y="120335"/>
                  </a:moveTo>
                  <a:cubicBezTo>
                    <a:pt x="733510" y="121946"/>
                    <a:pt x="730398" y="120904"/>
                    <a:pt x="727213" y="122116"/>
                  </a:cubicBezTo>
                  <a:cubicBezTo>
                    <a:pt x="727560" y="118642"/>
                    <a:pt x="736637" y="114118"/>
                    <a:pt x="736704" y="120335"/>
                  </a:cubicBezTo>
                  <a:close/>
                  <a:moveTo>
                    <a:pt x="709103" y="71719"/>
                  </a:moveTo>
                  <a:cubicBezTo>
                    <a:pt x="707949" y="73315"/>
                    <a:pt x="707646" y="74964"/>
                    <a:pt x="707388" y="76627"/>
                  </a:cubicBezTo>
                  <a:cubicBezTo>
                    <a:pt x="705569" y="74003"/>
                    <a:pt x="699663" y="74934"/>
                    <a:pt x="700535" y="69812"/>
                  </a:cubicBezTo>
                  <a:cubicBezTo>
                    <a:pt x="703278" y="73663"/>
                    <a:pt x="706397" y="66108"/>
                    <a:pt x="709103" y="71719"/>
                  </a:cubicBezTo>
                  <a:close/>
                  <a:moveTo>
                    <a:pt x="784735" y="168034"/>
                  </a:moveTo>
                  <a:cubicBezTo>
                    <a:pt x="779798" y="171390"/>
                    <a:pt x="772007" y="170784"/>
                    <a:pt x="765783" y="171582"/>
                  </a:cubicBezTo>
                  <a:cubicBezTo>
                    <a:pt x="766855" y="174598"/>
                    <a:pt x="768695" y="177673"/>
                    <a:pt x="766300" y="180415"/>
                  </a:cubicBezTo>
                  <a:cubicBezTo>
                    <a:pt x="765628" y="169741"/>
                    <a:pt x="763048" y="177584"/>
                    <a:pt x="758694" y="172292"/>
                  </a:cubicBezTo>
                  <a:cubicBezTo>
                    <a:pt x="761725" y="167568"/>
                    <a:pt x="764046" y="167694"/>
                    <a:pt x="763033" y="158787"/>
                  </a:cubicBezTo>
                  <a:cubicBezTo>
                    <a:pt x="767838" y="173023"/>
                    <a:pt x="777373" y="162165"/>
                    <a:pt x="784735" y="168034"/>
                  </a:cubicBezTo>
                  <a:close/>
                  <a:moveTo>
                    <a:pt x="981498" y="543744"/>
                  </a:moveTo>
                  <a:cubicBezTo>
                    <a:pt x="978948" y="541571"/>
                    <a:pt x="976094" y="548978"/>
                    <a:pt x="973662" y="543138"/>
                  </a:cubicBezTo>
                  <a:cubicBezTo>
                    <a:pt x="975865" y="541290"/>
                    <a:pt x="982133" y="537809"/>
                    <a:pt x="981498" y="543744"/>
                  </a:cubicBezTo>
                  <a:close/>
                  <a:moveTo>
                    <a:pt x="850559" y="302491"/>
                  </a:moveTo>
                  <a:cubicBezTo>
                    <a:pt x="852023" y="306615"/>
                    <a:pt x="853575" y="306748"/>
                    <a:pt x="855275" y="302845"/>
                  </a:cubicBezTo>
                  <a:cubicBezTo>
                    <a:pt x="858151" y="310733"/>
                    <a:pt x="849776" y="319226"/>
                    <a:pt x="845489" y="314650"/>
                  </a:cubicBezTo>
                  <a:cubicBezTo>
                    <a:pt x="850256" y="309705"/>
                    <a:pt x="850020" y="309313"/>
                    <a:pt x="850559" y="302491"/>
                  </a:cubicBezTo>
                  <a:close/>
                  <a:moveTo>
                    <a:pt x="724707" y="75437"/>
                  </a:moveTo>
                  <a:cubicBezTo>
                    <a:pt x="719909" y="78046"/>
                    <a:pt x="715304" y="74476"/>
                    <a:pt x="710596" y="74358"/>
                  </a:cubicBezTo>
                  <a:cubicBezTo>
                    <a:pt x="711424" y="73160"/>
                    <a:pt x="712252" y="71970"/>
                    <a:pt x="713065" y="70765"/>
                  </a:cubicBezTo>
                  <a:cubicBezTo>
                    <a:pt x="716879" y="74409"/>
                    <a:pt x="720885" y="71830"/>
                    <a:pt x="724707" y="75437"/>
                  </a:cubicBezTo>
                  <a:close/>
                  <a:moveTo>
                    <a:pt x="796806" y="210396"/>
                  </a:moveTo>
                  <a:cubicBezTo>
                    <a:pt x="793657" y="209731"/>
                    <a:pt x="786339" y="211564"/>
                    <a:pt x="785985" y="204527"/>
                  </a:cubicBezTo>
                  <a:cubicBezTo>
                    <a:pt x="789045" y="207883"/>
                    <a:pt x="796503" y="201578"/>
                    <a:pt x="796806" y="210396"/>
                  </a:cubicBezTo>
                  <a:close/>
                  <a:moveTo>
                    <a:pt x="789732" y="184747"/>
                  </a:moveTo>
                  <a:cubicBezTo>
                    <a:pt x="793739" y="190520"/>
                    <a:pt x="798056" y="186062"/>
                    <a:pt x="802121" y="190734"/>
                  </a:cubicBezTo>
                  <a:cubicBezTo>
                    <a:pt x="797479" y="196182"/>
                    <a:pt x="788993" y="192375"/>
                    <a:pt x="787263" y="188339"/>
                  </a:cubicBezTo>
                  <a:cubicBezTo>
                    <a:pt x="788646" y="190054"/>
                    <a:pt x="789570" y="186617"/>
                    <a:pt x="789732" y="184747"/>
                  </a:cubicBezTo>
                  <a:close/>
                  <a:moveTo>
                    <a:pt x="731049" y="73448"/>
                  </a:moveTo>
                  <a:cubicBezTo>
                    <a:pt x="729703" y="75407"/>
                    <a:pt x="732668" y="77736"/>
                    <a:pt x="731648" y="79746"/>
                  </a:cubicBezTo>
                  <a:cubicBezTo>
                    <a:pt x="729637" y="77019"/>
                    <a:pt x="727405" y="81461"/>
                    <a:pt x="725461" y="76760"/>
                  </a:cubicBezTo>
                  <a:cubicBezTo>
                    <a:pt x="727390" y="73604"/>
                    <a:pt x="729297" y="70736"/>
                    <a:pt x="731049" y="73448"/>
                  </a:cubicBezTo>
                  <a:close/>
                  <a:moveTo>
                    <a:pt x="745832" y="78334"/>
                  </a:moveTo>
                  <a:cubicBezTo>
                    <a:pt x="743061" y="83161"/>
                    <a:pt x="740466" y="82452"/>
                    <a:pt x="737923" y="80249"/>
                  </a:cubicBezTo>
                  <a:cubicBezTo>
                    <a:pt x="740562" y="79111"/>
                    <a:pt x="743297" y="75178"/>
                    <a:pt x="745832" y="78334"/>
                  </a:cubicBezTo>
                  <a:close/>
                  <a:moveTo>
                    <a:pt x="791011" y="168500"/>
                  </a:moveTo>
                  <a:cubicBezTo>
                    <a:pt x="795646" y="163052"/>
                    <a:pt x="796341" y="169320"/>
                    <a:pt x="799445" y="175455"/>
                  </a:cubicBezTo>
                  <a:cubicBezTo>
                    <a:pt x="797945" y="177421"/>
                    <a:pt x="797050" y="179454"/>
                    <a:pt x="796888" y="181494"/>
                  </a:cubicBezTo>
                  <a:cubicBezTo>
                    <a:pt x="796400" y="180637"/>
                    <a:pt x="795912" y="179772"/>
                    <a:pt x="795409" y="178878"/>
                  </a:cubicBezTo>
                  <a:cubicBezTo>
                    <a:pt x="797043" y="172890"/>
                    <a:pt x="794884" y="170591"/>
                    <a:pt x="791011" y="168500"/>
                  </a:cubicBezTo>
                  <a:close/>
                  <a:moveTo>
                    <a:pt x="738515" y="60202"/>
                  </a:moveTo>
                  <a:cubicBezTo>
                    <a:pt x="742647" y="62013"/>
                    <a:pt x="747000" y="56743"/>
                    <a:pt x="750977" y="63684"/>
                  </a:cubicBezTo>
                  <a:cubicBezTo>
                    <a:pt x="746853" y="64571"/>
                    <a:pt x="747946" y="72857"/>
                    <a:pt x="744413" y="73219"/>
                  </a:cubicBezTo>
                  <a:cubicBezTo>
                    <a:pt x="740229" y="70263"/>
                    <a:pt x="744834" y="61681"/>
                    <a:pt x="741575" y="62937"/>
                  </a:cubicBezTo>
                  <a:cubicBezTo>
                    <a:pt x="740325" y="65776"/>
                    <a:pt x="742218" y="68851"/>
                    <a:pt x="738965" y="71527"/>
                  </a:cubicBezTo>
                  <a:cubicBezTo>
                    <a:pt x="736837" y="67609"/>
                    <a:pt x="738064" y="63935"/>
                    <a:pt x="738515" y="60202"/>
                  </a:cubicBezTo>
                  <a:close/>
                  <a:moveTo>
                    <a:pt x="756795" y="79184"/>
                  </a:moveTo>
                  <a:cubicBezTo>
                    <a:pt x="756469" y="81683"/>
                    <a:pt x="755582" y="84130"/>
                    <a:pt x="753439" y="86473"/>
                  </a:cubicBezTo>
                  <a:cubicBezTo>
                    <a:pt x="751524" y="80286"/>
                    <a:pt x="749277" y="85667"/>
                    <a:pt x="747318" y="80959"/>
                  </a:cubicBezTo>
                  <a:cubicBezTo>
                    <a:pt x="747880" y="80168"/>
                    <a:pt x="748420" y="79369"/>
                    <a:pt x="748959" y="78593"/>
                  </a:cubicBezTo>
                  <a:cubicBezTo>
                    <a:pt x="751177" y="83671"/>
                    <a:pt x="752921" y="77684"/>
                    <a:pt x="756795" y="79184"/>
                  </a:cubicBezTo>
                  <a:close/>
                  <a:moveTo>
                    <a:pt x="817585" y="173068"/>
                  </a:moveTo>
                  <a:cubicBezTo>
                    <a:pt x="813904" y="172602"/>
                    <a:pt x="803378" y="183756"/>
                    <a:pt x="805033" y="172107"/>
                  </a:cubicBezTo>
                  <a:cubicBezTo>
                    <a:pt x="809062" y="177798"/>
                    <a:pt x="813578" y="166814"/>
                    <a:pt x="817585" y="173068"/>
                  </a:cubicBezTo>
                  <a:close/>
                  <a:moveTo>
                    <a:pt x="840484" y="194947"/>
                  </a:moveTo>
                  <a:cubicBezTo>
                    <a:pt x="838319" y="197298"/>
                    <a:pt x="836190" y="198732"/>
                    <a:pt x="834142" y="196973"/>
                  </a:cubicBezTo>
                  <a:cubicBezTo>
                    <a:pt x="834238" y="193233"/>
                    <a:pt x="838311" y="190668"/>
                    <a:pt x="840484" y="194947"/>
                  </a:cubicBezTo>
                  <a:close/>
                  <a:moveTo>
                    <a:pt x="841674" y="181236"/>
                  </a:moveTo>
                  <a:cubicBezTo>
                    <a:pt x="836944" y="178094"/>
                    <a:pt x="824755" y="186779"/>
                    <a:pt x="825420" y="173696"/>
                  </a:cubicBezTo>
                  <a:cubicBezTo>
                    <a:pt x="830188" y="180496"/>
                    <a:pt x="839538" y="173630"/>
                    <a:pt x="841674" y="181236"/>
                  </a:cubicBezTo>
                  <a:close/>
                  <a:moveTo>
                    <a:pt x="868159" y="214676"/>
                  </a:moveTo>
                  <a:cubicBezTo>
                    <a:pt x="865927" y="219052"/>
                    <a:pt x="863865" y="217914"/>
                    <a:pt x="861810" y="216694"/>
                  </a:cubicBezTo>
                  <a:cubicBezTo>
                    <a:pt x="861921" y="212717"/>
                    <a:pt x="865949" y="211852"/>
                    <a:pt x="868159" y="214676"/>
                  </a:cubicBezTo>
                  <a:close/>
                  <a:moveTo>
                    <a:pt x="863244" y="195472"/>
                  </a:moveTo>
                  <a:cubicBezTo>
                    <a:pt x="867361" y="206419"/>
                    <a:pt x="872077" y="198015"/>
                    <a:pt x="876394" y="202753"/>
                  </a:cubicBezTo>
                  <a:cubicBezTo>
                    <a:pt x="873577" y="210322"/>
                    <a:pt x="865018" y="203285"/>
                    <a:pt x="859888" y="202731"/>
                  </a:cubicBezTo>
                  <a:cubicBezTo>
                    <a:pt x="862165" y="200403"/>
                    <a:pt x="860309" y="197749"/>
                    <a:pt x="863244" y="195472"/>
                  </a:cubicBezTo>
                  <a:close/>
                  <a:moveTo>
                    <a:pt x="864966" y="190579"/>
                  </a:moveTo>
                  <a:cubicBezTo>
                    <a:pt x="869379" y="197675"/>
                    <a:pt x="870288" y="181487"/>
                    <a:pt x="875270" y="187600"/>
                  </a:cubicBezTo>
                  <a:cubicBezTo>
                    <a:pt x="870894" y="191584"/>
                    <a:pt x="873001" y="190527"/>
                    <a:pt x="871079" y="196078"/>
                  </a:cubicBezTo>
                  <a:cubicBezTo>
                    <a:pt x="868765" y="196263"/>
                    <a:pt x="862431" y="197409"/>
                    <a:pt x="864966" y="190579"/>
                  </a:cubicBezTo>
                  <a:close/>
                  <a:moveTo>
                    <a:pt x="891540" y="195154"/>
                  </a:moveTo>
                  <a:cubicBezTo>
                    <a:pt x="889026" y="200063"/>
                    <a:pt x="886661" y="200181"/>
                    <a:pt x="884362" y="198362"/>
                  </a:cubicBezTo>
                  <a:cubicBezTo>
                    <a:pt x="884599" y="193765"/>
                    <a:pt x="889285" y="188554"/>
                    <a:pt x="891540" y="195154"/>
                  </a:cubicBezTo>
                  <a:close/>
                  <a:moveTo>
                    <a:pt x="841874" y="97095"/>
                  </a:moveTo>
                  <a:cubicBezTo>
                    <a:pt x="839058" y="103600"/>
                    <a:pt x="836567" y="99504"/>
                    <a:pt x="833965" y="99009"/>
                  </a:cubicBezTo>
                  <a:cubicBezTo>
                    <a:pt x="836618" y="97864"/>
                    <a:pt x="839346" y="93924"/>
                    <a:pt x="841874" y="97095"/>
                  </a:cubicBezTo>
                  <a:close/>
                  <a:moveTo>
                    <a:pt x="840455" y="91965"/>
                  </a:moveTo>
                  <a:cubicBezTo>
                    <a:pt x="838710" y="95698"/>
                    <a:pt x="833167" y="94086"/>
                    <a:pt x="834268" y="88971"/>
                  </a:cubicBezTo>
                  <a:cubicBezTo>
                    <a:pt x="836256" y="92261"/>
                    <a:pt x="838577" y="85261"/>
                    <a:pt x="840455" y="91965"/>
                  </a:cubicBezTo>
                  <a:close/>
                  <a:moveTo>
                    <a:pt x="851801" y="106660"/>
                  </a:moveTo>
                  <a:cubicBezTo>
                    <a:pt x="850397" y="109062"/>
                    <a:pt x="853812" y="111827"/>
                    <a:pt x="853147" y="114303"/>
                  </a:cubicBezTo>
                  <a:cubicBezTo>
                    <a:pt x="851202" y="117799"/>
                    <a:pt x="849332" y="118952"/>
                    <a:pt x="847617" y="115116"/>
                  </a:cubicBezTo>
                  <a:cubicBezTo>
                    <a:pt x="850190" y="113105"/>
                    <a:pt x="847706" y="104435"/>
                    <a:pt x="851801" y="106660"/>
                  </a:cubicBezTo>
                  <a:close/>
                  <a:moveTo>
                    <a:pt x="851816" y="80278"/>
                  </a:moveTo>
                  <a:cubicBezTo>
                    <a:pt x="851409" y="82267"/>
                    <a:pt x="848246" y="86214"/>
                    <a:pt x="849118" y="91396"/>
                  </a:cubicBezTo>
                  <a:cubicBezTo>
                    <a:pt x="851032" y="88971"/>
                    <a:pt x="852770" y="92142"/>
                    <a:pt x="854499" y="95557"/>
                  </a:cubicBezTo>
                  <a:cubicBezTo>
                    <a:pt x="850471" y="98654"/>
                    <a:pt x="846324" y="105928"/>
                    <a:pt x="842554" y="100916"/>
                  </a:cubicBezTo>
                  <a:cubicBezTo>
                    <a:pt x="848667" y="95299"/>
                    <a:pt x="844572" y="73885"/>
                    <a:pt x="851816" y="80278"/>
                  </a:cubicBezTo>
                  <a:close/>
                  <a:moveTo>
                    <a:pt x="919887" y="218697"/>
                  </a:moveTo>
                  <a:cubicBezTo>
                    <a:pt x="918327" y="224086"/>
                    <a:pt x="913109" y="221721"/>
                    <a:pt x="914439" y="217005"/>
                  </a:cubicBezTo>
                  <a:cubicBezTo>
                    <a:pt x="916213" y="219052"/>
                    <a:pt x="918209" y="213420"/>
                    <a:pt x="919887" y="218697"/>
                  </a:cubicBezTo>
                  <a:close/>
                  <a:moveTo>
                    <a:pt x="863007" y="99992"/>
                  </a:moveTo>
                  <a:cubicBezTo>
                    <a:pt x="861063" y="103489"/>
                    <a:pt x="859193" y="104642"/>
                    <a:pt x="857478" y="100820"/>
                  </a:cubicBezTo>
                  <a:cubicBezTo>
                    <a:pt x="859415" y="97339"/>
                    <a:pt x="861292" y="96186"/>
                    <a:pt x="863007" y="99992"/>
                  </a:cubicBezTo>
                  <a:close/>
                  <a:moveTo>
                    <a:pt x="911320" y="190409"/>
                  </a:moveTo>
                  <a:cubicBezTo>
                    <a:pt x="915038" y="189507"/>
                    <a:pt x="921994" y="188184"/>
                    <a:pt x="922969" y="195103"/>
                  </a:cubicBezTo>
                  <a:cubicBezTo>
                    <a:pt x="925911" y="191141"/>
                    <a:pt x="931115" y="198399"/>
                    <a:pt x="931766" y="189485"/>
                  </a:cubicBezTo>
                  <a:cubicBezTo>
                    <a:pt x="932771" y="191229"/>
                    <a:pt x="933761" y="192989"/>
                    <a:pt x="934745" y="194733"/>
                  </a:cubicBezTo>
                  <a:cubicBezTo>
                    <a:pt x="932579" y="199323"/>
                    <a:pt x="930805" y="195953"/>
                    <a:pt x="930642" y="200713"/>
                  </a:cubicBezTo>
                  <a:cubicBezTo>
                    <a:pt x="926237" y="197195"/>
                    <a:pt x="923908" y="196951"/>
                    <a:pt x="922659" y="205104"/>
                  </a:cubicBezTo>
                  <a:cubicBezTo>
                    <a:pt x="919370" y="202347"/>
                    <a:pt x="922134" y="200033"/>
                    <a:pt x="921321" y="197453"/>
                  </a:cubicBezTo>
                  <a:cubicBezTo>
                    <a:pt x="919946" y="199456"/>
                    <a:pt x="918571" y="201437"/>
                    <a:pt x="917204" y="203433"/>
                  </a:cubicBezTo>
                  <a:cubicBezTo>
                    <a:pt x="913523" y="195916"/>
                    <a:pt x="917514" y="192471"/>
                    <a:pt x="911320" y="190409"/>
                  </a:cubicBezTo>
                  <a:close/>
                  <a:moveTo>
                    <a:pt x="939305" y="200122"/>
                  </a:moveTo>
                  <a:cubicBezTo>
                    <a:pt x="943460" y="207905"/>
                    <a:pt x="933754" y="212577"/>
                    <a:pt x="931241" y="207018"/>
                  </a:cubicBezTo>
                  <a:cubicBezTo>
                    <a:pt x="932231" y="204993"/>
                    <a:pt x="931404" y="202857"/>
                    <a:pt x="932217" y="200809"/>
                  </a:cubicBezTo>
                  <a:cubicBezTo>
                    <a:pt x="937339" y="200329"/>
                    <a:pt x="935572" y="210123"/>
                    <a:pt x="939305" y="200122"/>
                  </a:cubicBezTo>
                  <a:close/>
                  <a:moveTo>
                    <a:pt x="948198" y="192013"/>
                  </a:moveTo>
                  <a:cubicBezTo>
                    <a:pt x="951930" y="196899"/>
                    <a:pt x="947850" y="201193"/>
                    <a:pt x="945418" y="205614"/>
                  </a:cubicBezTo>
                  <a:cubicBezTo>
                    <a:pt x="944169" y="203640"/>
                    <a:pt x="942743" y="207610"/>
                    <a:pt x="941538" y="204061"/>
                  </a:cubicBezTo>
                  <a:cubicBezTo>
                    <a:pt x="944605" y="195916"/>
                    <a:pt x="946054" y="201090"/>
                    <a:pt x="948198" y="192013"/>
                  </a:cubicBezTo>
                  <a:close/>
                  <a:moveTo>
                    <a:pt x="966906" y="222349"/>
                  </a:moveTo>
                  <a:cubicBezTo>
                    <a:pt x="964489" y="224515"/>
                    <a:pt x="962035" y="227353"/>
                    <a:pt x="959825" y="223051"/>
                  </a:cubicBezTo>
                  <a:cubicBezTo>
                    <a:pt x="962301" y="218845"/>
                    <a:pt x="964652" y="218867"/>
                    <a:pt x="966906" y="222349"/>
                  </a:cubicBezTo>
                  <a:close/>
                  <a:moveTo>
                    <a:pt x="1184395" y="536877"/>
                  </a:moveTo>
                  <a:cubicBezTo>
                    <a:pt x="1186347" y="534453"/>
                    <a:pt x="1192304" y="532309"/>
                    <a:pt x="1191403" y="538659"/>
                  </a:cubicBezTo>
                  <a:cubicBezTo>
                    <a:pt x="1189414" y="535443"/>
                    <a:pt x="1186583" y="540011"/>
                    <a:pt x="1186546" y="543308"/>
                  </a:cubicBezTo>
                  <a:cubicBezTo>
                    <a:pt x="1185186" y="541120"/>
                    <a:pt x="1184410" y="538969"/>
                    <a:pt x="1184395" y="536877"/>
                  </a:cubicBezTo>
                  <a:close/>
                  <a:moveTo>
                    <a:pt x="1009838" y="205599"/>
                  </a:moveTo>
                  <a:cubicBezTo>
                    <a:pt x="1014192" y="213346"/>
                    <a:pt x="1001906" y="221831"/>
                    <a:pt x="1002594" y="211298"/>
                  </a:cubicBezTo>
                  <a:cubicBezTo>
                    <a:pt x="1005891" y="214794"/>
                    <a:pt x="1005698" y="206190"/>
                    <a:pt x="1009838" y="205599"/>
                  </a:cubicBezTo>
                  <a:close/>
                  <a:moveTo>
                    <a:pt x="1196998" y="535347"/>
                  </a:moveTo>
                  <a:cubicBezTo>
                    <a:pt x="1201278" y="533196"/>
                    <a:pt x="1209727" y="529234"/>
                    <a:pt x="1211028" y="538917"/>
                  </a:cubicBezTo>
                  <a:cubicBezTo>
                    <a:pt x="1205477" y="534763"/>
                    <a:pt x="1208470" y="545104"/>
                    <a:pt x="1206024" y="548586"/>
                  </a:cubicBezTo>
                  <a:cubicBezTo>
                    <a:pt x="1203200" y="543789"/>
                    <a:pt x="1204434" y="539250"/>
                    <a:pt x="1204094" y="534615"/>
                  </a:cubicBezTo>
                  <a:cubicBezTo>
                    <a:pt x="1201463" y="540514"/>
                    <a:pt x="1196887" y="542443"/>
                    <a:pt x="1196998" y="535347"/>
                  </a:cubicBezTo>
                  <a:close/>
                  <a:moveTo>
                    <a:pt x="1221332" y="535968"/>
                  </a:moveTo>
                  <a:cubicBezTo>
                    <a:pt x="1219277" y="534726"/>
                    <a:pt x="1217082" y="538200"/>
                    <a:pt x="1215056" y="535473"/>
                  </a:cubicBezTo>
                  <a:cubicBezTo>
                    <a:pt x="1214790" y="527615"/>
                    <a:pt x="1224370" y="530010"/>
                    <a:pt x="1221332" y="535968"/>
                  </a:cubicBezTo>
                  <a:close/>
                  <a:moveTo>
                    <a:pt x="1010570" y="103932"/>
                  </a:moveTo>
                  <a:cubicBezTo>
                    <a:pt x="1007872" y="106785"/>
                    <a:pt x="1005248" y="106578"/>
                    <a:pt x="1002734" y="103311"/>
                  </a:cubicBezTo>
                  <a:cubicBezTo>
                    <a:pt x="1005521" y="97819"/>
                    <a:pt x="1008034" y="100968"/>
                    <a:pt x="1010570" y="103932"/>
                  </a:cubicBezTo>
                  <a:close/>
                  <a:moveTo>
                    <a:pt x="1024902" y="97487"/>
                  </a:moveTo>
                  <a:cubicBezTo>
                    <a:pt x="1027216" y="87870"/>
                    <a:pt x="1028657" y="97501"/>
                    <a:pt x="1031171" y="97967"/>
                  </a:cubicBezTo>
                  <a:cubicBezTo>
                    <a:pt x="1029330" y="91204"/>
                    <a:pt x="1033322" y="86813"/>
                    <a:pt x="1034763" y="83161"/>
                  </a:cubicBezTo>
                  <a:cubicBezTo>
                    <a:pt x="1038444" y="88905"/>
                    <a:pt x="1029803" y="93687"/>
                    <a:pt x="1033477" y="99394"/>
                  </a:cubicBezTo>
                  <a:cubicBezTo>
                    <a:pt x="1034364" y="97390"/>
                    <a:pt x="1033979" y="95239"/>
                    <a:pt x="1036027" y="93310"/>
                  </a:cubicBezTo>
                  <a:cubicBezTo>
                    <a:pt x="1037180" y="93310"/>
                    <a:pt x="1042007" y="98004"/>
                    <a:pt x="1040506" y="101205"/>
                  </a:cubicBezTo>
                  <a:cubicBezTo>
                    <a:pt x="1036145" y="96577"/>
                    <a:pt x="1018996" y="118605"/>
                    <a:pt x="1023261" y="99852"/>
                  </a:cubicBezTo>
                  <a:cubicBezTo>
                    <a:pt x="1020098" y="99534"/>
                    <a:pt x="1012691" y="104649"/>
                    <a:pt x="1012373" y="96518"/>
                  </a:cubicBezTo>
                  <a:cubicBezTo>
                    <a:pt x="1014332" y="91780"/>
                    <a:pt x="1023269" y="91011"/>
                    <a:pt x="1024902" y="97487"/>
                  </a:cubicBezTo>
                  <a:close/>
                  <a:moveTo>
                    <a:pt x="1029988" y="85327"/>
                  </a:moveTo>
                  <a:cubicBezTo>
                    <a:pt x="1025930" y="89511"/>
                    <a:pt x="1022034" y="88572"/>
                    <a:pt x="1018124" y="88173"/>
                  </a:cubicBezTo>
                  <a:cubicBezTo>
                    <a:pt x="1022138" y="84795"/>
                    <a:pt x="1026189" y="80870"/>
                    <a:pt x="1029988" y="85327"/>
                  </a:cubicBezTo>
                  <a:close/>
                  <a:moveTo>
                    <a:pt x="1273666" y="519943"/>
                  </a:moveTo>
                  <a:cubicBezTo>
                    <a:pt x="1276992" y="523417"/>
                    <a:pt x="1284842" y="512736"/>
                    <a:pt x="1285382" y="522101"/>
                  </a:cubicBezTo>
                  <a:cubicBezTo>
                    <a:pt x="1281730" y="521111"/>
                    <a:pt x="1274568" y="529559"/>
                    <a:pt x="1273666" y="519943"/>
                  </a:cubicBezTo>
                  <a:close/>
                  <a:moveTo>
                    <a:pt x="1044247" y="81402"/>
                  </a:moveTo>
                  <a:cubicBezTo>
                    <a:pt x="1045222" y="83560"/>
                    <a:pt x="1047285" y="85837"/>
                    <a:pt x="1046413" y="87855"/>
                  </a:cubicBezTo>
                  <a:cubicBezTo>
                    <a:pt x="1042621" y="83686"/>
                    <a:pt x="1040920" y="84832"/>
                    <a:pt x="1039242" y="91063"/>
                  </a:cubicBezTo>
                  <a:cubicBezTo>
                    <a:pt x="1036981" y="83760"/>
                    <a:pt x="1041334" y="83516"/>
                    <a:pt x="1044247" y="81402"/>
                  </a:cubicBezTo>
                  <a:close/>
                  <a:moveTo>
                    <a:pt x="1058720" y="96363"/>
                  </a:moveTo>
                  <a:cubicBezTo>
                    <a:pt x="1060383" y="101286"/>
                    <a:pt x="1062468" y="93835"/>
                    <a:pt x="1064094" y="100532"/>
                  </a:cubicBezTo>
                  <a:cubicBezTo>
                    <a:pt x="1061810" y="103126"/>
                    <a:pt x="1056236" y="101286"/>
                    <a:pt x="1058720" y="96363"/>
                  </a:cubicBezTo>
                  <a:close/>
                  <a:moveTo>
                    <a:pt x="1053280" y="68296"/>
                  </a:moveTo>
                  <a:cubicBezTo>
                    <a:pt x="1055209" y="70943"/>
                    <a:pt x="1055889" y="73515"/>
                    <a:pt x="1054617" y="75932"/>
                  </a:cubicBezTo>
                  <a:cubicBezTo>
                    <a:pt x="1053612" y="74572"/>
                    <a:pt x="1052644" y="71977"/>
                    <a:pt x="1051565" y="73182"/>
                  </a:cubicBezTo>
                  <a:cubicBezTo>
                    <a:pt x="1050759" y="73818"/>
                    <a:pt x="1049924" y="75511"/>
                    <a:pt x="1049170" y="74247"/>
                  </a:cubicBezTo>
                  <a:cubicBezTo>
                    <a:pt x="1050545" y="72258"/>
                    <a:pt x="1051905" y="70285"/>
                    <a:pt x="1053280" y="68296"/>
                  </a:cubicBezTo>
                  <a:close/>
                  <a:moveTo>
                    <a:pt x="1312931" y="520467"/>
                  </a:moveTo>
                  <a:cubicBezTo>
                    <a:pt x="1312059" y="522500"/>
                    <a:pt x="1312414" y="524629"/>
                    <a:pt x="1310396" y="526543"/>
                  </a:cubicBezTo>
                  <a:cubicBezTo>
                    <a:pt x="1308718" y="521347"/>
                    <a:pt x="1306789" y="524378"/>
                    <a:pt x="1305015" y="522367"/>
                  </a:cubicBezTo>
                  <a:cubicBezTo>
                    <a:pt x="1307742" y="518834"/>
                    <a:pt x="1310448" y="516165"/>
                    <a:pt x="1312931" y="520467"/>
                  </a:cubicBezTo>
                  <a:close/>
                  <a:moveTo>
                    <a:pt x="1087008" y="96030"/>
                  </a:moveTo>
                  <a:cubicBezTo>
                    <a:pt x="1086432" y="98470"/>
                    <a:pt x="1090394" y="99061"/>
                    <a:pt x="1090800" y="100103"/>
                  </a:cubicBezTo>
                  <a:cubicBezTo>
                    <a:pt x="1091806" y="98085"/>
                    <a:pt x="1090970" y="95927"/>
                    <a:pt x="1091776" y="93894"/>
                  </a:cubicBezTo>
                  <a:cubicBezTo>
                    <a:pt x="1095930" y="93140"/>
                    <a:pt x="1097120" y="100103"/>
                    <a:pt x="1093801" y="105344"/>
                  </a:cubicBezTo>
                  <a:cubicBezTo>
                    <a:pt x="1089640" y="103903"/>
                    <a:pt x="1085419" y="105093"/>
                    <a:pt x="1081339" y="101877"/>
                  </a:cubicBezTo>
                  <a:cubicBezTo>
                    <a:pt x="1084443" y="99320"/>
                    <a:pt x="1085604" y="95956"/>
                    <a:pt x="1087008" y="96030"/>
                  </a:cubicBezTo>
                  <a:close/>
                  <a:moveTo>
                    <a:pt x="1326724" y="531577"/>
                  </a:moveTo>
                  <a:cubicBezTo>
                    <a:pt x="1325734" y="529862"/>
                    <a:pt x="1324736" y="528096"/>
                    <a:pt x="1323745" y="526337"/>
                  </a:cubicBezTo>
                  <a:cubicBezTo>
                    <a:pt x="1326332" y="520711"/>
                    <a:pt x="1330487" y="528029"/>
                    <a:pt x="1326724" y="531577"/>
                  </a:cubicBezTo>
                  <a:close/>
                  <a:moveTo>
                    <a:pt x="1107240" y="102616"/>
                  </a:moveTo>
                  <a:cubicBezTo>
                    <a:pt x="1109642" y="100732"/>
                    <a:pt x="1112022" y="99970"/>
                    <a:pt x="1114247" y="104413"/>
                  </a:cubicBezTo>
                  <a:cubicBezTo>
                    <a:pt x="1111771" y="108486"/>
                    <a:pt x="1109442" y="107369"/>
                    <a:pt x="1107166" y="105137"/>
                  </a:cubicBezTo>
                  <a:cubicBezTo>
                    <a:pt x="1107617" y="104331"/>
                    <a:pt x="1108016" y="103503"/>
                    <a:pt x="1107240" y="102616"/>
                  </a:cubicBezTo>
                  <a:close/>
                  <a:moveTo>
                    <a:pt x="1361828" y="514229"/>
                  </a:moveTo>
                  <a:cubicBezTo>
                    <a:pt x="1363595" y="516217"/>
                    <a:pt x="1365472" y="514953"/>
                    <a:pt x="1367202" y="518390"/>
                  </a:cubicBezTo>
                  <a:cubicBezTo>
                    <a:pt x="1365990" y="519795"/>
                    <a:pt x="1367756" y="527334"/>
                    <a:pt x="1364659" y="524489"/>
                  </a:cubicBezTo>
                  <a:cubicBezTo>
                    <a:pt x="1366359" y="521310"/>
                    <a:pt x="1364570" y="518154"/>
                    <a:pt x="1362419" y="520519"/>
                  </a:cubicBezTo>
                  <a:cubicBezTo>
                    <a:pt x="1363033" y="523106"/>
                    <a:pt x="1362959" y="525612"/>
                    <a:pt x="1362190" y="528066"/>
                  </a:cubicBezTo>
                  <a:cubicBezTo>
                    <a:pt x="1360697" y="525464"/>
                    <a:pt x="1359004" y="529633"/>
                    <a:pt x="1357570" y="525183"/>
                  </a:cubicBezTo>
                  <a:cubicBezTo>
                    <a:pt x="1361584" y="521724"/>
                    <a:pt x="1357807" y="517659"/>
                    <a:pt x="1361828" y="514229"/>
                  </a:cubicBezTo>
                  <a:close/>
                  <a:moveTo>
                    <a:pt x="1131115" y="91928"/>
                  </a:moveTo>
                  <a:cubicBezTo>
                    <a:pt x="1134464" y="94656"/>
                    <a:pt x="1142129" y="90376"/>
                    <a:pt x="1142765" y="96600"/>
                  </a:cubicBezTo>
                  <a:cubicBezTo>
                    <a:pt x="1140473" y="94611"/>
                    <a:pt x="1138026" y="97472"/>
                    <a:pt x="1135676" y="97287"/>
                  </a:cubicBezTo>
                  <a:cubicBezTo>
                    <a:pt x="1136896" y="100044"/>
                    <a:pt x="1138233" y="98861"/>
                    <a:pt x="1139475" y="101367"/>
                  </a:cubicBezTo>
                  <a:cubicBezTo>
                    <a:pt x="1137235" y="103452"/>
                    <a:pt x="1133806" y="104856"/>
                    <a:pt x="1133732" y="109720"/>
                  </a:cubicBezTo>
                  <a:cubicBezTo>
                    <a:pt x="1132143" y="103718"/>
                    <a:pt x="1131352" y="97797"/>
                    <a:pt x="1131115" y="91928"/>
                  </a:cubicBezTo>
                  <a:close/>
                  <a:moveTo>
                    <a:pt x="1377506" y="515448"/>
                  </a:moveTo>
                  <a:cubicBezTo>
                    <a:pt x="1376249" y="518272"/>
                    <a:pt x="1377033" y="521258"/>
                    <a:pt x="1374875" y="524023"/>
                  </a:cubicBezTo>
                  <a:cubicBezTo>
                    <a:pt x="1373130" y="520371"/>
                    <a:pt x="1373825" y="511427"/>
                    <a:pt x="1377506" y="515448"/>
                  </a:cubicBezTo>
                  <a:close/>
                  <a:moveTo>
                    <a:pt x="1147384" y="99453"/>
                  </a:moveTo>
                  <a:cubicBezTo>
                    <a:pt x="1151066" y="105196"/>
                    <a:pt x="1150578" y="110585"/>
                    <a:pt x="1149247" y="115922"/>
                  </a:cubicBezTo>
                  <a:cubicBezTo>
                    <a:pt x="1148257" y="114066"/>
                    <a:pt x="1147222" y="113608"/>
                    <a:pt x="1146194" y="113187"/>
                  </a:cubicBezTo>
                  <a:cubicBezTo>
                    <a:pt x="1148057" y="108707"/>
                    <a:pt x="1143319" y="103755"/>
                    <a:pt x="1147384" y="99453"/>
                  </a:cubicBezTo>
                  <a:close/>
                  <a:moveTo>
                    <a:pt x="1384358" y="522249"/>
                  </a:moveTo>
                  <a:cubicBezTo>
                    <a:pt x="1382429" y="525738"/>
                    <a:pt x="1380559" y="526913"/>
                    <a:pt x="1378829" y="523077"/>
                  </a:cubicBezTo>
                  <a:cubicBezTo>
                    <a:pt x="1380773" y="519595"/>
                    <a:pt x="1382643" y="518427"/>
                    <a:pt x="1384358" y="522249"/>
                  </a:cubicBezTo>
                  <a:close/>
                  <a:moveTo>
                    <a:pt x="1157689" y="96503"/>
                  </a:moveTo>
                  <a:cubicBezTo>
                    <a:pt x="1153461" y="97561"/>
                    <a:pt x="1149225" y="99283"/>
                    <a:pt x="1145145" y="95506"/>
                  </a:cubicBezTo>
                  <a:cubicBezTo>
                    <a:pt x="1149646" y="94486"/>
                    <a:pt x="1150600" y="92224"/>
                    <a:pt x="1153882" y="92431"/>
                  </a:cubicBezTo>
                  <a:cubicBezTo>
                    <a:pt x="1153409" y="93628"/>
                    <a:pt x="1153564" y="94929"/>
                    <a:pt x="1154562" y="96252"/>
                  </a:cubicBezTo>
                  <a:cubicBezTo>
                    <a:pt x="1155649" y="94951"/>
                    <a:pt x="1156713" y="93820"/>
                    <a:pt x="1157689" y="96503"/>
                  </a:cubicBezTo>
                  <a:close/>
                  <a:moveTo>
                    <a:pt x="1163809" y="101988"/>
                  </a:moveTo>
                  <a:cubicBezTo>
                    <a:pt x="1162841" y="104006"/>
                    <a:pt x="1164504" y="106231"/>
                    <a:pt x="1164393" y="108301"/>
                  </a:cubicBezTo>
                  <a:cubicBezTo>
                    <a:pt x="1159803" y="113320"/>
                    <a:pt x="1155382" y="111915"/>
                    <a:pt x="1151036" y="108522"/>
                  </a:cubicBezTo>
                  <a:cubicBezTo>
                    <a:pt x="1153638" y="105374"/>
                    <a:pt x="1151886" y="101892"/>
                    <a:pt x="1154488" y="98743"/>
                  </a:cubicBezTo>
                  <a:cubicBezTo>
                    <a:pt x="1157556" y="101101"/>
                    <a:pt x="1160749" y="99224"/>
                    <a:pt x="1163809" y="101988"/>
                  </a:cubicBezTo>
                  <a:close/>
                  <a:moveTo>
                    <a:pt x="1404213" y="515005"/>
                  </a:moveTo>
                  <a:cubicBezTo>
                    <a:pt x="1401248" y="518546"/>
                    <a:pt x="1399053" y="522138"/>
                    <a:pt x="1399940" y="525952"/>
                  </a:cubicBezTo>
                  <a:cubicBezTo>
                    <a:pt x="1397700" y="522508"/>
                    <a:pt x="1395224" y="526263"/>
                    <a:pt x="1392940" y="524171"/>
                  </a:cubicBezTo>
                  <a:cubicBezTo>
                    <a:pt x="1397590" y="516343"/>
                    <a:pt x="1390819" y="519144"/>
                    <a:pt x="1393243" y="514162"/>
                  </a:cubicBezTo>
                  <a:cubicBezTo>
                    <a:pt x="1396754" y="519196"/>
                    <a:pt x="1400627" y="512551"/>
                    <a:pt x="1404213" y="515005"/>
                  </a:cubicBezTo>
                  <a:close/>
                  <a:moveTo>
                    <a:pt x="1169708" y="88631"/>
                  </a:moveTo>
                  <a:cubicBezTo>
                    <a:pt x="1171297" y="90856"/>
                    <a:pt x="1170432" y="92874"/>
                    <a:pt x="1171873" y="95084"/>
                  </a:cubicBezTo>
                  <a:cubicBezTo>
                    <a:pt x="1172701" y="93894"/>
                    <a:pt x="1172243" y="92601"/>
                    <a:pt x="1172768" y="91374"/>
                  </a:cubicBezTo>
                  <a:cubicBezTo>
                    <a:pt x="1176079" y="94589"/>
                    <a:pt x="1174076" y="97346"/>
                    <a:pt x="1171718" y="100088"/>
                  </a:cubicBezTo>
                  <a:cubicBezTo>
                    <a:pt x="1170713" y="98728"/>
                    <a:pt x="1169745" y="96156"/>
                    <a:pt x="1168658" y="97346"/>
                  </a:cubicBezTo>
                  <a:cubicBezTo>
                    <a:pt x="1169382" y="99061"/>
                    <a:pt x="1168170" y="100643"/>
                    <a:pt x="1166943" y="102232"/>
                  </a:cubicBezTo>
                  <a:cubicBezTo>
                    <a:pt x="1166204" y="100902"/>
                    <a:pt x="1165465" y="99615"/>
                    <a:pt x="1164703" y="98292"/>
                  </a:cubicBezTo>
                  <a:cubicBezTo>
                    <a:pt x="1169057" y="93096"/>
                    <a:pt x="1168303" y="94693"/>
                    <a:pt x="1169708" y="88631"/>
                  </a:cubicBezTo>
                  <a:close/>
                  <a:moveTo>
                    <a:pt x="1180160" y="107022"/>
                  </a:moveTo>
                  <a:cubicBezTo>
                    <a:pt x="1182858" y="104087"/>
                    <a:pt x="1185371" y="107658"/>
                    <a:pt x="1187995" y="107635"/>
                  </a:cubicBezTo>
                  <a:cubicBezTo>
                    <a:pt x="1185186" y="113675"/>
                    <a:pt x="1180145" y="114480"/>
                    <a:pt x="1180160" y="107022"/>
                  </a:cubicBezTo>
                  <a:close/>
                  <a:moveTo>
                    <a:pt x="1197700" y="98344"/>
                  </a:moveTo>
                  <a:cubicBezTo>
                    <a:pt x="1200073" y="97546"/>
                    <a:pt x="1202520" y="94707"/>
                    <a:pt x="1204789" y="97627"/>
                  </a:cubicBezTo>
                  <a:cubicBezTo>
                    <a:pt x="1202520" y="103452"/>
                    <a:pt x="1200561" y="98706"/>
                    <a:pt x="1198440" y="99645"/>
                  </a:cubicBezTo>
                  <a:cubicBezTo>
                    <a:pt x="1198839" y="100931"/>
                    <a:pt x="1199888" y="102262"/>
                    <a:pt x="1199105" y="103481"/>
                  </a:cubicBezTo>
                  <a:cubicBezTo>
                    <a:pt x="1198048" y="101707"/>
                    <a:pt x="1197863" y="100029"/>
                    <a:pt x="1197700" y="98344"/>
                  </a:cubicBezTo>
                  <a:close/>
                  <a:moveTo>
                    <a:pt x="1215456" y="108515"/>
                  </a:moveTo>
                  <a:cubicBezTo>
                    <a:pt x="1212928" y="105677"/>
                    <a:pt x="1210170" y="110215"/>
                    <a:pt x="1207702" y="105396"/>
                  </a:cubicBezTo>
                  <a:cubicBezTo>
                    <a:pt x="1209949" y="102217"/>
                    <a:pt x="1216099" y="102469"/>
                    <a:pt x="1215456" y="108515"/>
                  </a:cubicBezTo>
                  <a:close/>
                  <a:moveTo>
                    <a:pt x="1213815" y="110895"/>
                  </a:moveTo>
                  <a:cubicBezTo>
                    <a:pt x="1214576" y="111664"/>
                    <a:pt x="1215374" y="111427"/>
                    <a:pt x="1216202" y="109816"/>
                  </a:cubicBezTo>
                  <a:cubicBezTo>
                    <a:pt x="1218131" y="112470"/>
                    <a:pt x="1218819" y="115057"/>
                    <a:pt x="1217547" y="117467"/>
                  </a:cubicBezTo>
                  <a:cubicBezTo>
                    <a:pt x="1216291" y="115870"/>
                    <a:pt x="1214938" y="117201"/>
                    <a:pt x="1213674" y="115877"/>
                  </a:cubicBezTo>
                  <a:cubicBezTo>
                    <a:pt x="1214731" y="114310"/>
                    <a:pt x="1213105" y="112514"/>
                    <a:pt x="1213815" y="110895"/>
                  </a:cubicBezTo>
                  <a:close/>
                  <a:moveTo>
                    <a:pt x="1231799" y="113534"/>
                  </a:moveTo>
                  <a:cubicBezTo>
                    <a:pt x="1227430" y="119366"/>
                    <a:pt x="1223276" y="118361"/>
                    <a:pt x="1219196" y="115086"/>
                  </a:cubicBezTo>
                  <a:cubicBezTo>
                    <a:pt x="1223527" y="109824"/>
                    <a:pt x="1227541" y="115700"/>
                    <a:pt x="1231799" y="113534"/>
                  </a:cubicBezTo>
                  <a:close/>
                  <a:moveTo>
                    <a:pt x="1234571" y="99941"/>
                  </a:moveTo>
                  <a:cubicBezTo>
                    <a:pt x="1232789" y="108574"/>
                    <a:pt x="1227889" y="107052"/>
                    <a:pt x="1224185" y="105411"/>
                  </a:cubicBezTo>
                  <a:cubicBezTo>
                    <a:pt x="1227763" y="100081"/>
                    <a:pt x="1231274" y="96326"/>
                    <a:pt x="1234571" y="99941"/>
                  </a:cubicBezTo>
                  <a:close/>
                  <a:moveTo>
                    <a:pt x="1253671" y="117740"/>
                  </a:moveTo>
                  <a:cubicBezTo>
                    <a:pt x="1254410" y="119906"/>
                    <a:pt x="1253922" y="121953"/>
                    <a:pt x="1255830" y="124178"/>
                  </a:cubicBezTo>
                  <a:cubicBezTo>
                    <a:pt x="1252289" y="128613"/>
                    <a:pt x="1248822" y="130831"/>
                    <a:pt x="1245599" y="124659"/>
                  </a:cubicBezTo>
                  <a:cubicBezTo>
                    <a:pt x="1249680" y="124407"/>
                    <a:pt x="1253494" y="121103"/>
                    <a:pt x="1253671" y="117740"/>
                  </a:cubicBezTo>
                  <a:close/>
                  <a:moveTo>
                    <a:pt x="1300476" y="102535"/>
                  </a:moveTo>
                  <a:cubicBezTo>
                    <a:pt x="1298532" y="105935"/>
                    <a:pt x="1302886" y="103178"/>
                    <a:pt x="1303455" y="107791"/>
                  </a:cubicBezTo>
                  <a:cubicBezTo>
                    <a:pt x="1301940" y="111694"/>
                    <a:pt x="1296787" y="107236"/>
                    <a:pt x="1298074" y="103629"/>
                  </a:cubicBezTo>
                  <a:cubicBezTo>
                    <a:pt x="1299693" y="105795"/>
                    <a:pt x="1299020" y="100902"/>
                    <a:pt x="1300476" y="102535"/>
                  </a:cubicBezTo>
                  <a:close/>
                  <a:moveTo>
                    <a:pt x="1623897" y="110045"/>
                  </a:moveTo>
                  <a:cubicBezTo>
                    <a:pt x="1625937" y="112122"/>
                    <a:pt x="1628066" y="110858"/>
                    <a:pt x="1630017" y="115545"/>
                  </a:cubicBezTo>
                  <a:cubicBezTo>
                    <a:pt x="1626713" y="121052"/>
                    <a:pt x="1623549" y="121606"/>
                    <a:pt x="1620378" y="122353"/>
                  </a:cubicBezTo>
                  <a:cubicBezTo>
                    <a:pt x="1619632" y="121044"/>
                    <a:pt x="1618885" y="119736"/>
                    <a:pt x="1618146" y="118420"/>
                  </a:cubicBezTo>
                  <a:cubicBezTo>
                    <a:pt x="1622648" y="115922"/>
                    <a:pt x="1621923" y="116979"/>
                    <a:pt x="1623897" y="110045"/>
                  </a:cubicBezTo>
                  <a:close/>
                  <a:moveTo>
                    <a:pt x="1649576" y="118346"/>
                  </a:moveTo>
                  <a:cubicBezTo>
                    <a:pt x="1646323" y="111997"/>
                    <a:pt x="1641504" y="122286"/>
                    <a:pt x="1642716" y="111509"/>
                  </a:cubicBezTo>
                  <a:cubicBezTo>
                    <a:pt x="1644520" y="114606"/>
                    <a:pt x="1650478" y="111679"/>
                    <a:pt x="1649576" y="118346"/>
                  </a:cubicBezTo>
                  <a:close/>
                  <a:moveTo>
                    <a:pt x="1948227" y="501958"/>
                  </a:moveTo>
                  <a:cubicBezTo>
                    <a:pt x="1940746" y="510392"/>
                    <a:pt x="1955855" y="504886"/>
                    <a:pt x="1947768" y="516986"/>
                  </a:cubicBezTo>
                  <a:cubicBezTo>
                    <a:pt x="1945240" y="511398"/>
                    <a:pt x="1946017" y="511013"/>
                    <a:pt x="1942468" y="510304"/>
                  </a:cubicBezTo>
                  <a:cubicBezTo>
                    <a:pt x="1943193" y="506830"/>
                    <a:pt x="1944664" y="497959"/>
                    <a:pt x="1948227" y="501958"/>
                  </a:cubicBezTo>
                  <a:close/>
                  <a:moveTo>
                    <a:pt x="1939933" y="516380"/>
                  </a:moveTo>
                  <a:cubicBezTo>
                    <a:pt x="1938920" y="515005"/>
                    <a:pt x="1937960" y="512433"/>
                    <a:pt x="1936865" y="513615"/>
                  </a:cubicBezTo>
                  <a:cubicBezTo>
                    <a:pt x="1935675" y="516173"/>
                    <a:pt x="1937095" y="525213"/>
                    <a:pt x="1933428" y="523417"/>
                  </a:cubicBezTo>
                  <a:cubicBezTo>
                    <a:pt x="1932889" y="520453"/>
                    <a:pt x="1934914" y="517659"/>
                    <a:pt x="1932911" y="514576"/>
                  </a:cubicBezTo>
                  <a:cubicBezTo>
                    <a:pt x="1937139" y="513689"/>
                    <a:pt x="1936917" y="503119"/>
                    <a:pt x="1941131" y="502668"/>
                  </a:cubicBezTo>
                  <a:cubicBezTo>
                    <a:pt x="1941914" y="507318"/>
                    <a:pt x="1943422" y="512033"/>
                    <a:pt x="1939933" y="516380"/>
                  </a:cubicBezTo>
                  <a:close/>
                  <a:moveTo>
                    <a:pt x="1726746" y="111753"/>
                  </a:moveTo>
                  <a:cubicBezTo>
                    <a:pt x="1729215" y="108360"/>
                    <a:pt x="1731506" y="110334"/>
                    <a:pt x="1733842" y="111058"/>
                  </a:cubicBezTo>
                  <a:cubicBezTo>
                    <a:pt x="1733783" y="115382"/>
                    <a:pt x="1730435" y="113889"/>
                    <a:pt x="1728106" y="119403"/>
                  </a:cubicBezTo>
                  <a:cubicBezTo>
                    <a:pt x="1725467" y="116705"/>
                    <a:pt x="1728232" y="114399"/>
                    <a:pt x="1726746" y="111753"/>
                  </a:cubicBezTo>
                  <a:close/>
                  <a:moveTo>
                    <a:pt x="1960017" y="501611"/>
                  </a:moveTo>
                  <a:cubicBezTo>
                    <a:pt x="1962131" y="505950"/>
                    <a:pt x="1960630" y="510008"/>
                    <a:pt x="1961185" y="514251"/>
                  </a:cubicBezTo>
                  <a:cubicBezTo>
                    <a:pt x="1959181" y="511546"/>
                    <a:pt x="1956860" y="519130"/>
                    <a:pt x="1954924" y="513785"/>
                  </a:cubicBezTo>
                  <a:cubicBezTo>
                    <a:pt x="1957289" y="507517"/>
                    <a:pt x="1957755" y="508389"/>
                    <a:pt x="1960017" y="501611"/>
                  </a:cubicBezTo>
                  <a:close/>
                  <a:moveTo>
                    <a:pt x="1743090" y="116794"/>
                  </a:moveTo>
                  <a:cubicBezTo>
                    <a:pt x="1739320" y="114103"/>
                    <a:pt x="1740096" y="122530"/>
                    <a:pt x="1736755" y="118805"/>
                  </a:cubicBezTo>
                  <a:cubicBezTo>
                    <a:pt x="1736075" y="115899"/>
                    <a:pt x="1744324" y="108493"/>
                    <a:pt x="1743090" y="116794"/>
                  </a:cubicBezTo>
                  <a:close/>
                  <a:moveTo>
                    <a:pt x="1962330" y="503052"/>
                  </a:moveTo>
                  <a:cubicBezTo>
                    <a:pt x="1963993" y="500221"/>
                    <a:pt x="1965546" y="500340"/>
                    <a:pt x="1967024" y="503392"/>
                  </a:cubicBezTo>
                  <a:cubicBezTo>
                    <a:pt x="1966100" y="506423"/>
                    <a:pt x="1965309" y="508552"/>
                    <a:pt x="1963735" y="508168"/>
                  </a:cubicBezTo>
                  <a:cubicBezTo>
                    <a:pt x="1964570" y="506563"/>
                    <a:pt x="1963446" y="504789"/>
                    <a:pt x="1962330" y="503052"/>
                  </a:cubicBezTo>
                  <a:close/>
                  <a:moveTo>
                    <a:pt x="1973898" y="95779"/>
                  </a:moveTo>
                  <a:cubicBezTo>
                    <a:pt x="1971156" y="91603"/>
                    <a:pt x="1968037" y="99408"/>
                    <a:pt x="1965250" y="96333"/>
                  </a:cubicBezTo>
                  <a:cubicBezTo>
                    <a:pt x="1967859" y="89836"/>
                    <a:pt x="1974305" y="89333"/>
                    <a:pt x="1973898" y="95779"/>
                  </a:cubicBezTo>
                  <a:close/>
                  <a:moveTo>
                    <a:pt x="1986523" y="94227"/>
                  </a:moveTo>
                  <a:cubicBezTo>
                    <a:pt x="1982613" y="93495"/>
                    <a:pt x="1978607" y="96333"/>
                    <a:pt x="1974815" y="92054"/>
                  </a:cubicBezTo>
                  <a:cubicBezTo>
                    <a:pt x="1978873" y="87315"/>
                    <a:pt x="1982798" y="87352"/>
                    <a:pt x="1986523" y="94227"/>
                  </a:cubicBezTo>
                  <a:close/>
                  <a:moveTo>
                    <a:pt x="1992200" y="88387"/>
                  </a:moveTo>
                  <a:cubicBezTo>
                    <a:pt x="1991099" y="89984"/>
                    <a:pt x="1990005" y="91581"/>
                    <a:pt x="1988911" y="93162"/>
                  </a:cubicBezTo>
                  <a:cubicBezTo>
                    <a:pt x="1988150" y="91847"/>
                    <a:pt x="1987425" y="90538"/>
                    <a:pt x="1986679" y="89237"/>
                  </a:cubicBezTo>
                  <a:cubicBezTo>
                    <a:pt x="1988660" y="84263"/>
                    <a:pt x="1990397" y="87515"/>
                    <a:pt x="1992200" y="88387"/>
                  </a:cubicBezTo>
                  <a:close/>
                  <a:moveTo>
                    <a:pt x="2240262" y="301072"/>
                  </a:moveTo>
                  <a:cubicBezTo>
                    <a:pt x="2242694" y="305425"/>
                    <a:pt x="2240787" y="309483"/>
                    <a:pt x="2238310" y="313468"/>
                  </a:cubicBezTo>
                  <a:cubicBezTo>
                    <a:pt x="2234526" y="316543"/>
                    <a:pt x="2229019" y="315870"/>
                    <a:pt x="2223157" y="321088"/>
                  </a:cubicBezTo>
                  <a:cubicBezTo>
                    <a:pt x="2222396" y="319359"/>
                    <a:pt x="2220903" y="317548"/>
                    <a:pt x="2221731" y="315944"/>
                  </a:cubicBezTo>
                  <a:cubicBezTo>
                    <a:pt x="2225744" y="309905"/>
                    <a:pt x="2233994" y="304782"/>
                    <a:pt x="2240262" y="301072"/>
                  </a:cubicBezTo>
                  <a:close/>
                  <a:moveTo>
                    <a:pt x="2261462" y="301456"/>
                  </a:moveTo>
                  <a:cubicBezTo>
                    <a:pt x="2262725" y="304073"/>
                    <a:pt x="2263413" y="306623"/>
                    <a:pt x="2262799" y="309099"/>
                  </a:cubicBezTo>
                  <a:cubicBezTo>
                    <a:pt x="2257522" y="310038"/>
                    <a:pt x="2252163" y="314118"/>
                    <a:pt x="2246981" y="312891"/>
                  </a:cubicBezTo>
                  <a:cubicBezTo>
                    <a:pt x="2251823" y="308242"/>
                    <a:pt x="2256605" y="306105"/>
                    <a:pt x="2261462" y="301456"/>
                  </a:cubicBezTo>
                  <a:close/>
                  <a:moveTo>
                    <a:pt x="2135675" y="71911"/>
                  </a:moveTo>
                  <a:cubicBezTo>
                    <a:pt x="2134951" y="76819"/>
                    <a:pt x="2128978" y="81616"/>
                    <a:pt x="2126029" y="78711"/>
                  </a:cubicBezTo>
                  <a:cubicBezTo>
                    <a:pt x="2129370" y="72251"/>
                    <a:pt x="2132489" y="73182"/>
                    <a:pt x="2135675" y="71911"/>
                  </a:cubicBezTo>
                  <a:close/>
                  <a:moveTo>
                    <a:pt x="2285352" y="290730"/>
                  </a:moveTo>
                  <a:cubicBezTo>
                    <a:pt x="2278455" y="297036"/>
                    <a:pt x="2272520" y="299231"/>
                    <a:pt x="2269068" y="309565"/>
                  </a:cubicBezTo>
                  <a:cubicBezTo>
                    <a:pt x="2268077" y="307842"/>
                    <a:pt x="2267079" y="306083"/>
                    <a:pt x="2266089" y="304324"/>
                  </a:cubicBezTo>
                  <a:cubicBezTo>
                    <a:pt x="2270842" y="301885"/>
                    <a:pt x="2276593" y="285556"/>
                    <a:pt x="2285352" y="290730"/>
                  </a:cubicBezTo>
                  <a:close/>
                  <a:moveTo>
                    <a:pt x="2191742" y="36053"/>
                  </a:moveTo>
                  <a:cubicBezTo>
                    <a:pt x="2193117" y="33887"/>
                    <a:pt x="2194470" y="32660"/>
                    <a:pt x="2195778" y="32609"/>
                  </a:cubicBezTo>
                  <a:cubicBezTo>
                    <a:pt x="2199644" y="38781"/>
                    <a:pt x="2192888" y="44110"/>
                    <a:pt x="2198380" y="50386"/>
                  </a:cubicBezTo>
                  <a:cubicBezTo>
                    <a:pt x="2195475" y="51251"/>
                    <a:pt x="2192422" y="56906"/>
                    <a:pt x="2189731" y="50985"/>
                  </a:cubicBezTo>
                  <a:cubicBezTo>
                    <a:pt x="2194839" y="51524"/>
                    <a:pt x="2196465" y="43083"/>
                    <a:pt x="2191742" y="36053"/>
                  </a:cubicBezTo>
                  <a:close/>
                  <a:moveTo>
                    <a:pt x="2343259" y="297753"/>
                  </a:moveTo>
                  <a:cubicBezTo>
                    <a:pt x="2345499" y="301256"/>
                    <a:pt x="2342808" y="304405"/>
                    <a:pt x="2342971" y="307776"/>
                  </a:cubicBezTo>
                  <a:cubicBezTo>
                    <a:pt x="2341204" y="305773"/>
                    <a:pt x="2339268" y="308818"/>
                    <a:pt x="2337590" y="303607"/>
                  </a:cubicBezTo>
                  <a:cubicBezTo>
                    <a:pt x="2339511" y="300761"/>
                    <a:pt x="2341293" y="302328"/>
                    <a:pt x="2343259" y="297753"/>
                  </a:cubicBezTo>
                  <a:close/>
                  <a:moveTo>
                    <a:pt x="2314217" y="193780"/>
                  </a:moveTo>
                  <a:cubicBezTo>
                    <a:pt x="2316390" y="195443"/>
                    <a:pt x="2318083" y="186646"/>
                    <a:pt x="2319221" y="184111"/>
                  </a:cubicBezTo>
                  <a:cubicBezTo>
                    <a:pt x="2322510" y="186853"/>
                    <a:pt x="2319746" y="189174"/>
                    <a:pt x="2320559" y="191739"/>
                  </a:cubicBezTo>
                  <a:cubicBezTo>
                    <a:pt x="2321372" y="191119"/>
                    <a:pt x="2322133" y="191466"/>
                    <a:pt x="2322873" y="193181"/>
                  </a:cubicBezTo>
                  <a:cubicBezTo>
                    <a:pt x="2318933" y="194275"/>
                    <a:pt x="2315577" y="192966"/>
                    <a:pt x="2317129" y="201519"/>
                  </a:cubicBezTo>
                  <a:cubicBezTo>
                    <a:pt x="2315207" y="201489"/>
                    <a:pt x="2313958" y="197069"/>
                    <a:pt x="2314217" y="193780"/>
                  </a:cubicBezTo>
                  <a:close/>
                  <a:moveTo>
                    <a:pt x="2285699" y="72251"/>
                  </a:moveTo>
                  <a:cubicBezTo>
                    <a:pt x="2283984" y="68452"/>
                    <a:pt x="2281922" y="75829"/>
                    <a:pt x="2280244" y="70580"/>
                  </a:cubicBezTo>
                  <a:cubicBezTo>
                    <a:pt x="2281819" y="65177"/>
                    <a:pt x="2287030" y="67528"/>
                    <a:pt x="2285699" y="72251"/>
                  </a:cubicBezTo>
                  <a:close/>
                  <a:moveTo>
                    <a:pt x="2307646" y="73936"/>
                  </a:moveTo>
                  <a:cubicBezTo>
                    <a:pt x="2303602" y="77647"/>
                    <a:pt x="2299574" y="81077"/>
                    <a:pt x="2295782" y="76797"/>
                  </a:cubicBezTo>
                  <a:cubicBezTo>
                    <a:pt x="2299699" y="76590"/>
                    <a:pt x="2303854" y="69442"/>
                    <a:pt x="2307646" y="73936"/>
                  </a:cubicBezTo>
                  <a:close/>
                  <a:moveTo>
                    <a:pt x="2323242" y="77677"/>
                  </a:moveTo>
                  <a:cubicBezTo>
                    <a:pt x="2321084" y="79998"/>
                    <a:pt x="2318911" y="82407"/>
                    <a:pt x="2316967" y="77174"/>
                  </a:cubicBezTo>
                  <a:cubicBezTo>
                    <a:pt x="2319147" y="74291"/>
                    <a:pt x="2321246" y="74476"/>
                    <a:pt x="2323242" y="77677"/>
                  </a:cubicBezTo>
                  <a:close/>
                  <a:moveTo>
                    <a:pt x="2322436" y="52485"/>
                  </a:moveTo>
                  <a:cubicBezTo>
                    <a:pt x="2324388" y="56654"/>
                    <a:pt x="2325201" y="56713"/>
                    <a:pt x="2325571" y="52729"/>
                  </a:cubicBezTo>
                  <a:cubicBezTo>
                    <a:pt x="2329008" y="57083"/>
                    <a:pt x="2321912" y="61843"/>
                    <a:pt x="2320722" y="57393"/>
                  </a:cubicBezTo>
                  <a:cubicBezTo>
                    <a:pt x="2321875" y="55767"/>
                    <a:pt x="2322170" y="54141"/>
                    <a:pt x="2322436" y="52485"/>
                  </a:cubicBezTo>
                  <a:close/>
                  <a:moveTo>
                    <a:pt x="2461395" y="107229"/>
                  </a:moveTo>
                  <a:cubicBezTo>
                    <a:pt x="2461262" y="111819"/>
                    <a:pt x="2457189" y="114606"/>
                    <a:pt x="2454890" y="114251"/>
                  </a:cubicBezTo>
                  <a:cubicBezTo>
                    <a:pt x="2454986" y="110858"/>
                    <a:pt x="2459200" y="103437"/>
                    <a:pt x="2461395" y="10722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descr="곡선의 붓놀림" id="288" name="Google Shape;288;p4"/>
            <p:cNvGrpSpPr/>
            <p:nvPr/>
          </p:nvGrpSpPr>
          <p:grpSpPr>
            <a:xfrm>
              <a:off x="1988293" y="3439424"/>
              <a:ext cx="734944" cy="540259"/>
              <a:chOff x="1988293" y="3439424"/>
              <a:chExt cx="734944" cy="540259"/>
            </a:xfrm>
          </p:grpSpPr>
          <p:sp>
            <p:nvSpPr>
              <p:cNvPr descr="곡선의 붓놀림" id="289" name="Google Shape;289;p4"/>
              <p:cNvSpPr/>
              <p:nvPr/>
            </p:nvSpPr>
            <p:spPr>
              <a:xfrm>
                <a:off x="2026811" y="3772695"/>
                <a:ext cx="7014" cy="5303"/>
              </a:xfrm>
              <a:custGeom>
                <a:rect b="b" l="l" r="r" t="t"/>
                <a:pathLst>
                  <a:path extrusionOk="0" h="5303" w="7014">
                    <a:moveTo>
                      <a:pt x="0" y="1459"/>
                    </a:moveTo>
                    <a:cubicBezTo>
                      <a:pt x="2210" y="6056"/>
                      <a:pt x="4561" y="6367"/>
                      <a:pt x="7015" y="3262"/>
                    </a:cubicBezTo>
                    <a:cubicBezTo>
                      <a:pt x="4649" y="3225"/>
                      <a:pt x="2461" y="-2651"/>
                      <a:pt x="0" y="145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290" name="Google Shape;290;p4"/>
              <p:cNvSpPr/>
              <p:nvPr/>
            </p:nvSpPr>
            <p:spPr>
              <a:xfrm>
                <a:off x="2033456" y="3759521"/>
                <a:ext cx="7014" cy="5612"/>
              </a:xfrm>
              <a:custGeom>
                <a:rect b="b" l="l" r="r" t="t"/>
                <a:pathLst>
                  <a:path extrusionOk="0" h="5612" w="7014">
                    <a:moveTo>
                      <a:pt x="0" y="2599"/>
                    </a:moveTo>
                    <a:cubicBezTo>
                      <a:pt x="2395" y="1372"/>
                      <a:pt x="4539" y="8343"/>
                      <a:pt x="7015" y="4380"/>
                    </a:cubicBezTo>
                    <a:cubicBezTo>
                      <a:pt x="4709" y="2680"/>
                      <a:pt x="2535" y="-3425"/>
                      <a:pt x="0" y="259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291" name="Google Shape;291;p4"/>
              <p:cNvSpPr/>
              <p:nvPr/>
            </p:nvSpPr>
            <p:spPr>
              <a:xfrm>
                <a:off x="2051581" y="3780038"/>
                <a:ext cx="6342" cy="7253"/>
              </a:xfrm>
              <a:custGeom>
                <a:rect b="b" l="l" r="r" t="t"/>
                <a:pathLst>
                  <a:path extrusionOk="0" h="7253" w="6342">
                    <a:moveTo>
                      <a:pt x="0" y="6091"/>
                    </a:moveTo>
                    <a:cubicBezTo>
                      <a:pt x="2454" y="9240"/>
                      <a:pt x="2617" y="5108"/>
                      <a:pt x="6342" y="4073"/>
                    </a:cubicBezTo>
                    <a:cubicBezTo>
                      <a:pt x="5130" y="806"/>
                      <a:pt x="3814" y="1412"/>
                      <a:pt x="2550" y="0"/>
                    </a:cubicBezTo>
                    <a:cubicBezTo>
                      <a:pt x="976" y="1974"/>
                      <a:pt x="1715" y="4125"/>
                      <a:pt x="0" y="609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292" name="Google Shape;292;p4"/>
              <p:cNvSpPr/>
              <p:nvPr/>
            </p:nvSpPr>
            <p:spPr>
              <a:xfrm>
                <a:off x="2120406" y="3896203"/>
                <a:ext cx="7835" cy="8518"/>
              </a:xfrm>
              <a:custGeom>
                <a:rect b="b" l="l" r="r" t="t"/>
                <a:pathLst>
                  <a:path extrusionOk="0" h="8518" w="7835">
                    <a:moveTo>
                      <a:pt x="0" y="3271"/>
                    </a:moveTo>
                    <a:cubicBezTo>
                      <a:pt x="990" y="4986"/>
                      <a:pt x="1988" y="6767"/>
                      <a:pt x="2979" y="8519"/>
                    </a:cubicBezTo>
                    <a:cubicBezTo>
                      <a:pt x="4686" y="4062"/>
                      <a:pt x="6157" y="7292"/>
                      <a:pt x="7835" y="3877"/>
                    </a:cubicBezTo>
                    <a:cubicBezTo>
                      <a:pt x="5374" y="-1083"/>
                      <a:pt x="2757" y="-1283"/>
                      <a:pt x="0" y="327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293" name="Google Shape;293;p4"/>
              <p:cNvSpPr/>
              <p:nvPr/>
            </p:nvSpPr>
            <p:spPr>
              <a:xfrm>
                <a:off x="2046530" y="3761987"/>
                <a:ext cx="5581" cy="8101"/>
              </a:xfrm>
              <a:custGeom>
                <a:rect b="b" l="l" r="r" t="t"/>
                <a:pathLst>
                  <a:path extrusionOk="0" h="8101" w="5581">
                    <a:moveTo>
                      <a:pt x="202" y="2417"/>
                    </a:moveTo>
                    <a:cubicBezTo>
                      <a:pt x="-1077" y="6024"/>
                      <a:pt x="4068" y="10474"/>
                      <a:pt x="5576" y="6608"/>
                    </a:cubicBezTo>
                    <a:cubicBezTo>
                      <a:pt x="5702" y="1841"/>
                      <a:pt x="3750" y="4930"/>
                      <a:pt x="1858" y="0"/>
                    </a:cubicBezTo>
                    <a:cubicBezTo>
                      <a:pt x="1585" y="1892"/>
                      <a:pt x="1267" y="3748"/>
                      <a:pt x="202" y="24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294" name="Google Shape;294;p4"/>
              <p:cNvSpPr/>
              <p:nvPr/>
            </p:nvSpPr>
            <p:spPr>
              <a:xfrm>
                <a:off x="2131302" y="3898055"/>
                <a:ext cx="5232" cy="12639"/>
              </a:xfrm>
              <a:custGeom>
                <a:rect b="b" l="l" r="r" t="t"/>
                <a:pathLst>
                  <a:path extrusionOk="0" h="12639" w="5232">
                    <a:moveTo>
                      <a:pt x="0" y="4768"/>
                    </a:moveTo>
                    <a:cubicBezTo>
                      <a:pt x="3016" y="4886"/>
                      <a:pt x="2986" y="9217"/>
                      <a:pt x="4479" y="12640"/>
                    </a:cubicBezTo>
                    <a:cubicBezTo>
                      <a:pt x="5869" y="8567"/>
                      <a:pt x="5256" y="4339"/>
                      <a:pt x="3289" y="0"/>
                    </a:cubicBezTo>
                    <a:cubicBezTo>
                      <a:pt x="2203" y="1574"/>
                      <a:pt x="1101" y="3178"/>
                      <a:pt x="0" y="476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295" name="Google Shape;295;p4"/>
              <p:cNvSpPr/>
              <p:nvPr/>
            </p:nvSpPr>
            <p:spPr>
              <a:xfrm>
                <a:off x="2092635" y="3799204"/>
                <a:ext cx="6408" cy="5660"/>
              </a:xfrm>
              <a:custGeom>
                <a:rect b="b" l="l" r="r" t="t"/>
                <a:pathLst>
                  <a:path extrusionOk="0" h="5660" w="6408">
                    <a:moveTo>
                      <a:pt x="140" y="1427"/>
                    </a:moveTo>
                    <a:cubicBezTo>
                      <a:pt x="-946" y="5847"/>
                      <a:pt x="4583" y="7976"/>
                      <a:pt x="6408" y="1908"/>
                    </a:cubicBezTo>
                    <a:cubicBezTo>
                      <a:pt x="4479" y="-4006"/>
                      <a:pt x="2092" y="6158"/>
                      <a:pt x="140" y="142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296" name="Google Shape;296;p4"/>
              <p:cNvSpPr/>
              <p:nvPr/>
            </p:nvSpPr>
            <p:spPr>
              <a:xfrm>
                <a:off x="2160773" y="3905173"/>
                <a:ext cx="23749" cy="16084"/>
              </a:xfrm>
              <a:custGeom>
                <a:rect b="b" l="l" r="r" t="t"/>
                <a:pathLst>
                  <a:path extrusionOk="0" h="16084" w="23749">
                    <a:moveTo>
                      <a:pt x="0" y="10001"/>
                    </a:moveTo>
                    <a:cubicBezTo>
                      <a:pt x="1175" y="10541"/>
                      <a:pt x="3430" y="8656"/>
                      <a:pt x="2314" y="11435"/>
                    </a:cubicBezTo>
                    <a:cubicBezTo>
                      <a:pt x="3799" y="14466"/>
                      <a:pt x="5573" y="7798"/>
                      <a:pt x="7170" y="6778"/>
                    </a:cubicBezTo>
                    <a:cubicBezTo>
                      <a:pt x="8279" y="11620"/>
                      <a:pt x="10836" y="13741"/>
                      <a:pt x="13963" y="16085"/>
                    </a:cubicBezTo>
                    <a:cubicBezTo>
                      <a:pt x="14170" y="5965"/>
                      <a:pt x="19500" y="7207"/>
                      <a:pt x="23750" y="4302"/>
                    </a:cubicBezTo>
                    <a:cubicBezTo>
                      <a:pt x="21399" y="3799"/>
                      <a:pt x="18997" y="5263"/>
                      <a:pt x="16816" y="0"/>
                    </a:cubicBezTo>
                    <a:cubicBezTo>
                      <a:pt x="16668" y="6926"/>
                      <a:pt x="15345" y="3984"/>
                      <a:pt x="11879" y="7148"/>
                    </a:cubicBezTo>
                    <a:cubicBezTo>
                      <a:pt x="11709" y="5448"/>
                      <a:pt x="11524" y="3748"/>
                      <a:pt x="10459" y="2018"/>
                    </a:cubicBezTo>
                    <a:cubicBezTo>
                      <a:pt x="8286" y="4879"/>
                      <a:pt x="6187" y="4723"/>
                      <a:pt x="4191" y="1530"/>
                    </a:cubicBezTo>
                    <a:cubicBezTo>
                      <a:pt x="2070" y="4272"/>
                      <a:pt x="118" y="7074"/>
                      <a:pt x="0" y="1000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297" name="Google Shape;297;p4"/>
              <p:cNvSpPr/>
              <p:nvPr/>
            </p:nvSpPr>
            <p:spPr>
              <a:xfrm>
                <a:off x="2102843" y="3802467"/>
                <a:ext cx="5649" cy="7950"/>
              </a:xfrm>
              <a:custGeom>
                <a:rect b="b" l="l" r="r" t="t"/>
                <a:pathLst>
                  <a:path extrusionOk="0" h="7950" w="5649">
                    <a:moveTo>
                      <a:pt x="0" y="2703"/>
                    </a:moveTo>
                    <a:cubicBezTo>
                      <a:pt x="1005" y="4447"/>
                      <a:pt x="1988" y="6214"/>
                      <a:pt x="2986" y="7951"/>
                    </a:cubicBezTo>
                    <a:cubicBezTo>
                      <a:pt x="3134" y="6096"/>
                      <a:pt x="4073" y="2636"/>
                      <a:pt x="5440" y="4381"/>
                    </a:cubicBezTo>
                    <a:cubicBezTo>
                      <a:pt x="6749" y="877"/>
                      <a:pt x="1560" y="-2553"/>
                      <a:pt x="0" y="270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298" name="Google Shape;298;p4"/>
              <p:cNvSpPr/>
              <p:nvPr/>
            </p:nvSpPr>
            <p:spPr>
              <a:xfrm>
                <a:off x="2113310" y="3766413"/>
                <a:ext cx="7177" cy="5145"/>
              </a:xfrm>
              <a:custGeom>
                <a:rect b="b" l="l" r="r" t="t"/>
                <a:pathLst>
                  <a:path extrusionOk="0" h="5145" w="7177">
                    <a:moveTo>
                      <a:pt x="0" y="4415"/>
                    </a:moveTo>
                    <a:cubicBezTo>
                      <a:pt x="2314" y="6070"/>
                      <a:pt x="4701" y="4880"/>
                      <a:pt x="7177" y="1192"/>
                    </a:cubicBezTo>
                    <a:cubicBezTo>
                      <a:pt x="4753" y="83"/>
                      <a:pt x="288" y="-1898"/>
                      <a:pt x="0" y="441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299" name="Google Shape;299;p4"/>
              <p:cNvSpPr/>
              <p:nvPr/>
            </p:nvSpPr>
            <p:spPr>
              <a:xfrm>
                <a:off x="2225769" y="3945797"/>
                <a:ext cx="6349" cy="4562"/>
              </a:xfrm>
              <a:custGeom>
                <a:rect b="b" l="l" r="r" t="t"/>
                <a:pathLst>
                  <a:path extrusionOk="0" h="4562" w="6349">
                    <a:moveTo>
                      <a:pt x="0" y="2049"/>
                    </a:moveTo>
                    <a:cubicBezTo>
                      <a:pt x="2173" y="6056"/>
                      <a:pt x="6202" y="5198"/>
                      <a:pt x="6350" y="9"/>
                    </a:cubicBezTo>
                    <a:cubicBezTo>
                      <a:pt x="4250" y="268"/>
                      <a:pt x="2188" y="-863"/>
                      <a:pt x="0" y="204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00" name="Google Shape;300;p4"/>
              <p:cNvSpPr/>
              <p:nvPr/>
            </p:nvSpPr>
            <p:spPr>
              <a:xfrm>
                <a:off x="2136749" y="3773489"/>
                <a:ext cx="7835" cy="5314"/>
              </a:xfrm>
              <a:custGeom>
                <a:rect b="b" l="l" r="r" t="t"/>
                <a:pathLst>
                  <a:path extrusionOk="0" h="5314" w="7835">
                    <a:moveTo>
                      <a:pt x="0" y="1655"/>
                    </a:moveTo>
                    <a:cubicBezTo>
                      <a:pt x="2580" y="2505"/>
                      <a:pt x="5012" y="9054"/>
                      <a:pt x="7835" y="2268"/>
                    </a:cubicBezTo>
                    <a:cubicBezTo>
                      <a:pt x="5278" y="435"/>
                      <a:pt x="2713" y="-1450"/>
                      <a:pt x="0" y="165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01" name="Google Shape;301;p4"/>
              <p:cNvSpPr/>
              <p:nvPr/>
            </p:nvSpPr>
            <p:spPr>
              <a:xfrm>
                <a:off x="2216396" y="3854495"/>
                <a:ext cx="7421" cy="9095"/>
              </a:xfrm>
              <a:custGeom>
                <a:rect b="b" l="l" r="r" t="t"/>
                <a:pathLst>
                  <a:path extrusionOk="0" h="9095" w="7421">
                    <a:moveTo>
                      <a:pt x="163" y="8478"/>
                    </a:moveTo>
                    <a:cubicBezTo>
                      <a:pt x="3511" y="10977"/>
                      <a:pt x="3231" y="5248"/>
                      <a:pt x="7422" y="2772"/>
                    </a:cubicBezTo>
                    <a:cubicBezTo>
                      <a:pt x="6387" y="2343"/>
                      <a:pt x="5345" y="1870"/>
                      <a:pt x="4361" y="0"/>
                    </a:cubicBezTo>
                    <a:cubicBezTo>
                      <a:pt x="2964" y="8234"/>
                      <a:pt x="-828" y="1212"/>
                      <a:pt x="163" y="847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02" name="Google Shape;302;p4"/>
              <p:cNvSpPr/>
              <p:nvPr/>
            </p:nvSpPr>
            <p:spPr>
              <a:xfrm>
                <a:off x="2157383" y="3749155"/>
                <a:ext cx="6674" cy="10525"/>
              </a:xfrm>
              <a:custGeom>
                <a:rect b="b" l="l" r="r" t="t"/>
                <a:pathLst>
                  <a:path extrusionOk="0" h="10525" w="6674">
                    <a:moveTo>
                      <a:pt x="6538" y="10526"/>
                    </a:moveTo>
                    <a:cubicBezTo>
                      <a:pt x="7610" y="6520"/>
                      <a:pt x="2044" y="6039"/>
                      <a:pt x="581" y="0"/>
                    </a:cubicBezTo>
                    <a:cubicBezTo>
                      <a:pt x="-1918" y="5440"/>
                      <a:pt x="4321" y="8027"/>
                      <a:pt x="6538" y="10526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03" name="Google Shape;303;p4"/>
              <p:cNvSpPr/>
              <p:nvPr/>
            </p:nvSpPr>
            <p:spPr>
              <a:xfrm>
                <a:off x="2189081" y="3762933"/>
                <a:ext cx="9922" cy="8080"/>
              </a:xfrm>
              <a:custGeom>
                <a:rect b="b" l="l" r="r" t="t"/>
                <a:pathLst>
                  <a:path extrusionOk="0" h="8080" w="9922">
                    <a:moveTo>
                      <a:pt x="2013" y="7636"/>
                    </a:moveTo>
                    <a:cubicBezTo>
                      <a:pt x="4644" y="7333"/>
                      <a:pt x="7180" y="9742"/>
                      <a:pt x="9922" y="5736"/>
                    </a:cubicBezTo>
                    <a:cubicBezTo>
                      <a:pt x="6840" y="3570"/>
                      <a:pt x="3698" y="3496"/>
                      <a:pt x="675" y="0"/>
                    </a:cubicBezTo>
                    <a:cubicBezTo>
                      <a:pt x="-2104" y="2291"/>
                      <a:pt x="4777" y="5337"/>
                      <a:pt x="2013" y="7636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04" name="Google Shape;304;p4"/>
              <p:cNvSpPr/>
              <p:nvPr/>
            </p:nvSpPr>
            <p:spPr>
              <a:xfrm>
                <a:off x="2276022" y="3917370"/>
                <a:ext cx="6499" cy="4459"/>
              </a:xfrm>
              <a:custGeom>
                <a:rect b="b" l="l" r="r" t="t"/>
                <a:pathLst>
                  <a:path extrusionOk="0" h="4459" w="6499">
                    <a:moveTo>
                      <a:pt x="158" y="458"/>
                    </a:moveTo>
                    <a:cubicBezTo>
                      <a:pt x="-1024" y="8146"/>
                      <a:pt x="4749" y="2151"/>
                      <a:pt x="6353" y="3452"/>
                    </a:cubicBezTo>
                    <a:cubicBezTo>
                      <a:pt x="7484" y="-2772"/>
                      <a:pt x="1763" y="1545"/>
                      <a:pt x="158" y="45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05" name="Google Shape;305;p4"/>
              <p:cNvSpPr/>
              <p:nvPr/>
            </p:nvSpPr>
            <p:spPr>
              <a:xfrm>
                <a:off x="2275872" y="3887766"/>
                <a:ext cx="6577" cy="10015"/>
              </a:xfrm>
              <a:custGeom>
                <a:rect b="b" l="l" r="r" t="t"/>
                <a:pathLst>
                  <a:path extrusionOk="0" h="10015" w="6577">
                    <a:moveTo>
                      <a:pt x="6577" y="4184"/>
                    </a:moveTo>
                    <a:cubicBezTo>
                      <a:pt x="4892" y="-769"/>
                      <a:pt x="2845" y="6697"/>
                      <a:pt x="1204" y="0"/>
                    </a:cubicBezTo>
                    <a:cubicBezTo>
                      <a:pt x="-297" y="3230"/>
                      <a:pt x="-393" y="6571"/>
                      <a:pt x="908" y="10016"/>
                    </a:cubicBezTo>
                    <a:cubicBezTo>
                      <a:pt x="3266" y="3940"/>
                      <a:pt x="6466" y="10422"/>
                      <a:pt x="6577" y="418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06" name="Google Shape;306;p4"/>
              <p:cNvSpPr/>
              <p:nvPr/>
            </p:nvSpPr>
            <p:spPr>
              <a:xfrm>
                <a:off x="2325699" y="3967631"/>
                <a:ext cx="8596" cy="4349"/>
              </a:xfrm>
              <a:custGeom>
                <a:rect b="b" l="l" r="r" t="t"/>
                <a:pathLst>
                  <a:path extrusionOk="0" h="4349" w="8596">
                    <a:moveTo>
                      <a:pt x="0" y="543"/>
                    </a:moveTo>
                    <a:cubicBezTo>
                      <a:pt x="2779" y="3721"/>
                      <a:pt x="5588" y="6242"/>
                      <a:pt x="8597" y="2428"/>
                    </a:cubicBezTo>
                    <a:cubicBezTo>
                      <a:pt x="5743" y="1408"/>
                      <a:pt x="2949" y="-1098"/>
                      <a:pt x="0" y="54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07" name="Google Shape;307;p4"/>
              <p:cNvSpPr/>
              <p:nvPr/>
            </p:nvSpPr>
            <p:spPr>
              <a:xfrm>
                <a:off x="2173671" y="3692844"/>
                <a:ext cx="6035" cy="10156"/>
              </a:xfrm>
              <a:custGeom>
                <a:rect b="b" l="l" r="r" t="t"/>
                <a:pathLst>
                  <a:path extrusionOk="0" h="10156" w="6035">
                    <a:moveTo>
                      <a:pt x="0" y="4783"/>
                    </a:moveTo>
                    <a:cubicBezTo>
                      <a:pt x="1427" y="9476"/>
                      <a:pt x="3090" y="6490"/>
                      <a:pt x="4553" y="10156"/>
                    </a:cubicBezTo>
                    <a:cubicBezTo>
                      <a:pt x="7458" y="7030"/>
                      <a:pt x="5581" y="3548"/>
                      <a:pt x="3289" y="0"/>
                    </a:cubicBezTo>
                    <a:cubicBezTo>
                      <a:pt x="2203" y="1626"/>
                      <a:pt x="1101" y="3193"/>
                      <a:pt x="0" y="478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08" name="Google Shape;308;p4"/>
              <p:cNvSpPr/>
              <p:nvPr/>
            </p:nvSpPr>
            <p:spPr>
              <a:xfrm>
                <a:off x="2193881" y="3728523"/>
                <a:ext cx="6255" cy="7562"/>
              </a:xfrm>
              <a:custGeom>
                <a:rect b="b" l="l" r="r" t="t"/>
                <a:pathLst>
                  <a:path extrusionOk="0" h="7562" w="6255">
                    <a:moveTo>
                      <a:pt x="0" y="2078"/>
                    </a:moveTo>
                    <a:cubicBezTo>
                      <a:pt x="1929" y="7548"/>
                      <a:pt x="4066" y="6284"/>
                      <a:pt x="6120" y="7563"/>
                    </a:cubicBezTo>
                    <a:cubicBezTo>
                      <a:pt x="7170" y="3808"/>
                      <a:pt x="1818" y="-3621"/>
                      <a:pt x="0" y="207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09" name="Google Shape;309;p4"/>
              <p:cNvSpPr/>
              <p:nvPr/>
            </p:nvSpPr>
            <p:spPr>
              <a:xfrm>
                <a:off x="2190015" y="3693746"/>
                <a:ext cx="23735" cy="15522"/>
              </a:xfrm>
              <a:custGeom>
                <a:rect b="b" l="l" r="r" t="t"/>
                <a:pathLst>
                  <a:path extrusionOk="0" h="15522" w="23735">
                    <a:moveTo>
                      <a:pt x="0" y="8922"/>
                    </a:moveTo>
                    <a:cubicBezTo>
                      <a:pt x="488" y="10267"/>
                      <a:pt x="1020" y="9698"/>
                      <a:pt x="1574" y="9055"/>
                    </a:cubicBezTo>
                    <a:cubicBezTo>
                      <a:pt x="7650" y="15878"/>
                      <a:pt x="14111" y="10119"/>
                      <a:pt x="20231" y="15523"/>
                    </a:cubicBezTo>
                    <a:cubicBezTo>
                      <a:pt x="23816" y="11613"/>
                      <a:pt x="21710" y="7266"/>
                      <a:pt x="23735" y="3238"/>
                    </a:cubicBezTo>
                    <a:cubicBezTo>
                      <a:pt x="20305" y="-754"/>
                      <a:pt x="20830" y="7318"/>
                      <a:pt x="18139" y="6557"/>
                    </a:cubicBezTo>
                    <a:cubicBezTo>
                      <a:pt x="15286" y="3075"/>
                      <a:pt x="17378" y="259"/>
                      <a:pt x="14421" y="0"/>
                    </a:cubicBezTo>
                    <a:cubicBezTo>
                      <a:pt x="14126" y="6830"/>
                      <a:pt x="9668" y="4649"/>
                      <a:pt x="7104" y="8205"/>
                    </a:cubicBezTo>
                    <a:cubicBezTo>
                      <a:pt x="5403" y="3334"/>
                      <a:pt x="3548" y="4649"/>
                      <a:pt x="1804" y="1523"/>
                    </a:cubicBezTo>
                    <a:cubicBezTo>
                      <a:pt x="-1789" y="3755"/>
                      <a:pt x="3585" y="6682"/>
                      <a:pt x="0" y="892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10" name="Google Shape;310;p4"/>
              <p:cNvSpPr/>
              <p:nvPr/>
            </p:nvSpPr>
            <p:spPr>
              <a:xfrm>
                <a:off x="2317390" y="3897375"/>
                <a:ext cx="6831" cy="14096"/>
              </a:xfrm>
              <a:custGeom>
                <a:rect b="b" l="l" r="r" t="t"/>
                <a:pathLst>
                  <a:path extrusionOk="0" h="14096" w="6831">
                    <a:moveTo>
                      <a:pt x="2388" y="7503"/>
                    </a:moveTo>
                    <a:cubicBezTo>
                      <a:pt x="798" y="5847"/>
                      <a:pt x="5507" y="3171"/>
                      <a:pt x="6423" y="4036"/>
                    </a:cubicBezTo>
                    <a:cubicBezTo>
                      <a:pt x="8249" y="-2373"/>
                      <a:pt x="3400" y="4864"/>
                      <a:pt x="2624" y="0"/>
                    </a:cubicBezTo>
                    <a:cubicBezTo>
                      <a:pt x="-643" y="2676"/>
                      <a:pt x="1249" y="5743"/>
                      <a:pt x="0" y="8597"/>
                    </a:cubicBezTo>
                    <a:cubicBezTo>
                      <a:pt x="2011" y="11258"/>
                      <a:pt x="4073" y="12588"/>
                      <a:pt x="6120" y="14096"/>
                    </a:cubicBezTo>
                    <a:cubicBezTo>
                      <a:pt x="8368" y="10230"/>
                      <a:pt x="4472" y="7562"/>
                      <a:pt x="2388" y="750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11" name="Google Shape;311;p4"/>
              <p:cNvSpPr/>
              <p:nvPr/>
            </p:nvSpPr>
            <p:spPr>
              <a:xfrm>
                <a:off x="2138575" y="3584753"/>
                <a:ext cx="7768" cy="6501"/>
              </a:xfrm>
              <a:custGeom>
                <a:rect b="b" l="l" r="r" t="t"/>
                <a:pathLst>
                  <a:path extrusionOk="0" h="6501" w="7768">
                    <a:moveTo>
                      <a:pt x="0" y="910"/>
                    </a:moveTo>
                    <a:cubicBezTo>
                      <a:pt x="2528" y="3896"/>
                      <a:pt x="4967" y="9898"/>
                      <a:pt x="7769" y="4007"/>
                    </a:cubicBezTo>
                    <a:cubicBezTo>
                      <a:pt x="5189" y="2462"/>
                      <a:pt x="2713" y="-1870"/>
                      <a:pt x="0" y="91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12" name="Google Shape;312;p4"/>
              <p:cNvSpPr/>
              <p:nvPr/>
            </p:nvSpPr>
            <p:spPr>
              <a:xfrm>
                <a:off x="2137856" y="3575397"/>
                <a:ext cx="5656" cy="5124"/>
              </a:xfrm>
              <a:custGeom>
                <a:rect b="b" l="l" r="r" t="t"/>
                <a:pathLst>
                  <a:path extrusionOk="0" h="5124" w="5656">
                    <a:moveTo>
                      <a:pt x="209" y="1411"/>
                    </a:moveTo>
                    <a:cubicBezTo>
                      <a:pt x="-1107" y="5728"/>
                      <a:pt x="4156" y="6267"/>
                      <a:pt x="5657" y="3104"/>
                    </a:cubicBezTo>
                    <a:cubicBezTo>
                      <a:pt x="4023" y="-3926"/>
                      <a:pt x="1976" y="3481"/>
                      <a:pt x="209" y="141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13" name="Google Shape;313;p4"/>
              <p:cNvSpPr/>
              <p:nvPr/>
            </p:nvSpPr>
            <p:spPr>
              <a:xfrm>
                <a:off x="2146967" y="3577532"/>
                <a:ext cx="4373" cy="10148"/>
              </a:xfrm>
              <a:custGeom>
                <a:rect b="b" l="l" r="r" t="t"/>
                <a:pathLst>
                  <a:path extrusionOk="0" h="10148" w="4373">
                    <a:moveTo>
                      <a:pt x="1757" y="10149"/>
                    </a:moveTo>
                    <a:cubicBezTo>
                      <a:pt x="3915" y="7384"/>
                      <a:pt x="3132" y="4406"/>
                      <a:pt x="4374" y="1567"/>
                    </a:cubicBezTo>
                    <a:cubicBezTo>
                      <a:pt x="3087" y="259"/>
                      <a:pt x="1757" y="1611"/>
                      <a:pt x="493" y="0"/>
                    </a:cubicBezTo>
                    <a:cubicBezTo>
                      <a:pt x="-616" y="3275"/>
                      <a:pt x="293" y="6704"/>
                      <a:pt x="1757" y="1014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14" name="Google Shape;314;p4"/>
              <p:cNvSpPr/>
              <p:nvPr/>
            </p:nvSpPr>
            <p:spPr>
              <a:xfrm>
                <a:off x="2329239" y="3902823"/>
                <a:ext cx="8873" cy="7228"/>
              </a:xfrm>
              <a:custGeom>
                <a:rect b="b" l="l" r="r" t="t"/>
                <a:pathLst>
                  <a:path extrusionOk="0" h="7228" w="8873">
                    <a:moveTo>
                      <a:pt x="22" y="302"/>
                    </a:moveTo>
                    <a:cubicBezTo>
                      <a:pt x="-429" y="8049"/>
                      <a:pt x="6179" y="3148"/>
                      <a:pt x="8449" y="7229"/>
                    </a:cubicBezTo>
                    <a:cubicBezTo>
                      <a:pt x="10799" y="-925"/>
                      <a:pt x="2764" y="-259"/>
                      <a:pt x="22" y="30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15" name="Google Shape;315;p4"/>
              <p:cNvSpPr/>
              <p:nvPr/>
            </p:nvSpPr>
            <p:spPr>
              <a:xfrm>
                <a:off x="2122202" y="3496030"/>
                <a:ext cx="10444" cy="8388"/>
              </a:xfrm>
              <a:custGeom>
                <a:rect b="b" l="l" r="r" t="t"/>
                <a:pathLst>
                  <a:path extrusionOk="0" h="8388" w="10444">
                    <a:moveTo>
                      <a:pt x="0" y="7968"/>
                    </a:moveTo>
                    <a:cubicBezTo>
                      <a:pt x="2328" y="9617"/>
                      <a:pt x="5973" y="6305"/>
                      <a:pt x="10445" y="0"/>
                    </a:cubicBezTo>
                    <a:cubicBezTo>
                      <a:pt x="6985" y="2380"/>
                      <a:pt x="3607" y="1412"/>
                      <a:pt x="0" y="796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16" name="Google Shape;316;p4"/>
              <p:cNvSpPr/>
              <p:nvPr/>
            </p:nvSpPr>
            <p:spPr>
              <a:xfrm>
                <a:off x="2352690" y="3905952"/>
                <a:ext cx="6119" cy="9048"/>
              </a:xfrm>
              <a:custGeom>
                <a:rect b="b" l="l" r="r" t="t"/>
                <a:pathLst>
                  <a:path extrusionOk="0" h="9048" w="6119">
                    <a:moveTo>
                      <a:pt x="6116" y="6990"/>
                    </a:moveTo>
                    <a:cubicBezTo>
                      <a:pt x="6242" y="2895"/>
                      <a:pt x="2413" y="-2708"/>
                      <a:pt x="3" y="1484"/>
                    </a:cubicBezTo>
                    <a:cubicBezTo>
                      <a:pt x="-130" y="5320"/>
                      <a:pt x="3640" y="12623"/>
                      <a:pt x="6116" y="699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17" name="Google Shape;317;p4"/>
              <p:cNvSpPr/>
              <p:nvPr/>
            </p:nvSpPr>
            <p:spPr>
              <a:xfrm>
                <a:off x="2195433" y="3622008"/>
                <a:ext cx="8332" cy="8143"/>
              </a:xfrm>
              <a:custGeom>
                <a:rect b="b" l="l" r="r" t="t"/>
                <a:pathLst>
                  <a:path extrusionOk="0" h="8143" w="8332">
                    <a:moveTo>
                      <a:pt x="0" y="5721"/>
                    </a:moveTo>
                    <a:cubicBezTo>
                      <a:pt x="2439" y="10807"/>
                      <a:pt x="11413" y="7399"/>
                      <a:pt x="7244" y="0"/>
                    </a:cubicBezTo>
                    <a:cubicBezTo>
                      <a:pt x="4686" y="6608"/>
                      <a:pt x="2439" y="3119"/>
                      <a:pt x="0" y="572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18" name="Google Shape;318;p4"/>
              <p:cNvSpPr/>
              <p:nvPr/>
            </p:nvSpPr>
            <p:spPr>
              <a:xfrm>
                <a:off x="2247848" y="3706443"/>
                <a:ext cx="11132" cy="11157"/>
              </a:xfrm>
              <a:custGeom>
                <a:rect b="b" l="l" r="r" t="t"/>
                <a:pathLst>
                  <a:path extrusionOk="0" h="11157" w="11132">
                    <a:moveTo>
                      <a:pt x="0" y="5731"/>
                    </a:moveTo>
                    <a:cubicBezTo>
                      <a:pt x="370" y="12517"/>
                      <a:pt x="7606" y="13086"/>
                      <a:pt x="10969" y="6603"/>
                    </a:cubicBezTo>
                    <a:cubicBezTo>
                      <a:pt x="9410" y="4785"/>
                      <a:pt x="10208" y="3173"/>
                      <a:pt x="11132" y="1577"/>
                    </a:cubicBezTo>
                    <a:cubicBezTo>
                      <a:pt x="7651" y="-4640"/>
                      <a:pt x="3555" y="9811"/>
                      <a:pt x="0" y="573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19" name="Google Shape;319;p4"/>
              <p:cNvSpPr/>
              <p:nvPr/>
            </p:nvSpPr>
            <p:spPr>
              <a:xfrm>
                <a:off x="2163301" y="3546133"/>
                <a:ext cx="9328" cy="6503"/>
              </a:xfrm>
              <a:custGeom>
                <a:rect b="b" l="l" r="r" t="t"/>
                <a:pathLst>
                  <a:path extrusionOk="0" h="6503" w="9328">
                    <a:moveTo>
                      <a:pt x="0" y="1240"/>
                    </a:moveTo>
                    <a:cubicBezTo>
                      <a:pt x="2949" y="7568"/>
                      <a:pt x="6106" y="7582"/>
                      <a:pt x="9328" y="4478"/>
                    </a:cubicBezTo>
                    <a:cubicBezTo>
                      <a:pt x="6150" y="5646"/>
                      <a:pt x="3289" y="-3158"/>
                      <a:pt x="0" y="124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20" name="Google Shape;320;p4"/>
              <p:cNvSpPr/>
              <p:nvPr/>
            </p:nvSpPr>
            <p:spPr>
              <a:xfrm>
                <a:off x="2373583" y="3911446"/>
                <a:ext cx="16505" cy="9043"/>
              </a:xfrm>
              <a:custGeom>
                <a:rect b="b" l="l" r="r" t="t"/>
                <a:pathLst>
                  <a:path extrusionOk="0" h="9043" w="16505">
                    <a:moveTo>
                      <a:pt x="0" y="6419"/>
                    </a:moveTo>
                    <a:cubicBezTo>
                      <a:pt x="1175" y="6841"/>
                      <a:pt x="2328" y="7328"/>
                      <a:pt x="1501" y="9043"/>
                    </a:cubicBezTo>
                    <a:cubicBezTo>
                      <a:pt x="6630" y="3736"/>
                      <a:pt x="11354" y="12007"/>
                      <a:pt x="16506" y="6434"/>
                    </a:cubicBezTo>
                    <a:cubicBezTo>
                      <a:pt x="9136" y="6656"/>
                      <a:pt x="5936" y="-8143"/>
                      <a:pt x="0" y="641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21" name="Google Shape;321;p4"/>
              <p:cNvSpPr/>
              <p:nvPr/>
            </p:nvSpPr>
            <p:spPr>
              <a:xfrm>
                <a:off x="2229768" y="3629326"/>
                <a:ext cx="5595" cy="8200"/>
              </a:xfrm>
              <a:custGeom>
                <a:rect b="b" l="l" r="r" t="t"/>
                <a:pathLst>
                  <a:path extrusionOk="0" h="8200" w="5595">
                    <a:moveTo>
                      <a:pt x="0" y="6091"/>
                    </a:moveTo>
                    <a:cubicBezTo>
                      <a:pt x="1663" y="11746"/>
                      <a:pt x="3711" y="4428"/>
                      <a:pt x="5596" y="2757"/>
                    </a:cubicBezTo>
                    <a:cubicBezTo>
                      <a:pt x="4561" y="2351"/>
                      <a:pt x="3518" y="1885"/>
                      <a:pt x="2535" y="0"/>
                    </a:cubicBezTo>
                    <a:cubicBezTo>
                      <a:pt x="2380" y="2092"/>
                      <a:pt x="1478" y="4117"/>
                      <a:pt x="0" y="609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22" name="Google Shape;322;p4"/>
              <p:cNvSpPr/>
              <p:nvPr/>
            </p:nvSpPr>
            <p:spPr>
              <a:xfrm>
                <a:off x="2391135" y="3915263"/>
                <a:ext cx="9161" cy="7998"/>
              </a:xfrm>
              <a:custGeom>
                <a:rect b="b" l="l" r="r" t="t"/>
                <a:pathLst>
                  <a:path extrusionOk="0" h="7998" w="9161">
                    <a:moveTo>
                      <a:pt x="513" y="2750"/>
                    </a:moveTo>
                    <a:cubicBezTo>
                      <a:pt x="-1468" y="7170"/>
                      <a:pt x="2886" y="4406"/>
                      <a:pt x="3492" y="7998"/>
                    </a:cubicBezTo>
                    <a:cubicBezTo>
                      <a:pt x="2198" y="207"/>
                      <a:pt x="6234" y="7666"/>
                      <a:pt x="9161" y="2166"/>
                    </a:cubicBezTo>
                    <a:cubicBezTo>
                      <a:pt x="7543" y="-4583"/>
                      <a:pt x="5340" y="7222"/>
                      <a:pt x="3728" y="459"/>
                    </a:cubicBezTo>
                    <a:cubicBezTo>
                      <a:pt x="2620" y="2285"/>
                      <a:pt x="1511" y="4066"/>
                      <a:pt x="513" y="275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23" name="Google Shape;323;p4"/>
              <p:cNvSpPr/>
              <p:nvPr/>
            </p:nvSpPr>
            <p:spPr>
              <a:xfrm>
                <a:off x="2400977" y="3915522"/>
                <a:ext cx="10008" cy="14284"/>
              </a:xfrm>
              <a:custGeom>
                <a:rect b="b" l="l" r="r" t="t"/>
                <a:pathLst>
                  <a:path extrusionOk="0" h="14284" w="10008">
                    <a:moveTo>
                      <a:pt x="0" y="5729"/>
                    </a:moveTo>
                    <a:cubicBezTo>
                      <a:pt x="4982" y="8109"/>
                      <a:pt x="5817" y="18021"/>
                      <a:pt x="10008" y="12773"/>
                    </a:cubicBezTo>
                    <a:cubicBezTo>
                      <a:pt x="5270" y="8220"/>
                      <a:pt x="11583" y="4517"/>
                      <a:pt x="7237" y="0"/>
                    </a:cubicBezTo>
                    <a:cubicBezTo>
                      <a:pt x="6882" y="8804"/>
                      <a:pt x="2587" y="1308"/>
                      <a:pt x="0" y="572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24" name="Google Shape;324;p4"/>
              <p:cNvSpPr/>
              <p:nvPr/>
            </p:nvSpPr>
            <p:spPr>
              <a:xfrm>
                <a:off x="2233745" y="3573400"/>
                <a:ext cx="6695" cy="8761"/>
              </a:xfrm>
              <a:custGeom>
                <a:rect b="b" l="l" r="r" t="t"/>
                <a:pathLst>
                  <a:path extrusionOk="0" h="8761" w="6695">
                    <a:moveTo>
                      <a:pt x="0" y="8338"/>
                    </a:moveTo>
                    <a:cubicBezTo>
                      <a:pt x="3615" y="10023"/>
                      <a:pt x="8855" y="6564"/>
                      <a:pt x="5751" y="0"/>
                    </a:cubicBezTo>
                    <a:cubicBezTo>
                      <a:pt x="2668" y="3711"/>
                      <a:pt x="1501" y="2528"/>
                      <a:pt x="0" y="833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25" name="Google Shape;325;p4"/>
              <p:cNvSpPr/>
              <p:nvPr/>
            </p:nvSpPr>
            <p:spPr>
              <a:xfrm>
                <a:off x="2427624" y="3920718"/>
                <a:ext cx="19477" cy="15135"/>
              </a:xfrm>
              <a:custGeom>
                <a:rect b="b" l="l" r="r" t="t"/>
                <a:pathLst>
                  <a:path extrusionOk="0" h="15135" w="19477">
                    <a:moveTo>
                      <a:pt x="0" y="2602"/>
                    </a:moveTo>
                    <a:cubicBezTo>
                      <a:pt x="2957" y="8530"/>
                      <a:pt x="6239" y="3955"/>
                      <a:pt x="9328" y="5840"/>
                    </a:cubicBezTo>
                    <a:cubicBezTo>
                      <a:pt x="10836" y="8870"/>
                      <a:pt x="8855" y="11657"/>
                      <a:pt x="6712" y="14414"/>
                    </a:cubicBezTo>
                    <a:cubicBezTo>
                      <a:pt x="12100" y="18214"/>
                      <a:pt x="12130" y="5662"/>
                      <a:pt x="19477" y="7858"/>
                    </a:cubicBezTo>
                    <a:cubicBezTo>
                      <a:pt x="18051" y="2388"/>
                      <a:pt x="17851" y="4797"/>
                      <a:pt x="14998" y="0"/>
                    </a:cubicBezTo>
                    <a:cubicBezTo>
                      <a:pt x="11420" y="4465"/>
                      <a:pt x="16173" y="1597"/>
                      <a:pt x="17156" y="6431"/>
                    </a:cubicBezTo>
                    <a:cubicBezTo>
                      <a:pt x="11406" y="6520"/>
                      <a:pt x="5891" y="-1863"/>
                      <a:pt x="0" y="260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26" name="Google Shape;326;p4"/>
              <p:cNvSpPr/>
              <p:nvPr/>
            </p:nvSpPr>
            <p:spPr>
              <a:xfrm>
                <a:off x="2352937" y="3738117"/>
                <a:ext cx="8810" cy="7447"/>
              </a:xfrm>
              <a:custGeom>
                <a:rect b="b" l="l" r="r" t="t"/>
                <a:pathLst>
                  <a:path extrusionOk="0" h="7447" w="8810">
                    <a:moveTo>
                      <a:pt x="0" y="6085"/>
                    </a:moveTo>
                    <a:cubicBezTo>
                      <a:pt x="3304" y="9958"/>
                      <a:pt x="7362" y="4776"/>
                      <a:pt x="8811" y="474"/>
                    </a:cubicBezTo>
                    <a:cubicBezTo>
                      <a:pt x="5403" y="-457"/>
                      <a:pt x="1515" y="-657"/>
                      <a:pt x="0" y="608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27" name="Google Shape;327;p4"/>
              <p:cNvSpPr/>
              <p:nvPr/>
            </p:nvSpPr>
            <p:spPr>
              <a:xfrm>
                <a:off x="2304698" y="3647493"/>
                <a:ext cx="4028" cy="9034"/>
              </a:xfrm>
              <a:custGeom>
                <a:rect b="b" l="l" r="r" t="t"/>
                <a:pathLst>
                  <a:path extrusionOk="0" h="9034" w="4028">
                    <a:moveTo>
                      <a:pt x="0" y="3794"/>
                    </a:moveTo>
                    <a:cubicBezTo>
                      <a:pt x="2853" y="4422"/>
                      <a:pt x="872" y="5568"/>
                      <a:pt x="2979" y="9034"/>
                    </a:cubicBezTo>
                    <a:cubicBezTo>
                      <a:pt x="4420" y="6218"/>
                      <a:pt x="3666" y="3232"/>
                      <a:pt x="4029" y="349"/>
                    </a:cubicBezTo>
                    <a:cubicBezTo>
                      <a:pt x="2765" y="-1077"/>
                      <a:pt x="1353" y="2227"/>
                      <a:pt x="0" y="379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28" name="Google Shape;328;p4"/>
              <p:cNvSpPr/>
              <p:nvPr/>
            </p:nvSpPr>
            <p:spPr>
              <a:xfrm>
                <a:off x="2376332" y="3668697"/>
                <a:ext cx="10304" cy="4300"/>
              </a:xfrm>
              <a:custGeom>
                <a:rect b="b" l="l" r="r" t="t"/>
                <a:pathLst>
                  <a:path extrusionOk="0" h="4300" w="10304">
                    <a:moveTo>
                      <a:pt x="0" y="3221"/>
                    </a:moveTo>
                    <a:cubicBezTo>
                      <a:pt x="3371" y="4581"/>
                      <a:pt x="6741" y="5579"/>
                      <a:pt x="10304" y="242"/>
                    </a:cubicBezTo>
                    <a:cubicBezTo>
                      <a:pt x="7000" y="2312"/>
                      <a:pt x="968" y="-3188"/>
                      <a:pt x="0" y="322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29" name="Google Shape;329;p4"/>
              <p:cNvSpPr/>
              <p:nvPr/>
            </p:nvSpPr>
            <p:spPr>
              <a:xfrm>
                <a:off x="2331405" y="3517695"/>
                <a:ext cx="6050" cy="7960"/>
              </a:xfrm>
              <a:custGeom>
                <a:rect b="b" l="l" r="r" t="t"/>
                <a:pathLst>
                  <a:path extrusionOk="0" h="7960" w="6050">
                    <a:moveTo>
                      <a:pt x="0" y="3777"/>
                    </a:moveTo>
                    <a:cubicBezTo>
                      <a:pt x="1737" y="7236"/>
                      <a:pt x="3607" y="5980"/>
                      <a:pt x="5374" y="7961"/>
                    </a:cubicBezTo>
                    <a:cubicBezTo>
                      <a:pt x="8153" y="5662"/>
                      <a:pt x="1286" y="2616"/>
                      <a:pt x="4051" y="347"/>
                    </a:cubicBezTo>
                    <a:cubicBezTo>
                      <a:pt x="2765" y="-1072"/>
                      <a:pt x="1375" y="2217"/>
                      <a:pt x="0" y="377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30" name="Google Shape;330;p4"/>
              <p:cNvSpPr/>
              <p:nvPr/>
            </p:nvSpPr>
            <p:spPr>
              <a:xfrm>
                <a:off x="2292724" y="3446372"/>
                <a:ext cx="9557" cy="5789"/>
              </a:xfrm>
              <a:custGeom>
                <a:rect b="b" l="l" r="r" t="t"/>
                <a:pathLst>
                  <a:path extrusionOk="0" h="5789" w="9557">
                    <a:moveTo>
                      <a:pt x="0" y="4295"/>
                    </a:moveTo>
                    <a:cubicBezTo>
                      <a:pt x="3031" y="7643"/>
                      <a:pt x="6246" y="4997"/>
                      <a:pt x="9558" y="0"/>
                    </a:cubicBezTo>
                    <a:cubicBezTo>
                      <a:pt x="6483" y="1020"/>
                      <a:pt x="732" y="-1050"/>
                      <a:pt x="0" y="429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31" name="Google Shape;331;p4"/>
              <p:cNvSpPr/>
              <p:nvPr/>
            </p:nvSpPr>
            <p:spPr>
              <a:xfrm>
                <a:off x="2456711" y="3713791"/>
                <a:ext cx="4902" cy="7274"/>
              </a:xfrm>
              <a:custGeom>
                <a:rect b="b" l="l" r="r" t="t"/>
                <a:pathLst>
                  <a:path extrusionOk="0" h="7274" w="4902">
                    <a:moveTo>
                      <a:pt x="0" y="2034"/>
                    </a:moveTo>
                    <a:cubicBezTo>
                      <a:pt x="983" y="3786"/>
                      <a:pt x="1988" y="5552"/>
                      <a:pt x="2964" y="7275"/>
                    </a:cubicBezTo>
                    <a:cubicBezTo>
                      <a:pt x="3252" y="5419"/>
                      <a:pt x="3541" y="3571"/>
                      <a:pt x="4605" y="4917"/>
                    </a:cubicBezTo>
                    <a:cubicBezTo>
                      <a:pt x="6143" y="1184"/>
                      <a:pt x="1286" y="-2357"/>
                      <a:pt x="0" y="203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32" name="Google Shape;332;p4"/>
              <p:cNvSpPr/>
              <p:nvPr/>
            </p:nvSpPr>
            <p:spPr>
              <a:xfrm>
                <a:off x="2351052" y="3488594"/>
                <a:ext cx="15079" cy="13837"/>
              </a:xfrm>
              <a:custGeom>
                <a:rect b="b" l="l" r="r" t="t"/>
                <a:pathLst>
                  <a:path extrusionOk="0" h="13837" w="15079">
                    <a:moveTo>
                      <a:pt x="0" y="6786"/>
                    </a:moveTo>
                    <a:cubicBezTo>
                      <a:pt x="3275" y="11147"/>
                      <a:pt x="6823" y="6571"/>
                      <a:pt x="9994" y="13837"/>
                    </a:cubicBezTo>
                    <a:cubicBezTo>
                      <a:pt x="11479" y="11029"/>
                      <a:pt x="9646" y="7961"/>
                      <a:pt x="9484" y="5012"/>
                    </a:cubicBezTo>
                    <a:cubicBezTo>
                      <a:pt x="11723" y="2816"/>
                      <a:pt x="14976" y="7628"/>
                      <a:pt x="15079" y="1678"/>
                    </a:cubicBezTo>
                    <a:cubicBezTo>
                      <a:pt x="13313" y="-355"/>
                      <a:pt x="11302" y="5278"/>
                      <a:pt x="9624" y="0"/>
                    </a:cubicBezTo>
                    <a:cubicBezTo>
                      <a:pt x="7983" y="8759"/>
                      <a:pt x="3755" y="1286"/>
                      <a:pt x="0" y="6786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33" name="Google Shape;333;p4"/>
              <p:cNvSpPr/>
              <p:nvPr/>
            </p:nvSpPr>
            <p:spPr>
              <a:xfrm>
                <a:off x="2472470" y="3680751"/>
                <a:ext cx="5012" cy="9333"/>
              </a:xfrm>
              <a:custGeom>
                <a:rect b="b" l="l" r="r" t="t"/>
                <a:pathLst>
                  <a:path extrusionOk="0" h="9333" w="5012">
                    <a:moveTo>
                      <a:pt x="0" y="7399"/>
                    </a:moveTo>
                    <a:cubicBezTo>
                      <a:pt x="1308" y="7436"/>
                      <a:pt x="2528" y="10304"/>
                      <a:pt x="3873" y="8988"/>
                    </a:cubicBezTo>
                    <a:cubicBezTo>
                      <a:pt x="6475" y="5692"/>
                      <a:pt x="4117" y="81"/>
                      <a:pt x="1796" y="0"/>
                    </a:cubicBezTo>
                    <a:cubicBezTo>
                      <a:pt x="-1781" y="2247"/>
                      <a:pt x="3585" y="5167"/>
                      <a:pt x="0" y="739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34" name="Google Shape;334;p4"/>
              <p:cNvSpPr/>
              <p:nvPr/>
            </p:nvSpPr>
            <p:spPr>
              <a:xfrm>
                <a:off x="2396660" y="3493886"/>
                <a:ext cx="10984" cy="5854"/>
              </a:xfrm>
              <a:custGeom>
                <a:rect b="b" l="l" r="r" t="t"/>
                <a:pathLst>
                  <a:path extrusionOk="0" h="5854" w="10984">
                    <a:moveTo>
                      <a:pt x="0" y="0"/>
                    </a:moveTo>
                    <a:cubicBezTo>
                      <a:pt x="111" y="6305"/>
                      <a:pt x="10356" y="8818"/>
                      <a:pt x="10984" y="872"/>
                    </a:cubicBezTo>
                    <a:cubicBezTo>
                      <a:pt x="7296" y="1537"/>
                      <a:pt x="3533" y="4879"/>
                      <a:pt x="0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35" name="Google Shape;335;p4"/>
              <p:cNvSpPr/>
              <p:nvPr/>
            </p:nvSpPr>
            <p:spPr>
              <a:xfrm>
                <a:off x="2390946" y="3447591"/>
                <a:ext cx="7916" cy="4427"/>
              </a:xfrm>
              <a:custGeom>
                <a:rect b="b" l="l" r="r" t="t"/>
                <a:pathLst>
                  <a:path extrusionOk="0" h="4427" w="7916">
                    <a:moveTo>
                      <a:pt x="0" y="1914"/>
                    </a:moveTo>
                    <a:cubicBezTo>
                      <a:pt x="2498" y="5950"/>
                      <a:pt x="5145" y="4989"/>
                      <a:pt x="7917" y="0"/>
                    </a:cubicBezTo>
                    <a:cubicBezTo>
                      <a:pt x="5263" y="924"/>
                      <a:pt x="2720" y="-1486"/>
                      <a:pt x="0" y="191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36" name="Google Shape;336;p4"/>
              <p:cNvSpPr/>
              <p:nvPr/>
            </p:nvSpPr>
            <p:spPr>
              <a:xfrm>
                <a:off x="2435238" y="3515333"/>
                <a:ext cx="7835" cy="4216"/>
              </a:xfrm>
              <a:custGeom>
                <a:rect b="b" l="l" r="r" t="t"/>
                <a:pathLst>
                  <a:path extrusionOk="0" h="4216" w="7835">
                    <a:moveTo>
                      <a:pt x="0" y="1645"/>
                    </a:moveTo>
                    <a:cubicBezTo>
                      <a:pt x="2595" y="2828"/>
                      <a:pt x="5100" y="6420"/>
                      <a:pt x="7835" y="2266"/>
                    </a:cubicBezTo>
                    <a:cubicBezTo>
                      <a:pt x="5278" y="448"/>
                      <a:pt x="2713" y="-1452"/>
                      <a:pt x="0" y="164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37" name="Google Shape;337;p4"/>
              <p:cNvSpPr/>
              <p:nvPr/>
            </p:nvSpPr>
            <p:spPr>
              <a:xfrm>
                <a:off x="2463156" y="3524422"/>
                <a:ext cx="5656" cy="6445"/>
              </a:xfrm>
              <a:custGeom>
                <a:rect b="b" l="l" r="r" t="t"/>
                <a:pathLst>
                  <a:path extrusionOk="0" h="6445" w="5656">
                    <a:moveTo>
                      <a:pt x="0" y="4768"/>
                    </a:moveTo>
                    <a:cubicBezTo>
                      <a:pt x="1759" y="7104"/>
                      <a:pt x="3689" y="4102"/>
                      <a:pt x="5440" y="6446"/>
                    </a:cubicBezTo>
                    <a:cubicBezTo>
                      <a:pt x="6327" y="4442"/>
                      <a:pt x="4265" y="2188"/>
                      <a:pt x="3282" y="0"/>
                    </a:cubicBezTo>
                    <a:cubicBezTo>
                      <a:pt x="2188" y="1604"/>
                      <a:pt x="1087" y="3193"/>
                      <a:pt x="0" y="476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38" name="Google Shape;338;p4"/>
              <p:cNvSpPr/>
              <p:nvPr/>
            </p:nvSpPr>
            <p:spPr>
              <a:xfrm>
                <a:off x="2475028" y="3523853"/>
                <a:ext cx="6317" cy="5491"/>
              </a:xfrm>
              <a:custGeom>
                <a:rect b="b" l="l" r="r" t="t"/>
                <a:pathLst>
                  <a:path extrusionOk="0" h="5491" w="6317">
                    <a:moveTo>
                      <a:pt x="0" y="2505"/>
                    </a:moveTo>
                    <a:cubicBezTo>
                      <a:pt x="1951" y="7177"/>
                      <a:pt x="4184" y="2764"/>
                      <a:pt x="6187" y="5492"/>
                    </a:cubicBezTo>
                    <a:cubicBezTo>
                      <a:pt x="7222" y="2779"/>
                      <a:pt x="1826" y="-3475"/>
                      <a:pt x="0" y="250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39" name="Google Shape;339;p4"/>
              <p:cNvSpPr/>
              <p:nvPr/>
            </p:nvSpPr>
            <p:spPr>
              <a:xfrm>
                <a:off x="2582989" y="3697279"/>
                <a:ext cx="9131" cy="11095"/>
              </a:xfrm>
              <a:custGeom>
                <a:rect b="b" l="l" r="r" t="t"/>
                <a:pathLst>
                  <a:path extrusionOk="0" h="11095" w="9131">
                    <a:moveTo>
                      <a:pt x="1201" y="10859"/>
                    </a:moveTo>
                    <a:cubicBezTo>
                      <a:pt x="2044" y="10090"/>
                      <a:pt x="1681" y="9210"/>
                      <a:pt x="1282" y="8338"/>
                    </a:cubicBezTo>
                    <a:cubicBezTo>
                      <a:pt x="2362" y="7155"/>
                      <a:pt x="3322" y="9742"/>
                      <a:pt x="4342" y="11095"/>
                    </a:cubicBezTo>
                    <a:cubicBezTo>
                      <a:pt x="6250" y="9757"/>
                      <a:pt x="5562" y="2314"/>
                      <a:pt x="8452" y="5130"/>
                    </a:cubicBezTo>
                    <a:cubicBezTo>
                      <a:pt x="11269" y="776"/>
                      <a:pt x="4239" y="3334"/>
                      <a:pt x="7033" y="0"/>
                    </a:cubicBezTo>
                    <a:cubicBezTo>
                      <a:pt x="4572" y="503"/>
                      <a:pt x="-2887" y="4723"/>
                      <a:pt x="1201" y="1085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40" name="Google Shape;340;p4"/>
              <p:cNvSpPr/>
              <p:nvPr/>
            </p:nvSpPr>
            <p:spPr>
              <a:xfrm>
                <a:off x="2593089" y="3695379"/>
                <a:ext cx="8574" cy="10366"/>
              </a:xfrm>
              <a:custGeom>
                <a:rect b="b" l="l" r="r" t="t"/>
                <a:pathLst>
                  <a:path extrusionOk="0" h="10366" w="8574">
                    <a:moveTo>
                      <a:pt x="0" y="4657"/>
                    </a:moveTo>
                    <a:cubicBezTo>
                      <a:pt x="976" y="7325"/>
                      <a:pt x="2040" y="6194"/>
                      <a:pt x="3142" y="4901"/>
                    </a:cubicBezTo>
                    <a:cubicBezTo>
                      <a:pt x="4258" y="6667"/>
                      <a:pt x="5381" y="8419"/>
                      <a:pt x="4546" y="10023"/>
                    </a:cubicBezTo>
                    <a:cubicBezTo>
                      <a:pt x="5817" y="11435"/>
                      <a:pt x="7222" y="8131"/>
                      <a:pt x="8575" y="6564"/>
                    </a:cubicBezTo>
                    <a:cubicBezTo>
                      <a:pt x="7325" y="4376"/>
                      <a:pt x="6083" y="2210"/>
                      <a:pt x="4856" y="0"/>
                    </a:cubicBezTo>
                    <a:cubicBezTo>
                      <a:pt x="3142" y="4472"/>
                      <a:pt x="1678" y="1257"/>
                      <a:pt x="0" y="465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41" name="Google Shape;341;p4"/>
              <p:cNvSpPr/>
              <p:nvPr/>
            </p:nvSpPr>
            <p:spPr>
              <a:xfrm>
                <a:off x="2610386" y="3720846"/>
                <a:ext cx="6349" cy="5184"/>
              </a:xfrm>
              <a:custGeom>
                <a:rect b="b" l="l" r="r" t="t"/>
                <a:pathLst>
                  <a:path extrusionOk="0" h="5184" w="6349">
                    <a:moveTo>
                      <a:pt x="0" y="4396"/>
                    </a:moveTo>
                    <a:cubicBezTo>
                      <a:pt x="2040" y="6163"/>
                      <a:pt x="4169" y="4729"/>
                      <a:pt x="6350" y="2378"/>
                    </a:cubicBezTo>
                    <a:cubicBezTo>
                      <a:pt x="4391" y="-2279"/>
                      <a:pt x="2203" y="722"/>
                      <a:pt x="0" y="4396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42" name="Google Shape;342;p4"/>
              <p:cNvSpPr/>
              <p:nvPr/>
            </p:nvSpPr>
            <p:spPr>
              <a:xfrm>
                <a:off x="2517333" y="3536081"/>
                <a:ext cx="3089" cy="10145"/>
              </a:xfrm>
              <a:custGeom>
                <a:rect b="b" l="l" r="r" t="t"/>
                <a:pathLst>
                  <a:path extrusionOk="0" h="10145" w="3089">
                    <a:moveTo>
                      <a:pt x="308" y="9917"/>
                    </a:moveTo>
                    <a:cubicBezTo>
                      <a:pt x="3650" y="11676"/>
                      <a:pt x="3583" y="2762"/>
                      <a:pt x="2179" y="12"/>
                    </a:cubicBezTo>
                    <a:cubicBezTo>
                      <a:pt x="-1776" y="-321"/>
                      <a:pt x="1003" y="6280"/>
                      <a:pt x="308" y="99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43" name="Google Shape;343;p4"/>
              <p:cNvSpPr/>
              <p:nvPr/>
            </p:nvSpPr>
            <p:spPr>
              <a:xfrm>
                <a:off x="2511824" y="3526323"/>
                <a:ext cx="11863" cy="7099"/>
              </a:xfrm>
              <a:custGeom>
                <a:rect b="b" l="l" r="r" t="t"/>
                <a:pathLst>
                  <a:path extrusionOk="0" h="7099" w="11863">
                    <a:moveTo>
                      <a:pt x="0" y="4145"/>
                    </a:moveTo>
                    <a:cubicBezTo>
                      <a:pt x="4036" y="6518"/>
                      <a:pt x="9802" y="10576"/>
                      <a:pt x="11864" y="1277"/>
                    </a:cubicBezTo>
                    <a:cubicBezTo>
                      <a:pt x="7865" y="3576"/>
                      <a:pt x="4184" y="-4599"/>
                      <a:pt x="0" y="414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44" name="Google Shape;344;p4"/>
              <p:cNvSpPr/>
              <p:nvPr/>
            </p:nvSpPr>
            <p:spPr>
              <a:xfrm>
                <a:off x="2523123" y="3540137"/>
                <a:ext cx="7941" cy="5011"/>
              </a:xfrm>
              <a:custGeom>
                <a:rect b="b" l="l" r="r" t="t"/>
                <a:pathLst>
                  <a:path extrusionOk="0" h="5011" w="7941">
                    <a:moveTo>
                      <a:pt x="32" y="5012"/>
                    </a:moveTo>
                    <a:cubicBezTo>
                      <a:pt x="2679" y="4095"/>
                      <a:pt x="5214" y="6505"/>
                      <a:pt x="7941" y="3112"/>
                    </a:cubicBezTo>
                    <a:cubicBezTo>
                      <a:pt x="5369" y="1597"/>
                      <a:pt x="2723" y="2727"/>
                      <a:pt x="188" y="0"/>
                    </a:cubicBezTo>
                    <a:cubicBezTo>
                      <a:pt x="-530" y="1619"/>
                      <a:pt x="1119" y="3422"/>
                      <a:pt x="32" y="501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45" name="Google Shape;345;p4"/>
              <p:cNvSpPr/>
              <p:nvPr/>
            </p:nvSpPr>
            <p:spPr>
              <a:xfrm>
                <a:off x="2535833" y="3556524"/>
                <a:ext cx="6592" cy="10984"/>
              </a:xfrm>
              <a:custGeom>
                <a:rect b="b" l="l" r="r" t="t"/>
                <a:pathLst>
                  <a:path extrusionOk="0" h="10984" w="6592">
                    <a:moveTo>
                      <a:pt x="0" y="10984"/>
                    </a:moveTo>
                    <a:cubicBezTo>
                      <a:pt x="6934" y="9033"/>
                      <a:pt x="8471" y="13350"/>
                      <a:pt x="4265" y="0"/>
                    </a:cubicBezTo>
                    <a:cubicBezTo>
                      <a:pt x="872" y="3481"/>
                      <a:pt x="1146" y="7296"/>
                      <a:pt x="0" y="1098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46" name="Google Shape;346;p4"/>
              <p:cNvSpPr/>
              <p:nvPr/>
            </p:nvSpPr>
            <p:spPr>
              <a:xfrm>
                <a:off x="2633974" y="3722608"/>
                <a:ext cx="7835" cy="5039"/>
              </a:xfrm>
              <a:custGeom>
                <a:rect b="b" l="l" r="r" t="t"/>
                <a:pathLst>
                  <a:path extrusionOk="0" h="5039" w="7835">
                    <a:moveTo>
                      <a:pt x="0" y="1961"/>
                    </a:moveTo>
                    <a:cubicBezTo>
                      <a:pt x="2491" y="5849"/>
                      <a:pt x="5108" y="6056"/>
                      <a:pt x="7835" y="2567"/>
                    </a:cubicBezTo>
                    <a:cubicBezTo>
                      <a:pt x="5256" y="1385"/>
                      <a:pt x="2750" y="-2208"/>
                      <a:pt x="0" y="196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47" name="Google Shape;347;p4"/>
              <p:cNvSpPr/>
              <p:nvPr/>
            </p:nvSpPr>
            <p:spPr>
              <a:xfrm>
                <a:off x="2670206" y="3726438"/>
                <a:ext cx="20188" cy="12382"/>
              </a:xfrm>
              <a:custGeom>
                <a:rect b="b" l="l" r="r" t="t"/>
                <a:pathLst>
                  <a:path extrusionOk="0" h="12382" w="20188">
                    <a:moveTo>
                      <a:pt x="1820" y="12383"/>
                    </a:moveTo>
                    <a:cubicBezTo>
                      <a:pt x="9389" y="5819"/>
                      <a:pt x="15680" y="12080"/>
                      <a:pt x="20189" y="2485"/>
                    </a:cubicBezTo>
                    <a:cubicBezTo>
                      <a:pt x="14430" y="2433"/>
                      <a:pt x="8665" y="2692"/>
                      <a:pt x="2796" y="6174"/>
                    </a:cubicBezTo>
                    <a:cubicBezTo>
                      <a:pt x="2056" y="4437"/>
                      <a:pt x="3660" y="2899"/>
                      <a:pt x="4518" y="1280"/>
                    </a:cubicBezTo>
                    <a:cubicBezTo>
                      <a:pt x="-686" y="-3561"/>
                      <a:pt x="-1122" y="6469"/>
                      <a:pt x="1820" y="1238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48" name="Google Shape;348;p4"/>
              <p:cNvSpPr/>
              <p:nvPr/>
            </p:nvSpPr>
            <p:spPr>
              <a:xfrm>
                <a:off x="2583060" y="3549726"/>
                <a:ext cx="4311" cy="9559"/>
              </a:xfrm>
              <a:custGeom>
                <a:rect b="b" l="l" r="r" t="t"/>
                <a:pathLst>
                  <a:path extrusionOk="0" h="9559" w="4311">
                    <a:moveTo>
                      <a:pt x="176" y="8890"/>
                    </a:moveTo>
                    <a:cubicBezTo>
                      <a:pt x="4212" y="12631"/>
                      <a:pt x="1884" y="-690"/>
                      <a:pt x="4286" y="2925"/>
                    </a:cubicBezTo>
                    <a:cubicBezTo>
                      <a:pt x="4737" y="-5228"/>
                      <a:pt x="-1073" y="5941"/>
                      <a:pt x="176" y="889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49" name="Google Shape;349;p4"/>
              <p:cNvSpPr/>
              <p:nvPr/>
            </p:nvSpPr>
            <p:spPr>
              <a:xfrm>
                <a:off x="2587272" y="3551208"/>
                <a:ext cx="7162" cy="5021"/>
              </a:xfrm>
              <a:custGeom>
                <a:rect b="b" l="l" r="r" t="t"/>
                <a:pathLst>
                  <a:path extrusionOk="0" h="5021" w="7162">
                    <a:moveTo>
                      <a:pt x="0" y="3941"/>
                    </a:moveTo>
                    <a:cubicBezTo>
                      <a:pt x="2299" y="5759"/>
                      <a:pt x="4649" y="5649"/>
                      <a:pt x="7163" y="733"/>
                    </a:cubicBezTo>
                    <a:cubicBezTo>
                      <a:pt x="4856" y="-923"/>
                      <a:pt x="2462" y="260"/>
                      <a:pt x="0" y="394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50" name="Google Shape;350;p4"/>
              <p:cNvSpPr/>
              <p:nvPr/>
            </p:nvSpPr>
            <p:spPr>
              <a:xfrm>
                <a:off x="2708387" y="3730143"/>
                <a:ext cx="5529" cy="6697"/>
              </a:xfrm>
              <a:custGeom>
                <a:rect b="b" l="l" r="r" t="t"/>
                <a:pathLst>
                  <a:path extrusionOk="0" h="6697" w="5529">
                    <a:moveTo>
                      <a:pt x="0" y="1464"/>
                    </a:moveTo>
                    <a:cubicBezTo>
                      <a:pt x="991" y="3208"/>
                      <a:pt x="1996" y="4953"/>
                      <a:pt x="2979" y="6697"/>
                    </a:cubicBezTo>
                    <a:cubicBezTo>
                      <a:pt x="4553" y="4723"/>
                      <a:pt x="3807" y="2595"/>
                      <a:pt x="5529" y="621"/>
                    </a:cubicBezTo>
                    <a:cubicBezTo>
                      <a:pt x="3666" y="1501"/>
                      <a:pt x="1929" y="-1774"/>
                      <a:pt x="0" y="146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51" name="Google Shape;351;p4"/>
              <p:cNvSpPr/>
              <p:nvPr/>
            </p:nvSpPr>
            <p:spPr>
              <a:xfrm>
                <a:off x="2636164" y="3581753"/>
                <a:ext cx="5289" cy="8817"/>
              </a:xfrm>
              <a:custGeom>
                <a:rect b="b" l="l" r="r" t="t"/>
                <a:pathLst>
                  <a:path extrusionOk="0" h="8817" w="5289">
                    <a:moveTo>
                      <a:pt x="2673" y="8818"/>
                    </a:moveTo>
                    <a:cubicBezTo>
                      <a:pt x="3922" y="5964"/>
                      <a:pt x="2022" y="2889"/>
                      <a:pt x="5290" y="214"/>
                    </a:cubicBezTo>
                    <a:cubicBezTo>
                      <a:pt x="1623" y="-1501"/>
                      <a:pt x="-3034" y="7635"/>
                      <a:pt x="2673" y="881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52" name="Google Shape;352;p4"/>
              <p:cNvSpPr/>
              <p:nvPr/>
            </p:nvSpPr>
            <p:spPr>
              <a:xfrm>
                <a:off x="1988293" y="3742975"/>
                <a:ext cx="40004" cy="21975"/>
              </a:xfrm>
              <a:custGeom>
                <a:rect b="b" l="l" r="r" t="t"/>
                <a:pathLst>
                  <a:path extrusionOk="0" h="21975" w="40004">
                    <a:moveTo>
                      <a:pt x="4553" y="10955"/>
                    </a:moveTo>
                    <a:cubicBezTo>
                      <a:pt x="3452" y="7939"/>
                      <a:pt x="7155" y="5300"/>
                      <a:pt x="4043" y="2121"/>
                    </a:cubicBezTo>
                    <a:cubicBezTo>
                      <a:pt x="2668" y="4420"/>
                      <a:pt x="1390" y="3023"/>
                      <a:pt x="0" y="5588"/>
                    </a:cubicBezTo>
                    <a:cubicBezTo>
                      <a:pt x="6342" y="6771"/>
                      <a:pt x="-3252" y="27815"/>
                      <a:pt x="3740" y="12160"/>
                    </a:cubicBezTo>
                    <a:cubicBezTo>
                      <a:pt x="10496" y="13719"/>
                      <a:pt x="17356" y="11923"/>
                      <a:pt x="23957" y="18746"/>
                    </a:cubicBezTo>
                    <a:cubicBezTo>
                      <a:pt x="27157" y="13483"/>
                      <a:pt x="28148" y="15515"/>
                      <a:pt x="29412" y="20416"/>
                    </a:cubicBezTo>
                    <a:cubicBezTo>
                      <a:pt x="30114" y="18827"/>
                      <a:pt x="28481" y="17023"/>
                      <a:pt x="29567" y="15412"/>
                    </a:cubicBezTo>
                    <a:cubicBezTo>
                      <a:pt x="32598" y="13039"/>
                      <a:pt x="30380" y="20261"/>
                      <a:pt x="33285" y="21976"/>
                    </a:cubicBezTo>
                    <a:cubicBezTo>
                      <a:pt x="34128" y="16025"/>
                      <a:pt x="35732" y="16876"/>
                      <a:pt x="40004" y="7429"/>
                    </a:cubicBezTo>
                    <a:cubicBezTo>
                      <a:pt x="37210" y="4975"/>
                      <a:pt x="34165" y="10445"/>
                      <a:pt x="31201" y="13024"/>
                    </a:cubicBezTo>
                    <a:cubicBezTo>
                      <a:pt x="29065" y="5810"/>
                      <a:pt x="26566" y="10341"/>
                      <a:pt x="24193" y="11228"/>
                    </a:cubicBezTo>
                    <a:cubicBezTo>
                      <a:pt x="19381" y="-540"/>
                      <a:pt x="11398" y="5285"/>
                      <a:pt x="8818" y="0"/>
                    </a:cubicBezTo>
                    <a:cubicBezTo>
                      <a:pt x="5167" y="5108"/>
                      <a:pt x="12559" y="9631"/>
                      <a:pt x="14037" y="9203"/>
                    </a:cubicBezTo>
                    <a:cubicBezTo>
                      <a:pt x="10725" y="14776"/>
                      <a:pt x="7880" y="4842"/>
                      <a:pt x="4553" y="1095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53" name="Google Shape;353;p4"/>
              <p:cNvSpPr/>
              <p:nvPr/>
            </p:nvSpPr>
            <p:spPr>
              <a:xfrm>
                <a:off x="2059623" y="3798805"/>
                <a:ext cx="12543" cy="9150"/>
              </a:xfrm>
              <a:custGeom>
                <a:rect b="b" l="l" r="r" t="t"/>
                <a:pathLst>
                  <a:path extrusionOk="0" h="9150" w="12543">
                    <a:moveTo>
                      <a:pt x="0" y="6756"/>
                    </a:moveTo>
                    <a:cubicBezTo>
                      <a:pt x="4088" y="10245"/>
                      <a:pt x="8301" y="9321"/>
                      <a:pt x="12544" y="7747"/>
                    </a:cubicBezTo>
                    <a:cubicBezTo>
                      <a:pt x="9750" y="5026"/>
                      <a:pt x="11768" y="2661"/>
                      <a:pt x="9639" y="0"/>
                    </a:cubicBezTo>
                    <a:cubicBezTo>
                      <a:pt x="7924" y="10467"/>
                      <a:pt x="3696" y="2964"/>
                      <a:pt x="0" y="6756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54" name="Google Shape;354;p4"/>
              <p:cNvSpPr/>
              <p:nvPr/>
            </p:nvSpPr>
            <p:spPr>
              <a:xfrm>
                <a:off x="2153100" y="3906410"/>
                <a:ext cx="7916" cy="4237"/>
              </a:xfrm>
              <a:custGeom>
                <a:rect b="b" l="l" r="r" t="t"/>
                <a:pathLst>
                  <a:path extrusionOk="0" h="4237" w="7916">
                    <a:moveTo>
                      <a:pt x="0" y="3132"/>
                    </a:moveTo>
                    <a:cubicBezTo>
                      <a:pt x="2513" y="6547"/>
                      <a:pt x="5307" y="929"/>
                      <a:pt x="7917" y="1233"/>
                    </a:cubicBezTo>
                    <a:cubicBezTo>
                      <a:pt x="5315" y="471"/>
                      <a:pt x="2757" y="-1916"/>
                      <a:pt x="0" y="313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55" name="Google Shape;355;p4"/>
              <p:cNvSpPr/>
              <p:nvPr/>
            </p:nvSpPr>
            <p:spPr>
              <a:xfrm>
                <a:off x="2292546" y="3890412"/>
                <a:ext cx="6132" cy="7768"/>
              </a:xfrm>
              <a:custGeom>
                <a:rect b="b" l="l" r="r" t="t"/>
                <a:pathLst>
                  <a:path extrusionOk="0" h="7768" w="6132">
                    <a:moveTo>
                      <a:pt x="2535" y="0"/>
                    </a:moveTo>
                    <a:cubicBezTo>
                      <a:pt x="503" y="1929"/>
                      <a:pt x="865" y="4051"/>
                      <a:pt x="0" y="6069"/>
                    </a:cubicBezTo>
                    <a:cubicBezTo>
                      <a:pt x="1264" y="7518"/>
                      <a:pt x="2676" y="4184"/>
                      <a:pt x="4029" y="2646"/>
                    </a:cubicBezTo>
                    <a:cubicBezTo>
                      <a:pt x="4176" y="4317"/>
                      <a:pt x="4383" y="6010"/>
                      <a:pt x="5440" y="7769"/>
                    </a:cubicBezTo>
                    <a:cubicBezTo>
                      <a:pt x="7488" y="3112"/>
                      <a:pt x="4531" y="2713"/>
                      <a:pt x="2535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56" name="Google Shape;356;p4"/>
              <p:cNvSpPr/>
              <p:nvPr/>
            </p:nvSpPr>
            <p:spPr>
              <a:xfrm>
                <a:off x="2181567" y="3695121"/>
                <a:ext cx="6274" cy="9808"/>
              </a:xfrm>
              <a:custGeom>
                <a:rect b="b" l="l" r="r" t="t"/>
                <a:pathLst>
                  <a:path extrusionOk="0" h="9808" w="6274">
                    <a:moveTo>
                      <a:pt x="767" y="1915"/>
                    </a:moveTo>
                    <a:cubicBezTo>
                      <a:pt x="-2485" y="3201"/>
                      <a:pt x="5683" y="3142"/>
                      <a:pt x="5225" y="9809"/>
                    </a:cubicBezTo>
                    <a:cubicBezTo>
                      <a:pt x="6681" y="6993"/>
                      <a:pt x="5919" y="3992"/>
                      <a:pt x="6274" y="1087"/>
                    </a:cubicBezTo>
                    <a:cubicBezTo>
                      <a:pt x="2940" y="-2994"/>
                      <a:pt x="4108" y="6032"/>
                      <a:pt x="767" y="191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57" name="Google Shape;357;p4"/>
              <p:cNvSpPr/>
              <p:nvPr/>
            </p:nvSpPr>
            <p:spPr>
              <a:xfrm>
                <a:off x="2230270" y="3776253"/>
                <a:ext cx="5693" cy="7495"/>
              </a:xfrm>
              <a:custGeom>
                <a:rect b="b" l="l" r="r" t="t"/>
                <a:pathLst>
                  <a:path extrusionOk="0" h="7495" w="5693">
                    <a:moveTo>
                      <a:pt x="1501" y="0"/>
                    </a:moveTo>
                    <a:cubicBezTo>
                      <a:pt x="-421" y="2351"/>
                      <a:pt x="-502" y="4856"/>
                      <a:pt x="1287" y="7495"/>
                    </a:cubicBezTo>
                    <a:cubicBezTo>
                      <a:pt x="1397" y="4213"/>
                      <a:pt x="3290" y="3090"/>
                      <a:pt x="5315" y="4066"/>
                    </a:cubicBezTo>
                    <a:cubicBezTo>
                      <a:pt x="7037" y="850"/>
                      <a:pt x="2366" y="1907"/>
                      <a:pt x="1501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58" name="Google Shape;358;p4"/>
              <p:cNvSpPr/>
              <p:nvPr/>
            </p:nvSpPr>
            <p:spPr>
              <a:xfrm>
                <a:off x="2219323" y="3739117"/>
                <a:ext cx="4981" cy="7883"/>
              </a:xfrm>
              <a:custGeom>
                <a:rect b="b" l="l" r="r" t="t"/>
                <a:pathLst>
                  <a:path extrusionOk="0" h="7883" w="4981">
                    <a:moveTo>
                      <a:pt x="3955" y="6313"/>
                    </a:moveTo>
                    <a:cubicBezTo>
                      <a:pt x="3718" y="4228"/>
                      <a:pt x="5071" y="2218"/>
                      <a:pt x="3356" y="0"/>
                    </a:cubicBezTo>
                    <a:cubicBezTo>
                      <a:pt x="1205" y="2351"/>
                      <a:pt x="325" y="4775"/>
                      <a:pt x="0" y="7274"/>
                    </a:cubicBezTo>
                    <a:cubicBezTo>
                      <a:pt x="1493" y="9609"/>
                      <a:pt x="3230" y="4235"/>
                      <a:pt x="4701" y="7628"/>
                    </a:cubicBezTo>
                    <a:cubicBezTo>
                      <a:pt x="5492" y="6047"/>
                      <a:pt x="4406" y="5662"/>
                      <a:pt x="3955" y="631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59" name="Google Shape;359;p4"/>
              <p:cNvSpPr/>
              <p:nvPr/>
            </p:nvSpPr>
            <p:spPr>
              <a:xfrm>
                <a:off x="2331553" y="3922463"/>
                <a:ext cx="20682" cy="10465"/>
              </a:xfrm>
              <a:custGeom>
                <a:rect b="b" l="l" r="r" t="t"/>
                <a:pathLst>
                  <a:path extrusionOk="0" h="10465" w="20682">
                    <a:moveTo>
                      <a:pt x="0" y="8464"/>
                    </a:moveTo>
                    <a:cubicBezTo>
                      <a:pt x="2661" y="14392"/>
                      <a:pt x="2040" y="5433"/>
                      <a:pt x="3289" y="3688"/>
                    </a:cubicBezTo>
                    <a:cubicBezTo>
                      <a:pt x="5588" y="931"/>
                      <a:pt x="3452" y="7599"/>
                      <a:pt x="6268" y="8966"/>
                    </a:cubicBezTo>
                    <a:cubicBezTo>
                      <a:pt x="10674" y="1944"/>
                      <a:pt x="14806" y="3969"/>
                      <a:pt x="18893" y="7414"/>
                    </a:cubicBezTo>
                    <a:cubicBezTo>
                      <a:pt x="19714" y="4967"/>
                      <a:pt x="19847" y="2469"/>
                      <a:pt x="20682" y="22"/>
                    </a:cubicBezTo>
                    <a:cubicBezTo>
                      <a:pt x="17142" y="3674"/>
                      <a:pt x="9779" y="4457"/>
                      <a:pt x="4191" y="0"/>
                    </a:cubicBezTo>
                    <a:cubicBezTo>
                      <a:pt x="2277" y="5551"/>
                      <a:pt x="155" y="4169"/>
                      <a:pt x="0" y="846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60" name="Google Shape;360;p4"/>
              <p:cNvSpPr/>
              <p:nvPr/>
            </p:nvSpPr>
            <p:spPr>
              <a:xfrm>
                <a:off x="2216366" y="3700484"/>
                <a:ext cx="25294" cy="14268"/>
              </a:xfrm>
              <a:custGeom>
                <a:rect b="b" l="l" r="r" t="t"/>
                <a:pathLst>
                  <a:path extrusionOk="0" h="14268" w="25294">
                    <a:moveTo>
                      <a:pt x="0" y="14269"/>
                    </a:moveTo>
                    <a:cubicBezTo>
                      <a:pt x="9587" y="13190"/>
                      <a:pt x="15885" y="15600"/>
                      <a:pt x="25295" y="8710"/>
                    </a:cubicBezTo>
                    <a:cubicBezTo>
                      <a:pt x="24193" y="6212"/>
                      <a:pt x="21961" y="7335"/>
                      <a:pt x="23055" y="4763"/>
                    </a:cubicBezTo>
                    <a:cubicBezTo>
                      <a:pt x="19670" y="2183"/>
                      <a:pt x="20971" y="6559"/>
                      <a:pt x="17459" y="8082"/>
                    </a:cubicBezTo>
                    <a:cubicBezTo>
                      <a:pt x="18243" y="1777"/>
                      <a:pt x="5692" y="5968"/>
                      <a:pt x="9033" y="1149"/>
                    </a:cubicBezTo>
                    <a:cubicBezTo>
                      <a:pt x="7170" y="-3737"/>
                      <a:pt x="1678" y="8171"/>
                      <a:pt x="0" y="1426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61" name="Google Shape;361;p4"/>
              <p:cNvSpPr/>
              <p:nvPr/>
            </p:nvSpPr>
            <p:spPr>
              <a:xfrm>
                <a:off x="2371831" y="3975499"/>
                <a:ext cx="16424" cy="4184"/>
              </a:xfrm>
              <a:custGeom>
                <a:rect b="b" l="l" r="r" t="t"/>
                <a:pathLst>
                  <a:path extrusionOk="0" h="4184" w="16424">
                    <a:moveTo>
                      <a:pt x="0" y="0"/>
                    </a:moveTo>
                    <a:cubicBezTo>
                      <a:pt x="2240" y="5048"/>
                      <a:pt x="11361" y="5048"/>
                      <a:pt x="16425" y="2535"/>
                    </a:cubicBezTo>
                    <a:cubicBezTo>
                      <a:pt x="10940" y="2003"/>
                      <a:pt x="5499" y="517"/>
                      <a:pt x="0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62" name="Google Shape;362;p4"/>
              <p:cNvSpPr/>
              <p:nvPr/>
            </p:nvSpPr>
            <p:spPr>
              <a:xfrm>
                <a:off x="2111972" y="3497301"/>
                <a:ext cx="7381" cy="8119"/>
              </a:xfrm>
              <a:custGeom>
                <a:rect b="b" l="l" r="r" t="t"/>
                <a:pathLst>
                  <a:path extrusionOk="0" h="8119" w="7381">
                    <a:moveTo>
                      <a:pt x="4930" y="0"/>
                    </a:moveTo>
                    <a:cubicBezTo>
                      <a:pt x="4856" y="4583"/>
                      <a:pt x="2240" y="1981"/>
                      <a:pt x="0" y="7163"/>
                    </a:cubicBezTo>
                    <a:cubicBezTo>
                      <a:pt x="4982" y="10060"/>
                      <a:pt x="4893" y="5610"/>
                      <a:pt x="7170" y="3947"/>
                    </a:cubicBezTo>
                    <a:cubicBezTo>
                      <a:pt x="8064" y="1604"/>
                      <a:pt x="5891" y="2735"/>
                      <a:pt x="4930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63" name="Google Shape;363;p4"/>
              <p:cNvSpPr/>
              <p:nvPr/>
            </p:nvSpPr>
            <p:spPr>
              <a:xfrm>
                <a:off x="2236738" y="3711054"/>
                <a:ext cx="8729" cy="5298"/>
              </a:xfrm>
              <a:custGeom>
                <a:rect b="b" l="l" r="r" t="t"/>
                <a:pathLst>
                  <a:path extrusionOk="0" h="5298" w="8729">
                    <a:moveTo>
                      <a:pt x="0" y="5296"/>
                    </a:moveTo>
                    <a:cubicBezTo>
                      <a:pt x="2905" y="4106"/>
                      <a:pt x="5692" y="7521"/>
                      <a:pt x="8730" y="2199"/>
                    </a:cubicBezTo>
                    <a:cubicBezTo>
                      <a:pt x="6032" y="-3804"/>
                      <a:pt x="2905" y="4276"/>
                      <a:pt x="0" y="5296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64" name="Google Shape;364;p4"/>
              <p:cNvSpPr/>
              <p:nvPr/>
            </p:nvSpPr>
            <p:spPr>
              <a:xfrm>
                <a:off x="2362687" y="3908285"/>
                <a:ext cx="5810" cy="7134"/>
              </a:xfrm>
              <a:custGeom>
                <a:rect b="b" l="l" r="r" t="t"/>
                <a:pathLst>
                  <a:path extrusionOk="0" h="7134" w="5810">
                    <a:moveTo>
                      <a:pt x="976" y="0"/>
                    </a:moveTo>
                    <a:cubicBezTo>
                      <a:pt x="-1264" y="1929"/>
                      <a:pt x="1227" y="4206"/>
                      <a:pt x="0" y="6209"/>
                    </a:cubicBezTo>
                    <a:cubicBezTo>
                      <a:pt x="1760" y="8582"/>
                      <a:pt x="3681" y="5677"/>
                      <a:pt x="5529" y="5381"/>
                    </a:cubicBezTo>
                    <a:cubicBezTo>
                      <a:pt x="7052" y="1730"/>
                      <a:pt x="1937" y="6904"/>
                      <a:pt x="976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65" name="Google Shape;365;p4"/>
              <p:cNvSpPr/>
              <p:nvPr/>
            </p:nvSpPr>
            <p:spPr>
              <a:xfrm>
                <a:off x="2190318" y="3559200"/>
                <a:ext cx="9476" cy="10770"/>
              </a:xfrm>
              <a:custGeom>
                <a:rect b="b" l="l" r="r" t="t"/>
                <a:pathLst>
                  <a:path extrusionOk="0" h="10770" w="9476">
                    <a:moveTo>
                      <a:pt x="5292" y="10770"/>
                    </a:moveTo>
                    <a:cubicBezTo>
                      <a:pt x="6069" y="9587"/>
                      <a:pt x="5019" y="8250"/>
                      <a:pt x="4627" y="6956"/>
                    </a:cubicBezTo>
                    <a:cubicBezTo>
                      <a:pt x="6305" y="3548"/>
                      <a:pt x="7769" y="6749"/>
                      <a:pt x="9476" y="2307"/>
                    </a:cubicBezTo>
                    <a:cubicBezTo>
                      <a:pt x="6394" y="281"/>
                      <a:pt x="3341" y="-2387"/>
                      <a:pt x="0" y="4081"/>
                    </a:cubicBezTo>
                    <a:cubicBezTo>
                      <a:pt x="2949" y="7104"/>
                      <a:pt x="4102" y="3881"/>
                      <a:pt x="5292" y="1077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66" name="Google Shape;366;p4"/>
              <p:cNvSpPr/>
              <p:nvPr/>
            </p:nvSpPr>
            <p:spPr>
              <a:xfrm>
                <a:off x="2281185" y="3642801"/>
                <a:ext cx="11191" cy="9764"/>
              </a:xfrm>
              <a:custGeom>
                <a:rect b="b" l="l" r="r" t="t"/>
                <a:pathLst>
                  <a:path extrusionOk="0" h="9764" w="11191">
                    <a:moveTo>
                      <a:pt x="0" y="6667"/>
                    </a:moveTo>
                    <a:cubicBezTo>
                      <a:pt x="4125" y="3533"/>
                      <a:pt x="3408" y="9631"/>
                      <a:pt x="7754" y="9765"/>
                    </a:cubicBezTo>
                    <a:cubicBezTo>
                      <a:pt x="9742" y="4021"/>
                      <a:pt x="9365" y="3940"/>
                      <a:pt x="11191" y="0"/>
                    </a:cubicBezTo>
                    <a:cubicBezTo>
                      <a:pt x="7628" y="3105"/>
                      <a:pt x="1116" y="2055"/>
                      <a:pt x="0" y="666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67" name="Google Shape;367;p4"/>
              <p:cNvSpPr/>
              <p:nvPr/>
            </p:nvSpPr>
            <p:spPr>
              <a:xfrm>
                <a:off x="2447860" y="3925013"/>
                <a:ext cx="7978" cy="15042"/>
              </a:xfrm>
              <a:custGeom>
                <a:rect b="b" l="l" r="r" t="t"/>
                <a:pathLst>
                  <a:path extrusionOk="0" h="15042" w="7978">
                    <a:moveTo>
                      <a:pt x="3794" y="8952"/>
                    </a:moveTo>
                    <a:cubicBezTo>
                      <a:pt x="2493" y="4265"/>
                      <a:pt x="7986" y="7104"/>
                      <a:pt x="7150" y="1678"/>
                    </a:cubicBezTo>
                    <a:cubicBezTo>
                      <a:pt x="5435" y="-2136"/>
                      <a:pt x="3373" y="5285"/>
                      <a:pt x="1717" y="0"/>
                    </a:cubicBezTo>
                    <a:cubicBezTo>
                      <a:pt x="2294" y="5256"/>
                      <a:pt x="-2045" y="7429"/>
                      <a:pt x="1244" y="15042"/>
                    </a:cubicBezTo>
                    <a:cubicBezTo>
                      <a:pt x="3410" y="12692"/>
                      <a:pt x="5554" y="11243"/>
                      <a:pt x="7594" y="13010"/>
                    </a:cubicBezTo>
                    <a:cubicBezTo>
                      <a:pt x="9331" y="9824"/>
                      <a:pt x="4674" y="10866"/>
                      <a:pt x="3794" y="895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68" name="Google Shape;368;p4"/>
              <p:cNvSpPr/>
              <p:nvPr/>
            </p:nvSpPr>
            <p:spPr>
              <a:xfrm>
                <a:off x="2465618" y="3937098"/>
                <a:ext cx="11702" cy="6334"/>
              </a:xfrm>
              <a:custGeom>
                <a:rect b="b" l="l" r="r" t="t"/>
                <a:pathLst>
                  <a:path extrusionOk="0" h="6334" w="11702">
                    <a:moveTo>
                      <a:pt x="0" y="2964"/>
                    </a:moveTo>
                    <a:cubicBezTo>
                      <a:pt x="3533" y="7318"/>
                      <a:pt x="7466" y="-1863"/>
                      <a:pt x="10881" y="6335"/>
                    </a:cubicBezTo>
                    <a:cubicBezTo>
                      <a:pt x="13527" y="1804"/>
                      <a:pt x="8804" y="2883"/>
                      <a:pt x="10297" y="0"/>
                    </a:cubicBezTo>
                    <a:cubicBezTo>
                      <a:pt x="6852" y="1183"/>
                      <a:pt x="3482" y="185"/>
                      <a:pt x="0" y="296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69" name="Google Shape;369;p4"/>
              <p:cNvSpPr/>
              <p:nvPr/>
            </p:nvSpPr>
            <p:spPr>
              <a:xfrm>
                <a:off x="2466808" y="3926351"/>
                <a:ext cx="28059" cy="15308"/>
              </a:xfrm>
              <a:custGeom>
                <a:rect b="b" l="l" r="r" t="t"/>
                <a:pathLst>
                  <a:path extrusionOk="0" h="15308" w="28059">
                    <a:moveTo>
                      <a:pt x="15441" y="8730"/>
                    </a:moveTo>
                    <a:cubicBezTo>
                      <a:pt x="14015" y="6520"/>
                      <a:pt x="14880" y="4502"/>
                      <a:pt x="13290" y="2299"/>
                    </a:cubicBezTo>
                    <a:cubicBezTo>
                      <a:pt x="8744" y="5241"/>
                      <a:pt x="4339" y="3836"/>
                      <a:pt x="0" y="0"/>
                    </a:cubicBezTo>
                    <a:cubicBezTo>
                      <a:pt x="495" y="10556"/>
                      <a:pt x="8271" y="2742"/>
                      <a:pt x="11413" y="12182"/>
                    </a:cubicBezTo>
                    <a:cubicBezTo>
                      <a:pt x="14229" y="5914"/>
                      <a:pt x="16713" y="10238"/>
                      <a:pt x="19167" y="15309"/>
                    </a:cubicBezTo>
                    <a:cubicBezTo>
                      <a:pt x="23853" y="13697"/>
                      <a:pt x="23905" y="10711"/>
                      <a:pt x="28059" y="7185"/>
                    </a:cubicBezTo>
                    <a:cubicBezTo>
                      <a:pt x="26522" y="5847"/>
                      <a:pt x="24962" y="5647"/>
                      <a:pt x="23439" y="4324"/>
                    </a:cubicBezTo>
                    <a:cubicBezTo>
                      <a:pt x="21200" y="6239"/>
                      <a:pt x="23691" y="8530"/>
                      <a:pt x="22464" y="10519"/>
                    </a:cubicBezTo>
                    <a:cubicBezTo>
                      <a:pt x="21651" y="11236"/>
                      <a:pt x="20882" y="10408"/>
                      <a:pt x="20069" y="11605"/>
                    </a:cubicBezTo>
                    <a:cubicBezTo>
                      <a:pt x="19248" y="9003"/>
                      <a:pt x="22020" y="6712"/>
                      <a:pt x="18723" y="3947"/>
                    </a:cubicBezTo>
                    <a:cubicBezTo>
                      <a:pt x="16654" y="4213"/>
                      <a:pt x="15796" y="5455"/>
                      <a:pt x="15441" y="873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70" name="Google Shape;370;p4"/>
              <p:cNvSpPr/>
              <p:nvPr/>
            </p:nvSpPr>
            <p:spPr>
              <a:xfrm>
                <a:off x="2277070" y="3439424"/>
                <a:ext cx="6472" cy="6791"/>
              </a:xfrm>
              <a:custGeom>
                <a:rect b="b" l="l" r="r" t="t"/>
                <a:pathLst>
                  <a:path extrusionOk="0" h="6791" w="6472">
                    <a:moveTo>
                      <a:pt x="286" y="0"/>
                    </a:moveTo>
                    <a:cubicBezTo>
                      <a:pt x="-512" y="1611"/>
                      <a:pt x="567" y="1988"/>
                      <a:pt x="1025" y="1330"/>
                    </a:cubicBezTo>
                    <a:cubicBezTo>
                      <a:pt x="2156" y="3090"/>
                      <a:pt x="3272" y="4842"/>
                      <a:pt x="2437" y="6446"/>
                    </a:cubicBezTo>
                    <a:cubicBezTo>
                      <a:pt x="3701" y="7865"/>
                      <a:pt x="5113" y="4553"/>
                      <a:pt x="6473" y="3001"/>
                    </a:cubicBezTo>
                    <a:cubicBezTo>
                      <a:pt x="4440" y="946"/>
                      <a:pt x="2333" y="1257"/>
                      <a:pt x="286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71" name="Google Shape;371;p4"/>
              <p:cNvSpPr/>
              <p:nvPr/>
            </p:nvSpPr>
            <p:spPr>
              <a:xfrm>
                <a:off x="2352222" y="3479140"/>
                <a:ext cx="14139" cy="6430"/>
              </a:xfrm>
              <a:custGeom>
                <a:rect b="b" l="l" r="r" t="t"/>
                <a:pathLst>
                  <a:path extrusionOk="0" h="6430" w="14139">
                    <a:moveTo>
                      <a:pt x="117" y="0"/>
                    </a:moveTo>
                    <a:cubicBezTo>
                      <a:pt x="-1273" y="3134"/>
                      <a:pt x="10089" y="10415"/>
                      <a:pt x="14139" y="3629"/>
                    </a:cubicBezTo>
                    <a:cubicBezTo>
                      <a:pt x="13016" y="2425"/>
                      <a:pt x="7930" y="6616"/>
                      <a:pt x="9519" y="739"/>
                    </a:cubicBezTo>
                    <a:cubicBezTo>
                      <a:pt x="6489" y="-2461"/>
                      <a:pt x="3052" y="6786"/>
                      <a:pt x="117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72" name="Google Shape;372;p4"/>
              <p:cNvSpPr/>
              <p:nvPr/>
            </p:nvSpPr>
            <p:spPr>
              <a:xfrm>
                <a:off x="2391729" y="3493665"/>
                <a:ext cx="9247" cy="15196"/>
              </a:xfrm>
              <a:custGeom>
                <a:rect b="b" l="l" r="r" t="t"/>
                <a:pathLst>
                  <a:path extrusionOk="0" h="15196" w="9247">
                    <a:moveTo>
                      <a:pt x="0" y="7392"/>
                    </a:moveTo>
                    <a:cubicBezTo>
                      <a:pt x="3193" y="9912"/>
                      <a:pt x="4457" y="19293"/>
                      <a:pt x="9247" y="13143"/>
                    </a:cubicBezTo>
                    <a:cubicBezTo>
                      <a:pt x="8611" y="3164"/>
                      <a:pt x="650" y="10932"/>
                      <a:pt x="1804" y="0"/>
                    </a:cubicBezTo>
                    <a:cubicBezTo>
                      <a:pt x="-1781" y="2217"/>
                      <a:pt x="3592" y="5152"/>
                      <a:pt x="0" y="739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73" name="Google Shape;373;p4"/>
              <p:cNvSpPr/>
              <p:nvPr/>
            </p:nvSpPr>
            <p:spPr>
              <a:xfrm>
                <a:off x="2540059" y="3695084"/>
                <a:ext cx="7195" cy="8700"/>
              </a:xfrm>
              <a:custGeom>
                <a:rect b="b" l="l" r="r" t="t"/>
                <a:pathLst>
                  <a:path extrusionOk="0" h="8700" w="7195">
                    <a:moveTo>
                      <a:pt x="401" y="4642"/>
                    </a:moveTo>
                    <a:cubicBezTo>
                      <a:pt x="-1388" y="9595"/>
                      <a:pt x="3336" y="6793"/>
                      <a:pt x="4215" y="8700"/>
                    </a:cubicBezTo>
                    <a:cubicBezTo>
                      <a:pt x="5775" y="6963"/>
                      <a:pt x="5065" y="3371"/>
                      <a:pt x="6684" y="5130"/>
                    </a:cubicBezTo>
                    <a:cubicBezTo>
                      <a:pt x="7527" y="4369"/>
                      <a:pt x="7165" y="3482"/>
                      <a:pt x="6758" y="2617"/>
                    </a:cubicBezTo>
                    <a:cubicBezTo>
                      <a:pt x="6255" y="1759"/>
                      <a:pt x="5753" y="872"/>
                      <a:pt x="5265" y="0"/>
                    </a:cubicBezTo>
                    <a:cubicBezTo>
                      <a:pt x="6078" y="1892"/>
                      <a:pt x="1199" y="8966"/>
                      <a:pt x="2811" y="3578"/>
                    </a:cubicBezTo>
                    <a:cubicBezTo>
                      <a:pt x="1325" y="1937"/>
                      <a:pt x="1998" y="6808"/>
                      <a:pt x="401" y="464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74" name="Google Shape;374;p4"/>
              <p:cNvSpPr/>
              <p:nvPr/>
            </p:nvSpPr>
            <p:spPr>
              <a:xfrm>
                <a:off x="2479957" y="3516931"/>
                <a:ext cx="16632" cy="23634"/>
              </a:xfrm>
              <a:custGeom>
                <a:rect b="b" l="l" r="r" t="t"/>
                <a:pathLst>
                  <a:path extrusionOk="0" h="23634" w="16632">
                    <a:moveTo>
                      <a:pt x="1" y="2250"/>
                    </a:moveTo>
                    <a:cubicBezTo>
                      <a:pt x="-88" y="6892"/>
                      <a:pt x="6654" y="6027"/>
                      <a:pt x="9248" y="8015"/>
                    </a:cubicBezTo>
                    <a:cubicBezTo>
                      <a:pt x="8154" y="15407"/>
                      <a:pt x="14408" y="21136"/>
                      <a:pt x="16632" y="23634"/>
                    </a:cubicBezTo>
                    <a:cubicBezTo>
                      <a:pt x="16632" y="16546"/>
                      <a:pt x="14629" y="9272"/>
                      <a:pt x="13365" y="2050"/>
                    </a:cubicBezTo>
                    <a:cubicBezTo>
                      <a:pt x="12441" y="14646"/>
                      <a:pt x="8435" y="-227"/>
                      <a:pt x="3216" y="3"/>
                    </a:cubicBezTo>
                    <a:cubicBezTo>
                      <a:pt x="2847" y="3188"/>
                      <a:pt x="2004" y="4319"/>
                      <a:pt x="1" y="225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75" name="Google Shape;375;p4"/>
              <p:cNvSpPr/>
              <p:nvPr/>
            </p:nvSpPr>
            <p:spPr>
              <a:xfrm>
                <a:off x="2505097" y="3543241"/>
                <a:ext cx="12873" cy="7761"/>
              </a:xfrm>
              <a:custGeom>
                <a:rect b="b" l="l" r="r" t="t"/>
                <a:pathLst>
                  <a:path extrusionOk="0" h="7761" w="12873">
                    <a:moveTo>
                      <a:pt x="0" y="1774"/>
                    </a:moveTo>
                    <a:cubicBezTo>
                      <a:pt x="924" y="6985"/>
                      <a:pt x="8774" y="5300"/>
                      <a:pt x="12381" y="7761"/>
                    </a:cubicBezTo>
                    <a:cubicBezTo>
                      <a:pt x="14872" y="3371"/>
                      <a:pt x="6971" y="5167"/>
                      <a:pt x="9476" y="0"/>
                    </a:cubicBezTo>
                    <a:cubicBezTo>
                      <a:pt x="8035" y="1500"/>
                      <a:pt x="3445" y="5928"/>
                      <a:pt x="0" y="177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76" name="Google Shape;376;p4"/>
              <p:cNvSpPr/>
              <p:nvPr/>
            </p:nvSpPr>
            <p:spPr>
              <a:xfrm>
                <a:off x="2496513" y="3524340"/>
                <a:ext cx="10000" cy="10533"/>
              </a:xfrm>
              <a:custGeom>
                <a:rect b="b" l="l" r="r" t="t"/>
                <a:pathLst>
                  <a:path extrusionOk="0" h="10533" w="10000">
                    <a:moveTo>
                      <a:pt x="1348" y="0"/>
                    </a:moveTo>
                    <a:cubicBezTo>
                      <a:pt x="-1898" y="2979"/>
                      <a:pt x="1577" y="4450"/>
                      <a:pt x="2841" y="2632"/>
                    </a:cubicBezTo>
                    <a:cubicBezTo>
                      <a:pt x="4149" y="4834"/>
                      <a:pt x="4171" y="6941"/>
                      <a:pt x="3439" y="8959"/>
                    </a:cubicBezTo>
                    <a:cubicBezTo>
                      <a:pt x="4703" y="10260"/>
                      <a:pt x="6056" y="8937"/>
                      <a:pt x="7320" y="10533"/>
                    </a:cubicBezTo>
                    <a:cubicBezTo>
                      <a:pt x="5930" y="8286"/>
                      <a:pt x="5080" y="-111"/>
                      <a:pt x="9782" y="6948"/>
                    </a:cubicBezTo>
                    <a:cubicBezTo>
                      <a:pt x="10676" y="4916"/>
                      <a:pt x="8599" y="2668"/>
                      <a:pt x="7630" y="503"/>
                    </a:cubicBezTo>
                    <a:cubicBezTo>
                      <a:pt x="5443" y="3386"/>
                      <a:pt x="3343" y="3208"/>
                      <a:pt x="1348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77" name="Google Shape;377;p4"/>
              <p:cNvSpPr/>
              <p:nvPr/>
            </p:nvSpPr>
            <p:spPr>
              <a:xfrm>
                <a:off x="2531146" y="3532161"/>
                <a:ext cx="6504" cy="8589"/>
              </a:xfrm>
              <a:custGeom>
                <a:rect b="b" l="l" r="r" t="t"/>
                <a:pathLst>
                  <a:path extrusionOk="0" h="8589" w="6504">
                    <a:moveTo>
                      <a:pt x="6505" y="1552"/>
                    </a:moveTo>
                    <a:cubicBezTo>
                      <a:pt x="5226" y="274"/>
                      <a:pt x="3873" y="1604"/>
                      <a:pt x="2609" y="0"/>
                    </a:cubicBezTo>
                    <a:cubicBezTo>
                      <a:pt x="-458" y="2698"/>
                      <a:pt x="3082" y="5891"/>
                      <a:pt x="0" y="8589"/>
                    </a:cubicBezTo>
                    <a:cubicBezTo>
                      <a:pt x="2558" y="8331"/>
                      <a:pt x="2683" y="5226"/>
                      <a:pt x="6505" y="155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78" name="Google Shape;378;p4"/>
              <p:cNvSpPr/>
              <p:nvPr/>
            </p:nvSpPr>
            <p:spPr>
              <a:xfrm>
                <a:off x="2570507" y="3481269"/>
                <a:ext cx="6769" cy="13719"/>
              </a:xfrm>
              <a:custGeom>
                <a:rect b="b" l="l" r="r" t="t"/>
                <a:pathLst>
                  <a:path extrusionOk="0" h="13719" w="6769">
                    <a:moveTo>
                      <a:pt x="3297" y="0"/>
                    </a:moveTo>
                    <a:cubicBezTo>
                      <a:pt x="2898" y="4576"/>
                      <a:pt x="2166" y="1404"/>
                      <a:pt x="0" y="4768"/>
                    </a:cubicBezTo>
                    <a:cubicBezTo>
                      <a:pt x="2920" y="7924"/>
                      <a:pt x="-1922" y="10489"/>
                      <a:pt x="2092" y="13719"/>
                    </a:cubicBezTo>
                    <a:cubicBezTo>
                      <a:pt x="2905" y="12536"/>
                      <a:pt x="3733" y="11354"/>
                      <a:pt x="4561" y="10164"/>
                    </a:cubicBezTo>
                    <a:cubicBezTo>
                      <a:pt x="3164" y="6741"/>
                      <a:pt x="1900" y="3008"/>
                      <a:pt x="6276" y="5256"/>
                    </a:cubicBezTo>
                    <a:cubicBezTo>
                      <a:pt x="8212" y="1870"/>
                      <a:pt x="3866" y="4612"/>
                      <a:pt x="3297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79" name="Google Shape;379;p4"/>
              <p:cNvSpPr/>
              <p:nvPr/>
            </p:nvSpPr>
            <p:spPr>
              <a:xfrm>
                <a:off x="2628082" y="3572402"/>
                <a:ext cx="4363" cy="9998"/>
              </a:xfrm>
              <a:custGeom>
                <a:rect b="b" l="l" r="r" t="t"/>
                <a:pathLst>
                  <a:path extrusionOk="0" h="9998" w="4363">
                    <a:moveTo>
                      <a:pt x="1050" y="1064"/>
                    </a:moveTo>
                    <a:cubicBezTo>
                      <a:pt x="-946" y="-613"/>
                      <a:pt x="577" y="4346"/>
                      <a:pt x="1789" y="2380"/>
                    </a:cubicBezTo>
                    <a:cubicBezTo>
                      <a:pt x="2240" y="4938"/>
                      <a:pt x="1427" y="7377"/>
                      <a:pt x="0" y="9779"/>
                    </a:cubicBezTo>
                    <a:cubicBezTo>
                      <a:pt x="2513" y="11480"/>
                      <a:pt x="6076" y="2838"/>
                      <a:pt x="3430" y="0"/>
                    </a:cubicBezTo>
                    <a:cubicBezTo>
                      <a:pt x="2609" y="1589"/>
                      <a:pt x="1811" y="1833"/>
                      <a:pt x="1050" y="106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80" name="Google Shape;380;p4"/>
              <p:cNvSpPr/>
              <p:nvPr/>
            </p:nvSpPr>
            <p:spPr>
              <a:xfrm>
                <a:off x="2715295" y="3730398"/>
                <a:ext cx="7942" cy="6342"/>
              </a:xfrm>
              <a:custGeom>
                <a:rect b="b" l="l" r="r" t="t"/>
                <a:pathLst>
                  <a:path extrusionOk="0" h="6342" w="7942">
                    <a:moveTo>
                      <a:pt x="26" y="5488"/>
                    </a:moveTo>
                    <a:cubicBezTo>
                      <a:pt x="1038" y="6782"/>
                      <a:pt x="1275" y="5022"/>
                      <a:pt x="853" y="4313"/>
                    </a:cubicBezTo>
                    <a:cubicBezTo>
                      <a:pt x="3322" y="343"/>
                      <a:pt x="5370" y="11128"/>
                      <a:pt x="7942" y="3596"/>
                    </a:cubicBezTo>
                    <a:cubicBezTo>
                      <a:pt x="5525" y="-2902"/>
                      <a:pt x="2761" y="1629"/>
                      <a:pt x="188" y="469"/>
                    </a:cubicBezTo>
                    <a:cubicBezTo>
                      <a:pt x="-529" y="2102"/>
                      <a:pt x="1112" y="3891"/>
                      <a:pt x="26" y="548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곡선의 붓놀림" id="381" name="Google Shape;381;p4"/>
            <p:cNvGrpSpPr/>
            <p:nvPr/>
          </p:nvGrpSpPr>
          <p:grpSpPr>
            <a:xfrm>
              <a:off x="3893713" y="3975993"/>
              <a:ext cx="77481" cy="19411"/>
              <a:chOff x="3893713" y="3975993"/>
              <a:chExt cx="77481" cy="19411"/>
            </a:xfrm>
          </p:grpSpPr>
          <p:sp>
            <p:nvSpPr>
              <p:cNvPr descr="곡선의 붓놀림" id="382" name="Google Shape;382;p4"/>
              <p:cNvSpPr/>
              <p:nvPr/>
            </p:nvSpPr>
            <p:spPr>
              <a:xfrm>
                <a:off x="3943423" y="3977935"/>
                <a:ext cx="18952" cy="8537"/>
              </a:xfrm>
              <a:custGeom>
                <a:rect b="b" l="l" r="r" t="t"/>
                <a:pathLst>
                  <a:path extrusionOk="0" h="8537" w="18952">
                    <a:moveTo>
                      <a:pt x="0" y="7757"/>
                    </a:moveTo>
                    <a:cubicBezTo>
                      <a:pt x="6165" y="11483"/>
                      <a:pt x="12795" y="454"/>
                      <a:pt x="18953" y="4179"/>
                    </a:cubicBezTo>
                    <a:cubicBezTo>
                      <a:pt x="16092" y="-5430"/>
                      <a:pt x="5877" y="4032"/>
                      <a:pt x="0" y="775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83" name="Google Shape;383;p4"/>
              <p:cNvSpPr/>
              <p:nvPr/>
            </p:nvSpPr>
            <p:spPr>
              <a:xfrm>
                <a:off x="3963285" y="3975993"/>
                <a:ext cx="7909" cy="4949"/>
              </a:xfrm>
              <a:custGeom>
                <a:rect b="b" l="l" r="r" t="t"/>
                <a:pathLst>
                  <a:path extrusionOk="0" h="4949" w="7909">
                    <a:moveTo>
                      <a:pt x="0" y="2418"/>
                    </a:moveTo>
                    <a:cubicBezTo>
                      <a:pt x="2491" y="6476"/>
                      <a:pt x="5145" y="5515"/>
                      <a:pt x="7909" y="533"/>
                    </a:cubicBezTo>
                    <a:cubicBezTo>
                      <a:pt x="5322" y="-553"/>
                      <a:pt x="2690" y="-6"/>
                      <a:pt x="0" y="241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84" name="Google Shape;384;p4"/>
              <p:cNvSpPr/>
              <p:nvPr/>
            </p:nvSpPr>
            <p:spPr>
              <a:xfrm>
                <a:off x="3893713" y="3986357"/>
                <a:ext cx="26115" cy="9047"/>
              </a:xfrm>
              <a:custGeom>
                <a:rect b="b" l="l" r="r" t="t"/>
                <a:pathLst>
                  <a:path extrusionOk="0" h="9047" w="26115">
                    <a:moveTo>
                      <a:pt x="0" y="6756"/>
                    </a:moveTo>
                    <a:cubicBezTo>
                      <a:pt x="4406" y="8027"/>
                      <a:pt x="8900" y="6335"/>
                      <a:pt x="13283" y="9048"/>
                    </a:cubicBezTo>
                    <a:cubicBezTo>
                      <a:pt x="15309" y="1730"/>
                      <a:pt x="21059" y="5669"/>
                      <a:pt x="25147" y="6187"/>
                    </a:cubicBezTo>
                    <a:cubicBezTo>
                      <a:pt x="25672" y="4982"/>
                      <a:pt x="25228" y="3696"/>
                      <a:pt x="26041" y="2499"/>
                    </a:cubicBezTo>
                    <a:cubicBezTo>
                      <a:pt x="25265" y="1597"/>
                      <a:pt x="25664" y="798"/>
                      <a:pt x="26115" y="0"/>
                    </a:cubicBezTo>
                    <a:cubicBezTo>
                      <a:pt x="17334" y="4723"/>
                      <a:pt x="8796" y="1427"/>
                      <a:pt x="0" y="6756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곡선의 붓놀림" id="385" name="Google Shape;385;p4"/>
            <p:cNvGrpSpPr/>
            <p:nvPr/>
          </p:nvGrpSpPr>
          <p:grpSpPr>
            <a:xfrm>
              <a:off x="2648587" y="3433160"/>
              <a:ext cx="1622891" cy="122174"/>
              <a:chOff x="2648587" y="3433160"/>
              <a:chExt cx="1622891" cy="122174"/>
            </a:xfrm>
          </p:grpSpPr>
          <p:sp>
            <p:nvSpPr>
              <p:cNvPr descr="곡선의 붓놀림" id="386" name="Google Shape;386;p4"/>
              <p:cNvSpPr/>
              <p:nvPr/>
            </p:nvSpPr>
            <p:spPr>
              <a:xfrm>
                <a:off x="2750394" y="3480458"/>
                <a:ext cx="7258" cy="8828"/>
              </a:xfrm>
              <a:custGeom>
                <a:rect b="b" l="l" r="r" t="t"/>
                <a:pathLst>
                  <a:path extrusionOk="0" h="8828" w="7258">
                    <a:moveTo>
                      <a:pt x="0" y="5711"/>
                    </a:moveTo>
                    <a:cubicBezTo>
                      <a:pt x="3644" y="13465"/>
                      <a:pt x="6830" y="4906"/>
                      <a:pt x="7259" y="5"/>
                    </a:cubicBezTo>
                    <a:cubicBezTo>
                      <a:pt x="4901" y="-143"/>
                      <a:pt x="2439" y="3124"/>
                      <a:pt x="0" y="571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87" name="Google Shape;387;p4"/>
              <p:cNvSpPr/>
              <p:nvPr/>
            </p:nvSpPr>
            <p:spPr>
              <a:xfrm>
                <a:off x="2829442" y="3482355"/>
                <a:ext cx="17548" cy="20160"/>
              </a:xfrm>
              <a:custGeom>
                <a:rect b="b" l="l" r="r" t="t"/>
                <a:pathLst>
                  <a:path extrusionOk="0" h="20160" w="17548">
                    <a:moveTo>
                      <a:pt x="0" y="13734"/>
                    </a:moveTo>
                    <a:cubicBezTo>
                      <a:pt x="3252" y="18686"/>
                      <a:pt x="3141" y="7547"/>
                      <a:pt x="7089" y="13024"/>
                    </a:cubicBezTo>
                    <a:cubicBezTo>
                      <a:pt x="8582" y="17881"/>
                      <a:pt x="3984" y="16070"/>
                      <a:pt x="2979" y="18967"/>
                    </a:cubicBezTo>
                    <a:cubicBezTo>
                      <a:pt x="6069" y="22109"/>
                      <a:pt x="8811" y="18642"/>
                      <a:pt x="10223" y="13268"/>
                    </a:cubicBezTo>
                    <a:cubicBezTo>
                      <a:pt x="8175" y="12677"/>
                      <a:pt x="7384" y="11302"/>
                      <a:pt x="7244" y="8013"/>
                    </a:cubicBezTo>
                    <a:cubicBezTo>
                      <a:pt x="10822" y="1914"/>
                      <a:pt x="13941" y="11797"/>
                      <a:pt x="17548" y="5041"/>
                    </a:cubicBezTo>
                    <a:cubicBezTo>
                      <a:pt x="15722" y="4812"/>
                      <a:pt x="13837" y="6069"/>
                      <a:pt x="12174" y="850"/>
                    </a:cubicBezTo>
                    <a:cubicBezTo>
                      <a:pt x="7569" y="6815"/>
                      <a:pt x="3533" y="3881"/>
                      <a:pt x="1190" y="0"/>
                    </a:cubicBezTo>
                    <a:cubicBezTo>
                      <a:pt x="1013" y="4605"/>
                      <a:pt x="4479" y="9476"/>
                      <a:pt x="0" y="1373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88" name="Google Shape;388;p4"/>
              <p:cNvSpPr/>
              <p:nvPr/>
            </p:nvSpPr>
            <p:spPr>
              <a:xfrm>
                <a:off x="2859298" y="3490314"/>
                <a:ext cx="7909" cy="10830"/>
              </a:xfrm>
              <a:custGeom>
                <a:rect b="b" l="l" r="r" t="t"/>
                <a:pathLst>
                  <a:path extrusionOk="0" h="10830" w="7909">
                    <a:moveTo>
                      <a:pt x="0" y="5568"/>
                    </a:moveTo>
                    <a:cubicBezTo>
                      <a:pt x="991" y="7327"/>
                      <a:pt x="1981" y="9079"/>
                      <a:pt x="2979" y="10831"/>
                    </a:cubicBezTo>
                    <a:cubicBezTo>
                      <a:pt x="6106" y="6492"/>
                      <a:pt x="6157" y="8901"/>
                      <a:pt x="7909" y="3661"/>
                    </a:cubicBezTo>
                    <a:cubicBezTo>
                      <a:pt x="5196" y="-878"/>
                      <a:pt x="532" y="9700"/>
                      <a:pt x="3289" y="800"/>
                    </a:cubicBezTo>
                    <a:cubicBezTo>
                      <a:pt x="1301" y="-2282"/>
                      <a:pt x="288" y="4459"/>
                      <a:pt x="0" y="556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89" name="Google Shape;389;p4"/>
              <p:cNvSpPr/>
              <p:nvPr/>
            </p:nvSpPr>
            <p:spPr>
              <a:xfrm>
                <a:off x="2868707" y="3489473"/>
                <a:ext cx="7162" cy="13593"/>
              </a:xfrm>
              <a:custGeom>
                <a:rect b="b" l="l" r="r" t="t"/>
                <a:pathLst>
                  <a:path extrusionOk="0" h="13593" w="7162">
                    <a:moveTo>
                      <a:pt x="2166" y="13593"/>
                    </a:moveTo>
                    <a:cubicBezTo>
                      <a:pt x="2188" y="10252"/>
                      <a:pt x="4982" y="7118"/>
                      <a:pt x="7163" y="3925"/>
                    </a:cubicBezTo>
                    <a:cubicBezTo>
                      <a:pt x="6423" y="2624"/>
                      <a:pt x="5669" y="1316"/>
                      <a:pt x="4930" y="0"/>
                    </a:cubicBezTo>
                    <a:cubicBezTo>
                      <a:pt x="4088" y="1589"/>
                      <a:pt x="3297" y="1818"/>
                      <a:pt x="2528" y="1057"/>
                    </a:cubicBezTo>
                    <a:cubicBezTo>
                      <a:pt x="2336" y="5810"/>
                      <a:pt x="3245" y="4413"/>
                      <a:pt x="0" y="7133"/>
                    </a:cubicBezTo>
                    <a:cubicBezTo>
                      <a:pt x="1427" y="9358"/>
                      <a:pt x="554" y="11376"/>
                      <a:pt x="2166" y="1359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90" name="Google Shape;390;p4"/>
              <p:cNvSpPr/>
              <p:nvPr/>
            </p:nvSpPr>
            <p:spPr>
              <a:xfrm>
                <a:off x="2880668" y="3500095"/>
                <a:ext cx="10577" cy="8944"/>
              </a:xfrm>
              <a:custGeom>
                <a:rect b="b" l="l" r="r" t="t"/>
                <a:pathLst>
                  <a:path extrusionOk="0" h="8944" w="10577">
                    <a:moveTo>
                      <a:pt x="2579" y="8944"/>
                    </a:moveTo>
                    <a:cubicBezTo>
                      <a:pt x="5344" y="4332"/>
                      <a:pt x="7828" y="8545"/>
                      <a:pt x="10577" y="4553"/>
                    </a:cubicBezTo>
                    <a:cubicBezTo>
                      <a:pt x="7273" y="1390"/>
                      <a:pt x="3681" y="7022"/>
                      <a:pt x="502" y="0"/>
                    </a:cubicBezTo>
                    <a:cubicBezTo>
                      <a:pt x="-1116" y="5440"/>
                      <a:pt x="1611" y="3334"/>
                      <a:pt x="2579" y="894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91" name="Google Shape;391;p4"/>
              <p:cNvSpPr/>
              <p:nvPr/>
            </p:nvSpPr>
            <p:spPr>
              <a:xfrm>
                <a:off x="2893854" y="3497501"/>
                <a:ext cx="4479" cy="8707"/>
              </a:xfrm>
              <a:custGeom>
                <a:rect b="b" l="l" r="r" t="t"/>
                <a:pathLst>
                  <a:path extrusionOk="0" h="8707" w="4479">
                    <a:moveTo>
                      <a:pt x="2321" y="0"/>
                    </a:moveTo>
                    <a:cubicBezTo>
                      <a:pt x="-44" y="2735"/>
                      <a:pt x="-946" y="5610"/>
                      <a:pt x="1264" y="8707"/>
                    </a:cubicBezTo>
                    <a:cubicBezTo>
                      <a:pt x="2321" y="8449"/>
                      <a:pt x="3371" y="8146"/>
                      <a:pt x="4479" y="6423"/>
                    </a:cubicBezTo>
                    <a:cubicBezTo>
                      <a:pt x="4457" y="4354"/>
                      <a:pt x="3681" y="2181"/>
                      <a:pt x="2321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92" name="Google Shape;392;p4"/>
              <p:cNvSpPr/>
              <p:nvPr/>
            </p:nvSpPr>
            <p:spPr>
              <a:xfrm>
                <a:off x="2898400" y="3497863"/>
                <a:ext cx="4836" cy="10008"/>
              </a:xfrm>
              <a:custGeom>
                <a:rect b="b" l="l" r="r" t="t"/>
                <a:pathLst>
                  <a:path extrusionOk="0" h="10008" w="4836">
                    <a:moveTo>
                      <a:pt x="0" y="3578"/>
                    </a:moveTo>
                    <a:cubicBezTo>
                      <a:pt x="1441" y="5766"/>
                      <a:pt x="577" y="7806"/>
                      <a:pt x="2166" y="10009"/>
                    </a:cubicBezTo>
                    <a:cubicBezTo>
                      <a:pt x="3740" y="8234"/>
                      <a:pt x="3031" y="4686"/>
                      <a:pt x="4620" y="6460"/>
                    </a:cubicBezTo>
                    <a:cubicBezTo>
                      <a:pt x="5507" y="4420"/>
                      <a:pt x="3445" y="2158"/>
                      <a:pt x="2469" y="0"/>
                    </a:cubicBezTo>
                    <a:cubicBezTo>
                      <a:pt x="1648" y="1190"/>
                      <a:pt x="828" y="2373"/>
                      <a:pt x="0" y="357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93" name="Google Shape;393;p4"/>
              <p:cNvSpPr/>
              <p:nvPr/>
            </p:nvSpPr>
            <p:spPr>
              <a:xfrm>
                <a:off x="2903385" y="3491579"/>
                <a:ext cx="7707" cy="7510"/>
              </a:xfrm>
              <a:custGeom>
                <a:rect b="b" l="l" r="r" t="t"/>
                <a:pathLst>
                  <a:path extrusionOk="0" h="7510" w="7707">
                    <a:moveTo>
                      <a:pt x="35" y="201"/>
                    </a:moveTo>
                    <a:cubicBezTo>
                      <a:pt x="-505" y="2773"/>
                      <a:pt x="5408" y="11022"/>
                      <a:pt x="7707" y="5826"/>
                    </a:cubicBezTo>
                    <a:cubicBezTo>
                      <a:pt x="5172" y="3290"/>
                      <a:pt x="2681" y="-975"/>
                      <a:pt x="35" y="20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94" name="Google Shape;394;p4"/>
              <p:cNvSpPr/>
              <p:nvPr/>
            </p:nvSpPr>
            <p:spPr>
              <a:xfrm>
                <a:off x="2946796" y="3497804"/>
                <a:ext cx="7367" cy="10038"/>
              </a:xfrm>
              <a:custGeom>
                <a:rect b="b" l="l" r="r" t="t"/>
                <a:pathLst>
                  <a:path extrusionOk="0" h="10038" w="7367">
                    <a:moveTo>
                      <a:pt x="1691" y="10038"/>
                    </a:moveTo>
                    <a:cubicBezTo>
                      <a:pt x="3657" y="5440"/>
                      <a:pt x="5438" y="7037"/>
                      <a:pt x="7367" y="4184"/>
                    </a:cubicBezTo>
                    <a:cubicBezTo>
                      <a:pt x="5675" y="-747"/>
                      <a:pt x="3664" y="4945"/>
                      <a:pt x="1986" y="0"/>
                    </a:cubicBezTo>
                    <a:cubicBezTo>
                      <a:pt x="345" y="3215"/>
                      <a:pt x="-1370" y="6453"/>
                      <a:pt x="1691" y="1003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95" name="Google Shape;395;p4"/>
              <p:cNvSpPr/>
              <p:nvPr/>
            </p:nvSpPr>
            <p:spPr>
              <a:xfrm>
                <a:off x="2972895" y="3501182"/>
                <a:ext cx="6268" cy="7296"/>
              </a:xfrm>
              <a:custGeom>
                <a:rect b="b" l="l" r="r" t="t"/>
                <a:pathLst>
                  <a:path extrusionOk="0" h="7296" w="6268">
                    <a:moveTo>
                      <a:pt x="0" y="4783"/>
                    </a:moveTo>
                    <a:cubicBezTo>
                      <a:pt x="2010" y="7976"/>
                      <a:pt x="4102" y="8116"/>
                      <a:pt x="6268" y="5263"/>
                    </a:cubicBezTo>
                    <a:cubicBezTo>
                      <a:pt x="5278" y="3526"/>
                      <a:pt x="4280" y="1759"/>
                      <a:pt x="3289" y="0"/>
                    </a:cubicBezTo>
                    <a:cubicBezTo>
                      <a:pt x="2195" y="1604"/>
                      <a:pt x="1109" y="3193"/>
                      <a:pt x="0" y="478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96" name="Google Shape;396;p4"/>
              <p:cNvSpPr/>
              <p:nvPr/>
            </p:nvSpPr>
            <p:spPr>
              <a:xfrm>
                <a:off x="2987752" y="3502292"/>
                <a:ext cx="9902" cy="9305"/>
              </a:xfrm>
              <a:custGeom>
                <a:rect b="b" l="l" r="r" t="t"/>
                <a:pathLst>
                  <a:path extrusionOk="0" h="9305" w="9902">
                    <a:moveTo>
                      <a:pt x="0" y="6067"/>
                    </a:moveTo>
                    <a:cubicBezTo>
                      <a:pt x="3090" y="7797"/>
                      <a:pt x="6224" y="8115"/>
                      <a:pt x="9328" y="9305"/>
                    </a:cubicBezTo>
                    <a:cubicBezTo>
                      <a:pt x="11945" y="6563"/>
                      <a:pt x="4613" y="3074"/>
                      <a:pt x="7244" y="354"/>
                    </a:cubicBezTo>
                    <a:cubicBezTo>
                      <a:pt x="5322" y="-1110"/>
                      <a:pt x="5633" y="2342"/>
                      <a:pt x="4775" y="3924"/>
                    </a:cubicBezTo>
                    <a:cubicBezTo>
                      <a:pt x="3171" y="5247"/>
                      <a:pt x="1722" y="834"/>
                      <a:pt x="0" y="606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97" name="Google Shape;397;p4"/>
              <p:cNvSpPr/>
              <p:nvPr/>
            </p:nvSpPr>
            <p:spPr>
              <a:xfrm>
                <a:off x="2998198" y="3487847"/>
                <a:ext cx="5682" cy="8126"/>
              </a:xfrm>
              <a:custGeom>
                <a:rect b="b" l="l" r="r" t="t"/>
                <a:pathLst>
                  <a:path extrusionOk="0" h="8126" w="5682">
                    <a:moveTo>
                      <a:pt x="154" y="7532"/>
                    </a:moveTo>
                    <a:cubicBezTo>
                      <a:pt x="1913" y="9890"/>
                      <a:pt x="3924" y="4309"/>
                      <a:pt x="5683" y="6690"/>
                    </a:cubicBezTo>
                    <a:cubicBezTo>
                      <a:pt x="5424" y="1966"/>
                      <a:pt x="3347" y="1168"/>
                      <a:pt x="383" y="0"/>
                    </a:cubicBezTo>
                    <a:cubicBezTo>
                      <a:pt x="-1081" y="2410"/>
                      <a:pt x="2275" y="5174"/>
                      <a:pt x="154" y="753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98" name="Google Shape;398;p4"/>
              <p:cNvSpPr/>
              <p:nvPr/>
            </p:nvSpPr>
            <p:spPr>
              <a:xfrm>
                <a:off x="3010552" y="3501012"/>
                <a:ext cx="20087" cy="15648"/>
              </a:xfrm>
              <a:custGeom>
                <a:rect b="b" l="l" r="r" t="t"/>
                <a:pathLst>
                  <a:path extrusionOk="0" h="15648" w="20087">
                    <a:moveTo>
                      <a:pt x="5259" y="14547"/>
                    </a:moveTo>
                    <a:cubicBezTo>
                      <a:pt x="10182" y="7710"/>
                      <a:pt x="14677" y="15065"/>
                      <a:pt x="19363" y="15648"/>
                    </a:cubicBezTo>
                    <a:cubicBezTo>
                      <a:pt x="22645" y="8109"/>
                      <a:pt x="13812" y="6571"/>
                      <a:pt x="12001" y="0"/>
                    </a:cubicBezTo>
                    <a:cubicBezTo>
                      <a:pt x="11092" y="7059"/>
                      <a:pt x="12274" y="7747"/>
                      <a:pt x="6982" y="9654"/>
                    </a:cubicBezTo>
                    <a:cubicBezTo>
                      <a:pt x="3759" y="4006"/>
                      <a:pt x="4328" y="118"/>
                      <a:pt x="211" y="318"/>
                    </a:cubicBezTo>
                    <a:cubicBezTo>
                      <a:pt x="-654" y="7421"/>
                      <a:pt x="1164" y="8974"/>
                      <a:pt x="5259" y="1454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399" name="Google Shape;399;p4"/>
              <p:cNvSpPr/>
              <p:nvPr/>
            </p:nvSpPr>
            <p:spPr>
              <a:xfrm>
                <a:off x="3017090" y="3495910"/>
                <a:ext cx="10148" cy="5471"/>
              </a:xfrm>
              <a:custGeom>
                <a:rect b="b" l="l" r="r" t="t"/>
                <a:pathLst>
                  <a:path extrusionOk="0" h="5471" w="10148">
                    <a:moveTo>
                      <a:pt x="0" y="3439"/>
                    </a:moveTo>
                    <a:cubicBezTo>
                      <a:pt x="3341" y="5427"/>
                      <a:pt x="6830" y="2500"/>
                      <a:pt x="10149" y="5471"/>
                    </a:cubicBezTo>
                    <a:cubicBezTo>
                      <a:pt x="9957" y="1953"/>
                      <a:pt x="3127" y="-3709"/>
                      <a:pt x="0" y="343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00" name="Google Shape;400;p4"/>
              <p:cNvSpPr/>
              <p:nvPr/>
            </p:nvSpPr>
            <p:spPr>
              <a:xfrm>
                <a:off x="3033744" y="3486825"/>
                <a:ext cx="4922" cy="11599"/>
              </a:xfrm>
              <a:custGeom>
                <a:rect b="b" l="l" r="r" t="t"/>
                <a:pathLst>
                  <a:path extrusionOk="0" h="11599" w="4922">
                    <a:moveTo>
                      <a:pt x="0" y="7519"/>
                    </a:moveTo>
                    <a:cubicBezTo>
                      <a:pt x="1234" y="10040"/>
                      <a:pt x="2572" y="8850"/>
                      <a:pt x="3792" y="11599"/>
                    </a:cubicBezTo>
                    <a:cubicBezTo>
                      <a:pt x="6069" y="8007"/>
                      <a:pt x="2040" y="3927"/>
                      <a:pt x="4923" y="364"/>
                    </a:cubicBezTo>
                    <a:cubicBezTo>
                      <a:pt x="3386" y="-612"/>
                      <a:pt x="1781" y="467"/>
                      <a:pt x="148" y="2500"/>
                    </a:cubicBezTo>
                    <a:cubicBezTo>
                      <a:pt x="3334" y="6780"/>
                      <a:pt x="3430" y="3764"/>
                      <a:pt x="0" y="751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01" name="Google Shape;401;p4"/>
              <p:cNvSpPr/>
              <p:nvPr/>
            </p:nvSpPr>
            <p:spPr>
              <a:xfrm>
                <a:off x="3056503" y="3490072"/>
                <a:ext cx="4194" cy="8870"/>
              </a:xfrm>
              <a:custGeom>
                <a:rect b="b" l="l" r="r" t="t"/>
                <a:pathLst>
                  <a:path extrusionOk="0" h="8870" w="4194">
                    <a:moveTo>
                      <a:pt x="0" y="4783"/>
                    </a:moveTo>
                    <a:cubicBezTo>
                      <a:pt x="1205" y="8035"/>
                      <a:pt x="2543" y="7466"/>
                      <a:pt x="3807" y="8870"/>
                    </a:cubicBezTo>
                    <a:cubicBezTo>
                      <a:pt x="3260" y="5891"/>
                      <a:pt x="5300" y="3119"/>
                      <a:pt x="3282" y="0"/>
                    </a:cubicBezTo>
                    <a:cubicBezTo>
                      <a:pt x="2905" y="4576"/>
                      <a:pt x="2173" y="1412"/>
                      <a:pt x="0" y="478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02" name="Google Shape;402;p4"/>
              <p:cNvSpPr/>
              <p:nvPr/>
            </p:nvSpPr>
            <p:spPr>
              <a:xfrm>
                <a:off x="3326910" y="3531067"/>
                <a:ext cx="11878" cy="12015"/>
              </a:xfrm>
              <a:custGeom>
                <a:rect b="b" l="l" r="r" t="t"/>
                <a:pathLst>
                  <a:path extrusionOk="0" h="12015" w="11878">
                    <a:moveTo>
                      <a:pt x="0" y="9890"/>
                    </a:moveTo>
                    <a:cubicBezTo>
                      <a:pt x="3792" y="14207"/>
                      <a:pt x="7813" y="11280"/>
                      <a:pt x="11879" y="7059"/>
                    </a:cubicBezTo>
                    <a:cubicBezTo>
                      <a:pt x="8530" y="4797"/>
                      <a:pt x="5248" y="909"/>
                      <a:pt x="1870" y="0"/>
                    </a:cubicBezTo>
                    <a:cubicBezTo>
                      <a:pt x="606" y="3245"/>
                      <a:pt x="769" y="6616"/>
                      <a:pt x="0" y="989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03" name="Google Shape;403;p4"/>
              <p:cNvSpPr/>
              <p:nvPr/>
            </p:nvSpPr>
            <p:spPr>
              <a:xfrm>
                <a:off x="3403644" y="3520362"/>
                <a:ext cx="5655" cy="5012"/>
              </a:xfrm>
              <a:custGeom>
                <a:rect b="b" l="l" r="r" t="t"/>
                <a:pathLst>
                  <a:path extrusionOk="0" h="5012" w="5655">
                    <a:moveTo>
                      <a:pt x="0" y="2699"/>
                    </a:moveTo>
                    <a:cubicBezTo>
                      <a:pt x="1678" y="7948"/>
                      <a:pt x="3688" y="2330"/>
                      <a:pt x="5448" y="4370"/>
                    </a:cubicBezTo>
                    <a:cubicBezTo>
                      <a:pt x="6749" y="888"/>
                      <a:pt x="1567" y="-2556"/>
                      <a:pt x="0" y="269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04" name="Google Shape;404;p4"/>
              <p:cNvSpPr/>
              <p:nvPr/>
            </p:nvSpPr>
            <p:spPr>
              <a:xfrm>
                <a:off x="3483437" y="3533931"/>
                <a:ext cx="9403" cy="4382"/>
              </a:xfrm>
              <a:custGeom>
                <a:rect b="b" l="l" r="r" t="t"/>
                <a:pathLst>
                  <a:path extrusionOk="0" h="4382" w="9403">
                    <a:moveTo>
                      <a:pt x="2" y="344"/>
                    </a:moveTo>
                    <a:cubicBezTo>
                      <a:pt x="-117" y="5326"/>
                      <a:pt x="6602" y="5843"/>
                      <a:pt x="9404" y="1083"/>
                    </a:cubicBezTo>
                    <a:cubicBezTo>
                      <a:pt x="6322" y="-1009"/>
                      <a:pt x="3128" y="625"/>
                      <a:pt x="2" y="34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05" name="Google Shape;405;p4"/>
              <p:cNvSpPr/>
              <p:nvPr/>
            </p:nvSpPr>
            <p:spPr>
              <a:xfrm>
                <a:off x="3521795" y="3530545"/>
                <a:ext cx="12026" cy="7972"/>
              </a:xfrm>
              <a:custGeom>
                <a:rect b="b" l="l" r="r" t="t"/>
                <a:pathLst>
                  <a:path extrusionOk="0" h="7972" w="12026">
                    <a:moveTo>
                      <a:pt x="0" y="7973"/>
                    </a:moveTo>
                    <a:cubicBezTo>
                      <a:pt x="3814" y="4713"/>
                      <a:pt x="10689" y="4987"/>
                      <a:pt x="12027" y="101"/>
                    </a:cubicBezTo>
                    <a:cubicBezTo>
                      <a:pt x="8338" y="-387"/>
                      <a:pt x="1419" y="692"/>
                      <a:pt x="0" y="797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06" name="Google Shape;406;p4"/>
              <p:cNvSpPr/>
              <p:nvPr/>
            </p:nvSpPr>
            <p:spPr>
              <a:xfrm>
                <a:off x="3598980" y="3529086"/>
                <a:ext cx="8594" cy="4760"/>
              </a:xfrm>
              <a:custGeom>
                <a:rect b="b" l="l" r="r" t="t"/>
                <a:pathLst>
                  <a:path extrusionOk="0" h="4760" w="8594">
                    <a:moveTo>
                      <a:pt x="0" y="2846"/>
                    </a:moveTo>
                    <a:cubicBezTo>
                      <a:pt x="2801" y="5928"/>
                      <a:pt x="5758" y="3253"/>
                      <a:pt x="8582" y="4761"/>
                    </a:cubicBezTo>
                    <a:cubicBezTo>
                      <a:pt x="8907" y="836"/>
                      <a:pt x="2580" y="-2653"/>
                      <a:pt x="0" y="2846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07" name="Google Shape;407;p4"/>
              <p:cNvSpPr/>
              <p:nvPr/>
            </p:nvSpPr>
            <p:spPr>
              <a:xfrm>
                <a:off x="3677873" y="3544345"/>
                <a:ext cx="4789" cy="8941"/>
              </a:xfrm>
              <a:custGeom>
                <a:rect b="b" l="l" r="r" t="t"/>
                <a:pathLst>
                  <a:path extrusionOk="0" h="8941" w="4789">
                    <a:moveTo>
                      <a:pt x="2151" y="8941"/>
                    </a:moveTo>
                    <a:cubicBezTo>
                      <a:pt x="2484" y="6036"/>
                      <a:pt x="4465" y="3279"/>
                      <a:pt x="4790" y="359"/>
                    </a:cubicBezTo>
                    <a:cubicBezTo>
                      <a:pt x="3245" y="-609"/>
                      <a:pt x="1641" y="470"/>
                      <a:pt x="0" y="2503"/>
                    </a:cubicBezTo>
                    <a:cubicBezTo>
                      <a:pt x="1441" y="4713"/>
                      <a:pt x="569" y="6731"/>
                      <a:pt x="2151" y="894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08" name="Google Shape;408;p4"/>
              <p:cNvSpPr/>
              <p:nvPr/>
            </p:nvSpPr>
            <p:spPr>
              <a:xfrm>
                <a:off x="3823802" y="3525013"/>
                <a:ext cx="15670" cy="10836"/>
              </a:xfrm>
              <a:custGeom>
                <a:rect b="b" l="l" r="r" t="t"/>
                <a:pathLst>
                  <a:path extrusionOk="0" h="10836" w="15670">
                    <a:moveTo>
                      <a:pt x="3659" y="10836"/>
                    </a:moveTo>
                    <a:cubicBezTo>
                      <a:pt x="4346" y="8803"/>
                      <a:pt x="4383" y="6704"/>
                      <a:pt x="3067" y="4509"/>
                    </a:cubicBezTo>
                    <a:cubicBezTo>
                      <a:pt x="8338" y="4893"/>
                      <a:pt x="9661" y="5544"/>
                      <a:pt x="15671" y="2986"/>
                    </a:cubicBezTo>
                    <a:cubicBezTo>
                      <a:pt x="10541" y="-540"/>
                      <a:pt x="5322" y="-939"/>
                      <a:pt x="0" y="1766"/>
                    </a:cubicBezTo>
                    <a:cubicBezTo>
                      <a:pt x="2883" y="4930"/>
                      <a:pt x="1885" y="7776"/>
                      <a:pt x="3659" y="10836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09" name="Google Shape;409;p4"/>
              <p:cNvSpPr/>
              <p:nvPr/>
            </p:nvSpPr>
            <p:spPr>
              <a:xfrm>
                <a:off x="3850459" y="3544105"/>
                <a:ext cx="3577" cy="11229"/>
              </a:xfrm>
              <a:custGeom>
                <a:rect b="b" l="l" r="r" t="t"/>
                <a:pathLst>
                  <a:path extrusionOk="0" h="11229" w="3577">
                    <a:moveTo>
                      <a:pt x="1549" y="11229"/>
                    </a:moveTo>
                    <a:cubicBezTo>
                      <a:pt x="1549" y="7452"/>
                      <a:pt x="5238" y="3985"/>
                      <a:pt x="2666" y="1"/>
                    </a:cubicBezTo>
                    <a:cubicBezTo>
                      <a:pt x="-505" y="-88"/>
                      <a:pt x="-808" y="7119"/>
                      <a:pt x="1549" y="1122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10" name="Google Shape;410;p4"/>
              <p:cNvSpPr/>
              <p:nvPr/>
            </p:nvSpPr>
            <p:spPr>
              <a:xfrm>
                <a:off x="3845459" y="3529660"/>
                <a:ext cx="5744" cy="7771"/>
              </a:xfrm>
              <a:custGeom>
                <a:rect b="b" l="l" r="r" t="t"/>
                <a:pathLst>
                  <a:path extrusionOk="0" h="7771" w="5744">
                    <a:moveTo>
                      <a:pt x="215" y="1296"/>
                    </a:moveTo>
                    <a:cubicBezTo>
                      <a:pt x="-672" y="3329"/>
                      <a:pt x="1406" y="5605"/>
                      <a:pt x="2374" y="7771"/>
                    </a:cubicBezTo>
                    <a:cubicBezTo>
                      <a:pt x="4510" y="5413"/>
                      <a:pt x="5419" y="2989"/>
                      <a:pt x="5745" y="483"/>
                    </a:cubicBezTo>
                    <a:cubicBezTo>
                      <a:pt x="3985" y="-1890"/>
                      <a:pt x="1930" y="5472"/>
                      <a:pt x="215" y="1296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11" name="Google Shape;411;p4"/>
              <p:cNvSpPr/>
              <p:nvPr/>
            </p:nvSpPr>
            <p:spPr>
              <a:xfrm>
                <a:off x="4033197" y="3506674"/>
                <a:ext cx="5676" cy="6830"/>
              </a:xfrm>
              <a:custGeom>
                <a:rect b="b" l="l" r="r" t="t"/>
                <a:pathLst>
                  <a:path extrusionOk="0" h="6830" w="5676">
                    <a:moveTo>
                      <a:pt x="0" y="6217"/>
                    </a:moveTo>
                    <a:cubicBezTo>
                      <a:pt x="2890" y="8686"/>
                      <a:pt x="4258" y="3083"/>
                      <a:pt x="5677" y="370"/>
                    </a:cubicBezTo>
                    <a:cubicBezTo>
                      <a:pt x="4132" y="-621"/>
                      <a:pt x="2528" y="473"/>
                      <a:pt x="902" y="2514"/>
                    </a:cubicBezTo>
                    <a:cubicBezTo>
                      <a:pt x="1596" y="3807"/>
                      <a:pt x="466" y="4975"/>
                      <a:pt x="0" y="62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12" name="Google Shape;412;p4"/>
              <p:cNvSpPr/>
              <p:nvPr/>
            </p:nvSpPr>
            <p:spPr>
              <a:xfrm>
                <a:off x="4045437" y="3490306"/>
                <a:ext cx="4930" cy="7675"/>
              </a:xfrm>
              <a:custGeom>
                <a:rect b="b" l="l" r="r" t="t"/>
                <a:pathLst>
                  <a:path extrusionOk="0" h="7675" w="4930">
                    <a:moveTo>
                      <a:pt x="0" y="7217"/>
                    </a:moveTo>
                    <a:cubicBezTo>
                      <a:pt x="2003" y="9620"/>
                      <a:pt x="4945" y="1895"/>
                      <a:pt x="4930" y="40"/>
                    </a:cubicBezTo>
                    <a:cubicBezTo>
                      <a:pt x="1575" y="-382"/>
                      <a:pt x="67" y="2582"/>
                      <a:pt x="0" y="72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13" name="Google Shape;413;p4"/>
              <p:cNvSpPr/>
              <p:nvPr/>
            </p:nvSpPr>
            <p:spPr>
              <a:xfrm>
                <a:off x="4059312" y="3496850"/>
                <a:ext cx="26211" cy="10829"/>
              </a:xfrm>
              <a:custGeom>
                <a:rect b="b" l="l" r="r" t="t"/>
                <a:pathLst>
                  <a:path extrusionOk="0" h="10829" w="26211">
                    <a:moveTo>
                      <a:pt x="0" y="9262"/>
                    </a:moveTo>
                    <a:cubicBezTo>
                      <a:pt x="6712" y="12832"/>
                      <a:pt x="13616" y="9321"/>
                      <a:pt x="20461" y="8338"/>
                    </a:cubicBezTo>
                    <a:cubicBezTo>
                      <a:pt x="19108" y="2321"/>
                      <a:pt x="23329" y="3741"/>
                      <a:pt x="26211" y="0"/>
                    </a:cubicBezTo>
                    <a:cubicBezTo>
                      <a:pt x="16757" y="-59"/>
                      <a:pt x="10400" y="7133"/>
                      <a:pt x="0" y="926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14" name="Google Shape;414;p4"/>
              <p:cNvSpPr/>
              <p:nvPr/>
            </p:nvSpPr>
            <p:spPr>
              <a:xfrm>
                <a:off x="4082988" y="3498140"/>
                <a:ext cx="8729" cy="5979"/>
              </a:xfrm>
              <a:custGeom>
                <a:rect b="b" l="l" r="r" t="t"/>
                <a:pathLst>
                  <a:path extrusionOk="0" h="5979" w="8729">
                    <a:moveTo>
                      <a:pt x="0" y="4787"/>
                    </a:moveTo>
                    <a:cubicBezTo>
                      <a:pt x="2772" y="8327"/>
                      <a:pt x="5817" y="2983"/>
                      <a:pt x="8730" y="1667"/>
                    </a:cubicBezTo>
                    <a:cubicBezTo>
                      <a:pt x="5921" y="-994"/>
                      <a:pt x="3031" y="-824"/>
                      <a:pt x="0" y="478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15" name="Google Shape;415;p4"/>
              <p:cNvSpPr/>
              <p:nvPr/>
            </p:nvSpPr>
            <p:spPr>
              <a:xfrm>
                <a:off x="4094844" y="3496414"/>
                <a:ext cx="9417" cy="5365"/>
              </a:xfrm>
              <a:custGeom>
                <a:rect b="b" l="l" r="r" t="t"/>
                <a:pathLst>
                  <a:path extrusionOk="0" h="5365" w="9417">
                    <a:moveTo>
                      <a:pt x="0" y="3660"/>
                    </a:moveTo>
                    <a:cubicBezTo>
                      <a:pt x="3141" y="3904"/>
                      <a:pt x="6194" y="6853"/>
                      <a:pt x="9417" y="4391"/>
                    </a:cubicBezTo>
                    <a:cubicBezTo>
                      <a:pt x="8966" y="104"/>
                      <a:pt x="3223" y="-2527"/>
                      <a:pt x="0" y="366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16" name="Google Shape;416;p4"/>
              <p:cNvSpPr/>
              <p:nvPr/>
            </p:nvSpPr>
            <p:spPr>
              <a:xfrm>
                <a:off x="4103204" y="3502719"/>
                <a:ext cx="10492" cy="12418"/>
              </a:xfrm>
              <a:custGeom>
                <a:rect b="b" l="l" r="r" t="t"/>
                <a:pathLst>
                  <a:path extrusionOk="0" h="12418" w="10492">
                    <a:moveTo>
                      <a:pt x="0" y="6800"/>
                    </a:moveTo>
                    <a:cubicBezTo>
                      <a:pt x="3896" y="7355"/>
                      <a:pt x="5389" y="10038"/>
                      <a:pt x="7688" y="12418"/>
                    </a:cubicBezTo>
                    <a:cubicBezTo>
                      <a:pt x="9972" y="7251"/>
                      <a:pt x="11554" y="7044"/>
                      <a:pt x="9632" y="0"/>
                    </a:cubicBezTo>
                    <a:cubicBezTo>
                      <a:pt x="8804" y="8434"/>
                      <a:pt x="3156" y="2506"/>
                      <a:pt x="0" y="680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17" name="Google Shape;417;p4"/>
              <p:cNvSpPr/>
              <p:nvPr/>
            </p:nvSpPr>
            <p:spPr>
              <a:xfrm>
                <a:off x="4109897" y="3436156"/>
                <a:ext cx="6413" cy="6942"/>
              </a:xfrm>
              <a:custGeom>
                <a:rect b="b" l="l" r="r" t="t"/>
                <a:pathLst>
                  <a:path extrusionOk="0" h="6942" w="6413">
                    <a:moveTo>
                      <a:pt x="145" y="3563"/>
                    </a:moveTo>
                    <a:cubicBezTo>
                      <a:pt x="-971" y="9181"/>
                      <a:pt x="4676" y="6675"/>
                      <a:pt x="6413" y="4058"/>
                    </a:cubicBezTo>
                    <a:cubicBezTo>
                      <a:pt x="5193" y="798"/>
                      <a:pt x="3863" y="1390"/>
                      <a:pt x="2599" y="0"/>
                    </a:cubicBezTo>
                    <a:cubicBezTo>
                      <a:pt x="1046" y="1752"/>
                      <a:pt x="1749" y="5322"/>
                      <a:pt x="145" y="356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18" name="Google Shape;418;p4"/>
              <p:cNvSpPr/>
              <p:nvPr/>
            </p:nvSpPr>
            <p:spPr>
              <a:xfrm>
                <a:off x="4144952" y="3478473"/>
                <a:ext cx="17083" cy="15598"/>
              </a:xfrm>
              <a:custGeom>
                <a:rect b="b" l="l" r="r" t="t"/>
                <a:pathLst>
                  <a:path extrusionOk="0" h="15598" w="17083">
                    <a:moveTo>
                      <a:pt x="504" y="10483"/>
                    </a:moveTo>
                    <a:cubicBezTo>
                      <a:pt x="-324" y="11230"/>
                      <a:pt x="24" y="12102"/>
                      <a:pt x="445" y="12967"/>
                    </a:cubicBezTo>
                    <a:cubicBezTo>
                      <a:pt x="940" y="13861"/>
                      <a:pt x="1428" y="14726"/>
                      <a:pt x="1909" y="15598"/>
                    </a:cubicBezTo>
                    <a:cubicBezTo>
                      <a:pt x="4207" y="9811"/>
                      <a:pt x="12205" y="15443"/>
                      <a:pt x="17084" y="7992"/>
                    </a:cubicBezTo>
                    <a:cubicBezTo>
                      <a:pt x="16093" y="6647"/>
                      <a:pt x="15946" y="5383"/>
                      <a:pt x="16419" y="4149"/>
                    </a:cubicBezTo>
                    <a:cubicBezTo>
                      <a:pt x="12664" y="7216"/>
                      <a:pt x="9012" y="6492"/>
                      <a:pt x="5220" y="10816"/>
                    </a:cubicBezTo>
                    <a:cubicBezTo>
                      <a:pt x="1443" y="4370"/>
                      <a:pt x="7142" y="6462"/>
                      <a:pt x="7090" y="918"/>
                    </a:cubicBezTo>
                    <a:cubicBezTo>
                      <a:pt x="5390" y="-3265"/>
                      <a:pt x="3195" y="8443"/>
                      <a:pt x="1495" y="4259"/>
                    </a:cubicBezTo>
                    <a:cubicBezTo>
                      <a:pt x="238" y="5657"/>
                      <a:pt x="4740" y="13411"/>
                      <a:pt x="504" y="1048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19" name="Google Shape;419;p4"/>
              <p:cNvSpPr/>
              <p:nvPr/>
            </p:nvSpPr>
            <p:spPr>
              <a:xfrm>
                <a:off x="4124219" y="3433160"/>
                <a:ext cx="15079" cy="5437"/>
              </a:xfrm>
              <a:custGeom>
                <a:rect b="b" l="l" r="r" t="t"/>
                <a:pathLst>
                  <a:path extrusionOk="0" h="5437" w="15079">
                    <a:moveTo>
                      <a:pt x="0" y="5148"/>
                    </a:moveTo>
                    <a:cubicBezTo>
                      <a:pt x="4945" y="5953"/>
                      <a:pt x="9949" y="5332"/>
                      <a:pt x="15079" y="40"/>
                    </a:cubicBezTo>
                    <a:cubicBezTo>
                      <a:pt x="10112" y="-337"/>
                      <a:pt x="5063" y="2013"/>
                      <a:pt x="0" y="514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20" name="Google Shape;420;p4"/>
              <p:cNvSpPr/>
              <p:nvPr/>
            </p:nvSpPr>
            <p:spPr>
              <a:xfrm>
                <a:off x="4165990" y="3482373"/>
                <a:ext cx="9483" cy="11162"/>
              </a:xfrm>
              <a:custGeom>
                <a:rect b="b" l="l" r="r" t="t"/>
                <a:pathLst>
                  <a:path extrusionOk="0" h="11162" w="9483">
                    <a:moveTo>
                      <a:pt x="0" y="3124"/>
                    </a:moveTo>
                    <a:cubicBezTo>
                      <a:pt x="2565" y="2791"/>
                      <a:pt x="2328" y="11366"/>
                      <a:pt x="6039" y="11159"/>
                    </a:cubicBezTo>
                    <a:cubicBezTo>
                      <a:pt x="4790" y="6073"/>
                      <a:pt x="5559" y="3124"/>
                      <a:pt x="9484" y="1357"/>
                    </a:cubicBezTo>
                    <a:cubicBezTo>
                      <a:pt x="6431" y="-1733"/>
                      <a:pt x="3201" y="1150"/>
                      <a:pt x="0" y="312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21" name="Google Shape;421;p4"/>
              <p:cNvSpPr/>
              <p:nvPr/>
            </p:nvSpPr>
            <p:spPr>
              <a:xfrm>
                <a:off x="4171748" y="3472304"/>
                <a:ext cx="11132" cy="5919"/>
              </a:xfrm>
              <a:custGeom>
                <a:rect b="b" l="l" r="r" t="t"/>
                <a:pathLst>
                  <a:path extrusionOk="0" h="5919" w="11132">
                    <a:moveTo>
                      <a:pt x="0" y="4855"/>
                    </a:moveTo>
                    <a:cubicBezTo>
                      <a:pt x="3570" y="7945"/>
                      <a:pt x="7377" y="3613"/>
                      <a:pt x="11132" y="694"/>
                    </a:cubicBezTo>
                    <a:cubicBezTo>
                      <a:pt x="5788" y="-1650"/>
                      <a:pt x="4753" y="2505"/>
                      <a:pt x="0" y="485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22" name="Google Shape;422;p4"/>
              <p:cNvSpPr/>
              <p:nvPr/>
            </p:nvSpPr>
            <p:spPr>
              <a:xfrm>
                <a:off x="4190616" y="3472285"/>
                <a:ext cx="16658" cy="9568"/>
              </a:xfrm>
              <a:custGeom>
                <a:rect b="b" l="l" r="r" t="t"/>
                <a:pathLst>
                  <a:path extrusionOk="0" h="9568" w="16658">
                    <a:moveTo>
                      <a:pt x="16443" y="6375"/>
                    </a:moveTo>
                    <a:cubicBezTo>
                      <a:pt x="17456" y="4342"/>
                      <a:pt x="14492" y="2013"/>
                      <a:pt x="15844" y="32"/>
                    </a:cubicBezTo>
                    <a:cubicBezTo>
                      <a:pt x="10618" y="-707"/>
                      <a:pt x="5015" y="11490"/>
                      <a:pt x="4" y="3839"/>
                    </a:cubicBezTo>
                    <a:cubicBezTo>
                      <a:pt x="-240" y="17677"/>
                      <a:pt x="11461" y="1459"/>
                      <a:pt x="16443" y="637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23" name="Google Shape;423;p4"/>
              <p:cNvSpPr/>
              <p:nvPr/>
            </p:nvSpPr>
            <p:spPr>
              <a:xfrm>
                <a:off x="4189215" y="3462149"/>
                <a:ext cx="16727" cy="9999"/>
              </a:xfrm>
              <a:custGeom>
                <a:rect b="b" l="l" r="r" t="t"/>
                <a:pathLst>
                  <a:path extrusionOk="0" h="9999" w="16727">
                    <a:moveTo>
                      <a:pt x="0" y="8822"/>
                    </a:moveTo>
                    <a:cubicBezTo>
                      <a:pt x="5374" y="12932"/>
                      <a:pt x="11110" y="5267"/>
                      <a:pt x="16728" y="1335"/>
                    </a:cubicBezTo>
                    <a:cubicBezTo>
                      <a:pt x="11369" y="-3352"/>
                      <a:pt x="5603" y="5555"/>
                      <a:pt x="0" y="882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24" name="Google Shape;424;p4"/>
              <p:cNvSpPr/>
              <p:nvPr/>
            </p:nvSpPr>
            <p:spPr>
              <a:xfrm>
                <a:off x="4202320" y="3449045"/>
                <a:ext cx="7962" cy="5700"/>
              </a:xfrm>
              <a:custGeom>
                <a:rect b="b" l="l" r="r" t="t"/>
                <a:pathLst>
                  <a:path extrusionOk="0" h="5700" w="7962">
                    <a:moveTo>
                      <a:pt x="45" y="2841"/>
                    </a:moveTo>
                    <a:cubicBezTo>
                      <a:pt x="-598" y="9531"/>
                      <a:pt x="5759" y="2605"/>
                      <a:pt x="7962" y="949"/>
                    </a:cubicBezTo>
                    <a:cubicBezTo>
                      <a:pt x="5442" y="-2680"/>
                      <a:pt x="2596" y="5458"/>
                      <a:pt x="45" y="284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25" name="Google Shape;425;p4"/>
              <p:cNvSpPr/>
              <p:nvPr/>
            </p:nvSpPr>
            <p:spPr>
              <a:xfrm>
                <a:off x="4205270" y="3456927"/>
                <a:ext cx="13438" cy="5483"/>
              </a:xfrm>
              <a:custGeom>
                <a:rect b="b" l="l" r="r" t="t"/>
                <a:pathLst>
                  <a:path extrusionOk="0" h="5483" w="13438">
                    <a:moveTo>
                      <a:pt x="0" y="2735"/>
                    </a:moveTo>
                    <a:cubicBezTo>
                      <a:pt x="4391" y="4709"/>
                      <a:pt x="8715" y="8951"/>
                      <a:pt x="13438" y="0"/>
                    </a:cubicBezTo>
                    <a:cubicBezTo>
                      <a:pt x="8826" y="5536"/>
                      <a:pt x="4627" y="-3075"/>
                      <a:pt x="0" y="273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26" name="Google Shape;426;p4"/>
              <p:cNvSpPr/>
              <p:nvPr/>
            </p:nvSpPr>
            <p:spPr>
              <a:xfrm>
                <a:off x="4216528" y="3442907"/>
                <a:ext cx="34733" cy="35461"/>
              </a:xfrm>
              <a:custGeom>
                <a:rect b="b" l="l" r="r" t="t"/>
                <a:pathLst>
                  <a:path extrusionOk="0" h="35461" w="34733">
                    <a:moveTo>
                      <a:pt x="11206" y="27310"/>
                    </a:moveTo>
                    <a:cubicBezTo>
                      <a:pt x="6726" y="21101"/>
                      <a:pt x="12389" y="15934"/>
                      <a:pt x="15390" y="18839"/>
                    </a:cubicBezTo>
                    <a:cubicBezTo>
                      <a:pt x="17371" y="23866"/>
                      <a:pt x="13364" y="25204"/>
                      <a:pt x="11206" y="27310"/>
                    </a:cubicBezTo>
                    <a:cubicBezTo>
                      <a:pt x="13113" y="33460"/>
                      <a:pt x="15456" y="24901"/>
                      <a:pt x="17393" y="30297"/>
                    </a:cubicBezTo>
                    <a:cubicBezTo>
                      <a:pt x="19108" y="19172"/>
                      <a:pt x="29833" y="7404"/>
                      <a:pt x="34734" y="2733"/>
                    </a:cubicBezTo>
                    <a:cubicBezTo>
                      <a:pt x="34712" y="-6175"/>
                      <a:pt x="23934" y="9090"/>
                      <a:pt x="23380" y="14404"/>
                    </a:cubicBezTo>
                    <a:cubicBezTo>
                      <a:pt x="23025" y="6990"/>
                      <a:pt x="17482" y="12549"/>
                      <a:pt x="19721" y="5349"/>
                    </a:cubicBezTo>
                    <a:cubicBezTo>
                      <a:pt x="13630" y="12852"/>
                      <a:pt x="8486" y="22107"/>
                      <a:pt x="0" y="33948"/>
                    </a:cubicBezTo>
                    <a:cubicBezTo>
                      <a:pt x="3548" y="37984"/>
                      <a:pt x="7347" y="33320"/>
                      <a:pt x="11206" y="2731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27" name="Google Shape;427;p4"/>
              <p:cNvSpPr/>
              <p:nvPr/>
            </p:nvSpPr>
            <p:spPr>
              <a:xfrm>
                <a:off x="4249090" y="3450903"/>
                <a:ext cx="9770" cy="13600"/>
              </a:xfrm>
              <a:custGeom>
                <a:rect b="b" l="l" r="r" t="t"/>
                <a:pathLst>
                  <a:path extrusionOk="0" h="13600" w="9770">
                    <a:moveTo>
                      <a:pt x="213" y="7170"/>
                    </a:moveTo>
                    <a:cubicBezTo>
                      <a:pt x="-667" y="9188"/>
                      <a:pt x="1403" y="11428"/>
                      <a:pt x="2379" y="13601"/>
                    </a:cubicBezTo>
                    <a:cubicBezTo>
                      <a:pt x="4493" y="12729"/>
                      <a:pt x="6732" y="8101"/>
                      <a:pt x="8802" y="9092"/>
                    </a:cubicBezTo>
                    <a:cubicBezTo>
                      <a:pt x="9149" y="7000"/>
                      <a:pt x="7945" y="4812"/>
                      <a:pt x="9770" y="2853"/>
                    </a:cubicBezTo>
                    <a:cubicBezTo>
                      <a:pt x="8255" y="1552"/>
                      <a:pt x="6681" y="1338"/>
                      <a:pt x="5151" y="0"/>
                    </a:cubicBezTo>
                    <a:cubicBezTo>
                      <a:pt x="2918" y="3230"/>
                      <a:pt x="4433" y="11102"/>
                      <a:pt x="213" y="717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28" name="Google Shape;428;p4"/>
              <p:cNvSpPr/>
              <p:nvPr/>
            </p:nvSpPr>
            <p:spPr>
              <a:xfrm>
                <a:off x="4258410" y="3460350"/>
                <a:ext cx="5470" cy="8470"/>
              </a:xfrm>
              <a:custGeom>
                <a:rect b="b" l="l" r="r" t="t"/>
                <a:pathLst>
                  <a:path extrusionOk="0" h="8470" w="5470">
                    <a:moveTo>
                      <a:pt x="0" y="8471"/>
                    </a:moveTo>
                    <a:cubicBezTo>
                      <a:pt x="2410" y="8005"/>
                      <a:pt x="7968" y="5078"/>
                      <a:pt x="4191" y="0"/>
                    </a:cubicBezTo>
                    <a:cubicBezTo>
                      <a:pt x="1138" y="2698"/>
                      <a:pt x="1951" y="5684"/>
                      <a:pt x="0" y="847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29" name="Google Shape;429;p4"/>
              <p:cNvSpPr/>
              <p:nvPr/>
            </p:nvSpPr>
            <p:spPr>
              <a:xfrm>
                <a:off x="4263263" y="3450914"/>
                <a:ext cx="8215" cy="8615"/>
              </a:xfrm>
              <a:custGeom>
                <a:rect b="b" l="l" r="r" t="t"/>
                <a:pathLst>
                  <a:path extrusionOk="0" h="8615" w="8215">
                    <a:moveTo>
                      <a:pt x="306" y="3234"/>
                    </a:moveTo>
                    <a:cubicBezTo>
                      <a:pt x="-1290" y="9133"/>
                      <a:pt x="3825" y="3959"/>
                      <a:pt x="4845" y="8615"/>
                    </a:cubicBezTo>
                    <a:cubicBezTo>
                      <a:pt x="5695" y="3862"/>
                      <a:pt x="4801" y="3604"/>
                      <a:pt x="8216" y="1349"/>
                    </a:cubicBezTo>
                    <a:cubicBezTo>
                      <a:pt x="5732" y="-2716"/>
                      <a:pt x="2908" y="3752"/>
                      <a:pt x="306" y="323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30" name="Google Shape;430;p4"/>
              <p:cNvSpPr/>
              <p:nvPr/>
            </p:nvSpPr>
            <p:spPr>
              <a:xfrm>
                <a:off x="2694124" y="3488213"/>
                <a:ext cx="27006" cy="11253"/>
              </a:xfrm>
              <a:custGeom>
                <a:rect b="b" l="l" r="r" t="t"/>
                <a:pathLst>
                  <a:path extrusionOk="0" h="11253" w="27006">
                    <a:moveTo>
                      <a:pt x="211" y="7410"/>
                    </a:moveTo>
                    <a:cubicBezTo>
                      <a:pt x="-802" y="9761"/>
                      <a:pt x="2236" y="8719"/>
                      <a:pt x="876" y="11254"/>
                    </a:cubicBezTo>
                    <a:cubicBezTo>
                      <a:pt x="9872" y="-181"/>
                      <a:pt x="18217" y="9753"/>
                      <a:pt x="27006" y="4476"/>
                    </a:cubicBezTo>
                    <a:cubicBezTo>
                      <a:pt x="19836" y="-676"/>
                      <a:pt x="12496" y="-211"/>
                      <a:pt x="5141" y="292"/>
                    </a:cubicBezTo>
                    <a:cubicBezTo>
                      <a:pt x="4298" y="1903"/>
                      <a:pt x="5799" y="3692"/>
                      <a:pt x="6553" y="5429"/>
                    </a:cubicBezTo>
                    <a:cubicBezTo>
                      <a:pt x="4446" y="5673"/>
                      <a:pt x="2266" y="8652"/>
                      <a:pt x="211" y="741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31" name="Google Shape;431;p4"/>
              <p:cNvSpPr/>
              <p:nvPr/>
            </p:nvSpPr>
            <p:spPr>
              <a:xfrm>
                <a:off x="2648587" y="3474413"/>
                <a:ext cx="21879" cy="12229"/>
              </a:xfrm>
              <a:custGeom>
                <a:rect b="b" l="l" r="r" t="t"/>
                <a:pathLst>
                  <a:path extrusionOk="0" h="12229" w="21879">
                    <a:moveTo>
                      <a:pt x="9336" y="4579"/>
                    </a:moveTo>
                    <a:cubicBezTo>
                      <a:pt x="6357" y="-810"/>
                      <a:pt x="3215" y="-810"/>
                      <a:pt x="0" y="1349"/>
                    </a:cubicBezTo>
                    <a:cubicBezTo>
                      <a:pt x="3459" y="8630"/>
                      <a:pt x="7170" y="6752"/>
                      <a:pt x="10666" y="12230"/>
                    </a:cubicBezTo>
                    <a:cubicBezTo>
                      <a:pt x="12588" y="3485"/>
                      <a:pt x="17851" y="8719"/>
                      <a:pt x="21880" y="5562"/>
                    </a:cubicBezTo>
                    <a:cubicBezTo>
                      <a:pt x="21089" y="5954"/>
                      <a:pt x="10385" y="-2450"/>
                      <a:pt x="9336" y="457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32" name="Google Shape;432;p4"/>
              <p:cNvSpPr/>
              <p:nvPr/>
            </p:nvSpPr>
            <p:spPr>
              <a:xfrm>
                <a:off x="2667843" y="3478829"/>
                <a:ext cx="30688" cy="10710"/>
              </a:xfrm>
              <a:custGeom>
                <a:rect b="b" l="l" r="r" t="t"/>
                <a:pathLst>
                  <a:path extrusionOk="0" h="10710" w="30688">
                    <a:moveTo>
                      <a:pt x="0" y="9742"/>
                    </a:moveTo>
                    <a:cubicBezTo>
                      <a:pt x="4161" y="11006"/>
                      <a:pt x="8523" y="5071"/>
                      <a:pt x="12544" y="10711"/>
                    </a:cubicBezTo>
                    <a:cubicBezTo>
                      <a:pt x="13690" y="-3341"/>
                      <a:pt x="24807" y="14776"/>
                      <a:pt x="30683" y="8353"/>
                    </a:cubicBezTo>
                    <a:cubicBezTo>
                      <a:pt x="30794" y="6283"/>
                      <a:pt x="29131" y="4036"/>
                      <a:pt x="30085" y="2018"/>
                    </a:cubicBezTo>
                    <a:cubicBezTo>
                      <a:pt x="26655" y="2927"/>
                      <a:pt x="23062" y="9018"/>
                      <a:pt x="19928" y="0"/>
                    </a:cubicBezTo>
                    <a:cubicBezTo>
                      <a:pt x="14820" y="4487"/>
                      <a:pt x="9972" y="547"/>
                      <a:pt x="5004" y="81"/>
                    </a:cubicBezTo>
                    <a:cubicBezTo>
                      <a:pt x="4125" y="2114"/>
                      <a:pt x="6194" y="4361"/>
                      <a:pt x="7177" y="6527"/>
                    </a:cubicBezTo>
                    <a:cubicBezTo>
                      <a:pt x="4738" y="8685"/>
                      <a:pt x="2543" y="3977"/>
                      <a:pt x="0" y="974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33" name="Google Shape;433;p4"/>
              <p:cNvSpPr/>
              <p:nvPr/>
            </p:nvSpPr>
            <p:spPr>
              <a:xfrm>
                <a:off x="2660089" y="3459071"/>
                <a:ext cx="22537" cy="11456"/>
              </a:xfrm>
              <a:custGeom>
                <a:rect b="b" l="l" r="r" t="t"/>
                <a:pathLst>
                  <a:path extrusionOk="0" h="11456" w="22537">
                    <a:moveTo>
                      <a:pt x="0" y="0"/>
                    </a:moveTo>
                    <a:cubicBezTo>
                      <a:pt x="761" y="13327"/>
                      <a:pt x="18664" y="13601"/>
                      <a:pt x="22538" y="8042"/>
                    </a:cubicBezTo>
                    <a:cubicBezTo>
                      <a:pt x="15264" y="6616"/>
                      <a:pt x="4457" y="11716"/>
                      <a:pt x="0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34" name="Google Shape;434;p4"/>
              <p:cNvSpPr/>
              <p:nvPr/>
            </p:nvSpPr>
            <p:spPr>
              <a:xfrm>
                <a:off x="2718462" y="3476587"/>
                <a:ext cx="9322" cy="4067"/>
              </a:xfrm>
              <a:custGeom>
                <a:rect b="b" l="l" r="r" t="t"/>
                <a:pathLst>
                  <a:path extrusionOk="0" h="4067" w="9322">
                    <a:moveTo>
                      <a:pt x="0" y="830"/>
                    </a:moveTo>
                    <a:cubicBezTo>
                      <a:pt x="3090" y="2604"/>
                      <a:pt x="6202" y="3491"/>
                      <a:pt x="9321" y="4068"/>
                    </a:cubicBezTo>
                    <a:cubicBezTo>
                      <a:pt x="9432" y="-1062"/>
                      <a:pt x="2683" y="-308"/>
                      <a:pt x="0" y="83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35" name="Google Shape;435;p4"/>
              <p:cNvSpPr/>
              <p:nvPr/>
            </p:nvSpPr>
            <p:spPr>
              <a:xfrm>
                <a:off x="2760632" y="3478563"/>
                <a:ext cx="24171" cy="13081"/>
              </a:xfrm>
              <a:custGeom>
                <a:rect b="b" l="l" r="r" t="t"/>
                <a:pathLst>
                  <a:path extrusionOk="0" h="13081" w="24171">
                    <a:moveTo>
                      <a:pt x="0" y="7133"/>
                    </a:moveTo>
                    <a:cubicBezTo>
                      <a:pt x="4812" y="12559"/>
                      <a:pt x="16550" y="13697"/>
                      <a:pt x="24171" y="12810"/>
                    </a:cubicBezTo>
                    <a:cubicBezTo>
                      <a:pt x="21089" y="5507"/>
                      <a:pt x="17570" y="13268"/>
                      <a:pt x="16558" y="4664"/>
                    </a:cubicBezTo>
                    <a:cubicBezTo>
                      <a:pt x="15715" y="13697"/>
                      <a:pt x="10215" y="2735"/>
                      <a:pt x="7007" y="8944"/>
                    </a:cubicBezTo>
                    <a:cubicBezTo>
                      <a:pt x="4154" y="5278"/>
                      <a:pt x="9498" y="237"/>
                      <a:pt x="4930" y="0"/>
                    </a:cubicBezTo>
                    <a:cubicBezTo>
                      <a:pt x="6180" y="6712"/>
                      <a:pt x="3925" y="8005"/>
                      <a:pt x="0" y="713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36" name="Google Shape;436;p4"/>
              <p:cNvSpPr/>
              <p:nvPr/>
            </p:nvSpPr>
            <p:spPr>
              <a:xfrm>
                <a:off x="2759432" y="3469723"/>
                <a:ext cx="9736" cy="6989"/>
              </a:xfrm>
              <a:custGeom>
                <a:rect b="b" l="l" r="r" t="t"/>
                <a:pathLst>
                  <a:path extrusionOk="0" h="6989" w="9736">
                    <a:moveTo>
                      <a:pt x="3" y="3334"/>
                    </a:moveTo>
                    <a:cubicBezTo>
                      <a:pt x="-153" y="10208"/>
                      <a:pt x="6729" y="4967"/>
                      <a:pt x="9338" y="6579"/>
                    </a:cubicBezTo>
                    <a:cubicBezTo>
                      <a:pt x="11120" y="1981"/>
                      <a:pt x="6397" y="4819"/>
                      <a:pt x="5606" y="0"/>
                    </a:cubicBezTo>
                    <a:cubicBezTo>
                      <a:pt x="2752" y="5063"/>
                      <a:pt x="3477" y="6468"/>
                      <a:pt x="3" y="333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37" name="Google Shape;437;p4"/>
              <p:cNvSpPr/>
              <p:nvPr/>
            </p:nvSpPr>
            <p:spPr>
              <a:xfrm>
                <a:off x="2786370" y="3487249"/>
                <a:ext cx="16343" cy="9422"/>
              </a:xfrm>
              <a:custGeom>
                <a:rect b="b" l="l" r="r" t="t"/>
                <a:pathLst>
                  <a:path extrusionOk="0" h="9422" w="16343">
                    <a:moveTo>
                      <a:pt x="0" y="4235"/>
                    </a:moveTo>
                    <a:cubicBezTo>
                      <a:pt x="5381" y="8567"/>
                      <a:pt x="10829" y="9905"/>
                      <a:pt x="16343" y="9276"/>
                    </a:cubicBezTo>
                    <a:cubicBezTo>
                      <a:pt x="14229" y="-6409"/>
                      <a:pt x="5211" y="2062"/>
                      <a:pt x="0" y="423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38" name="Google Shape;438;p4"/>
              <p:cNvSpPr/>
              <p:nvPr/>
            </p:nvSpPr>
            <p:spPr>
              <a:xfrm>
                <a:off x="2870711" y="3503555"/>
                <a:ext cx="8648" cy="5073"/>
              </a:xfrm>
              <a:custGeom>
                <a:rect b="b" l="l" r="r" t="t"/>
                <a:pathLst>
                  <a:path extrusionOk="0" h="5073" w="8648">
                    <a:moveTo>
                      <a:pt x="0" y="4524"/>
                    </a:moveTo>
                    <a:cubicBezTo>
                      <a:pt x="2291" y="5825"/>
                      <a:pt x="4620" y="4479"/>
                      <a:pt x="8648" y="3947"/>
                    </a:cubicBezTo>
                    <a:cubicBezTo>
                      <a:pt x="7909" y="2639"/>
                      <a:pt x="7170" y="1301"/>
                      <a:pt x="6416" y="0"/>
                    </a:cubicBezTo>
                    <a:cubicBezTo>
                      <a:pt x="4147" y="5854"/>
                      <a:pt x="2232" y="126"/>
                      <a:pt x="0" y="452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39" name="Google Shape;439;p4"/>
              <p:cNvSpPr/>
              <p:nvPr/>
            </p:nvSpPr>
            <p:spPr>
              <a:xfrm>
                <a:off x="2911025" y="3492741"/>
                <a:ext cx="9116" cy="7488"/>
              </a:xfrm>
              <a:custGeom>
                <a:rect b="b" l="l" r="r" t="t"/>
                <a:pathLst>
                  <a:path extrusionOk="0" h="7488" w="9116">
                    <a:moveTo>
                      <a:pt x="4930" y="0"/>
                    </a:moveTo>
                    <a:cubicBezTo>
                      <a:pt x="3289" y="2388"/>
                      <a:pt x="1641" y="4782"/>
                      <a:pt x="0" y="7170"/>
                    </a:cubicBezTo>
                    <a:cubicBezTo>
                      <a:pt x="3962" y="9373"/>
                      <a:pt x="4243" y="-732"/>
                      <a:pt x="8730" y="4073"/>
                    </a:cubicBezTo>
                    <a:cubicBezTo>
                      <a:pt x="10474" y="902"/>
                      <a:pt x="5795" y="1922"/>
                      <a:pt x="4930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40" name="Google Shape;440;p4"/>
              <p:cNvSpPr/>
              <p:nvPr/>
            </p:nvSpPr>
            <p:spPr>
              <a:xfrm>
                <a:off x="2961253" y="3500375"/>
                <a:ext cx="10156" cy="7858"/>
              </a:xfrm>
              <a:custGeom>
                <a:rect b="b" l="l" r="r" t="t"/>
                <a:pathLst>
                  <a:path extrusionOk="0" h="7858" w="10156">
                    <a:moveTo>
                      <a:pt x="0" y="925"/>
                    </a:moveTo>
                    <a:cubicBezTo>
                      <a:pt x="1050" y="12833"/>
                      <a:pt x="4820" y="-5040"/>
                      <a:pt x="8434" y="7859"/>
                    </a:cubicBezTo>
                    <a:cubicBezTo>
                      <a:pt x="8708" y="6188"/>
                      <a:pt x="8996" y="4562"/>
                      <a:pt x="10156" y="2943"/>
                    </a:cubicBezTo>
                    <a:cubicBezTo>
                      <a:pt x="6934" y="-2970"/>
                      <a:pt x="3378" y="2049"/>
                      <a:pt x="0" y="92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41" name="Google Shape;441;p4"/>
              <p:cNvSpPr/>
              <p:nvPr/>
            </p:nvSpPr>
            <p:spPr>
              <a:xfrm>
                <a:off x="3034858" y="3497464"/>
                <a:ext cx="22229" cy="16468"/>
              </a:xfrm>
              <a:custGeom>
                <a:rect b="b" l="l" r="r" t="t"/>
                <a:pathLst>
                  <a:path extrusionOk="0" h="16468" w="22229">
                    <a:moveTo>
                      <a:pt x="971" y="5832"/>
                    </a:moveTo>
                    <a:cubicBezTo>
                      <a:pt x="-1025" y="4139"/>
                      <a:pt x="483" y="9107"/>
                      <a:pt x="1702" y="7133"/>
                    </a:cubicBezTo>
                    <a:cubicBezTo>
                      <a:pt x="3011" y="10201"/>
                      <a:pt x="1000" y="12943"/>
                      <a:pt x="653" y="15855"/>
                    </a:cubicBezTo>
                    <a:cubicBezTo>
                      <a:pt x="3255" y="16587"/>
                      <a:pt x="6056" y="10881"/>
                      <a:pt x="8488" y="16469"/>
                    </a:cubicBezTo>
                    <a:cubicBezTo>
                      <a:pt x="12021" y="4354"/>
                      <a:pt x="16050" y="12544"/>
                      <a:pt x="20433" y="11117"/>
                    </a:cubicBezTo>
                    <a:cubicBezTo>
                      <a:pt x="24018" y="8885"/>
                      <a:pt x="18652" y="5958"/>
                      <a:pt x="22229" y="3718"/>
                    </a:cubicBezTo>
                    <a:cubicBezTo>
                      <a:pt x="17698" y="6793"/>
                      <a:pt x="13396" y="1160"/>
                      <a:pt x="8791" y="6460"/>
                    </a:cubicBezTo>
                    <a:cubicBezTo>
                      <a:pt x="7350" y="4250"/>
                      <a:pt x="8222" y="2218"/>
                      <a:pt x="6618" y="0"/>
                    </a:cubicBezTo>
                    <a:cubicBezTo>
                      <a:pt x="6596" y="4021"/>
                      <a:pt x="3129" y="6143"/>
                      <a:pt x="971" y="583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42" name="Google Shape;442;p4"/>
              <p:cNvSpPr/>
              <p:nvPr/>
            </p:nvSpPr>
            <p:spPr>
              <a:xfrm>
                <a:off x="3163455" y="3511508"/>
                <a:ext cx="12751" cy="7164"/>
              </a:xfrm>
              <a:custGeom>
                <a:rect b="b" l="l" r="r" t="t"/>
                <a:pathLst>
                  <a:path extrusionOk="0" h="7164" w="12751">
                    <a:moveTo>
                      <a:pt x="0" y="5470"/>
                    </a:moveTo>
                    <a:cubicBezTo>
                      <a:pt x="4006" y="11435"/>
                      <a:pt x="8582" y="-843"/>
                      <a:pt x="12536" y="6446"/>
                    </a:cubicBezTo>
                    <a:cubicBezTo>
                      <a:pt x="13423" y="4413"/>
                      <a:pt x="11346" y="2166"/>
                      <a:pt x="10385" y="0"/>
                    </a:cubicBezTo>
                    <a:cubicBezTo>
                      <a:pt x="6734" y="7414"/>
                      <a:pt x="3622" y="-1966"/>
                      <a:pt x="0" y="547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43" name="Google Shape;443;p4"/>
              <p:cNvSpPr/>
              <p:nvPr/>
            </p:nvSpPr>
            <p:spPr>
              <a:xfrm>
                <a:off x="3246006" y="3514598"/>
                <a:ext cx="10149" cy="4347"/>
              </a:xfrm>
              <a:custGeom>
                <a:rect b="b" l="l" r="r" t="t"/>
                <a:pathLst>
                  <a:path extrusionOk="0" h="4347" w="10149">
                    <a:moveTo>
                      <a:pt x="1" y="0"/>
                    </a:moveTo>
                    <a:cubicBezTo>
                      <a:pt x="-88" y="4768"/>
                      <a:pt x="9861" y="5862"/>
                      <a:pt x="10150" y="2040"/>
                    </a:cubicBezTo>
                    <a:cubicBezTo>
                      <a:pt x="6786" y="961"/>
                      <a:pt x="3297" y="3533"/>
                      <a:pt x="1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44" name="Google Shape;444;p4"/>
              <p:cNvSpPr/>
              <p:nvPr/>
            </p:nvSpPr>
            <p:spPr>
              <a:xfrm>
                <a:off x="3319149" y="3535035"/>
                <a:ext cx="6349" cy="10697"/>
              </a:xfrm>
              <a:custGeom>
                <a:rect b="b" l="l" r="r" t="t"/>
                <a:pathLst>
                  <a:path extrusionOk="0" h="10697" w="6349">
                    <a:moveTo>
                      <a:pt x="4487" y="10697"/>
                    </a:moveTo>
                    <a:cubicBezTo>
                      <a:pt x="5751" y="7460"/>
                      <a:pt x="5559" y="4074"/>
                      <a:pt x="6350" y="792"/>
                    </a:cubicBezTo>
                    <a:cubicBezTo>
                      <a:pt x="4309" y="-989"/>
                      <a:pt x="2158" y="474"/>
                      <a:pt x="0" y="2795"/>
                    </a:cubicBezTo>
                    <a:cubicBezTo>
                      <a:pt x="1434" y="7179"/>
                      <a:pt x="3149" y="2892"/>
                      <a:pt x="4709" y="3187"/>
                    </a:cubicBezTo>
                    <a:cubicBezTo>
                      <a:pt x="6076" y="5834"/>
                      <a:pt x="-392" y="5516"/>
                      <a:pt x="4487" y="1069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45" name="Google Shape;445;p4"/>
              <p:cNvSpPr/>
              <p:nvPr/>
            </p:nvSpPr>
            <p:spPr>
              <a:xfrm>
                <a:off x="3626407" y="3532796"/>
                <a:ext cx="8234" cy="5618"/>
              </a:xfrm>
              <a:custGeom>
                <a:rect b="b" l="l" r="r" t="t"/>
                <a:pathLst>
                  <a:path extrusionOk="0" h="5618" w="8234">
                    <a:moveTo>
                      <a:pt x="48" y="8"/>
                    </a:moveTo>
                    <a:cubicBezTo>
                      <a:pt x="-610" y="6735"/>
                      <a:pt x="5680" y="2137"/>
                      <a:pt x="7721" y="5619"/>
                    </a:cubicBezTo>
                    <a:cubicBezTo>
                      <a:pt x="8563" y="4850"/>
                      <a:pt x="8208" y="3993"/>
                      <a:pt x="7794" y="3120"/>
                    </a:cubicBezTo>
                    <a:cubicBezTo>
                      <a:pt x="7307" y="2255"/>
                      <a:pt x="6819" y="1391"/>
                      <a:pt x="6316" y="504"/>
                    </a:cubicBezTo>
                    <a:cubicBezTo>
                      <a:pt x="4106" y="4081"/>
                      <a:pt x="2140" y="-213"/>
                      <a:pt x="48" y="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46" name="Google Shape;446;p4"/>
              <p:cNvSpPr/>
              <p:nvPr/>
            </p:nvSpPr>
            <p:spPr>
              <a:xfrm>
                <a:off x="4083618" y="3481793"/>
                <a:ext cx="4677" cy="11228"/>
              </a:xfrm>
              <a:custGeom>
                <a:rect b="b" l="l" r="r" t="t"/>
                <a:pathLst>
                  <a:path extrusionOk="0" h="11228" w="4677">
                    <a:moveTo>
                      <a:pt x="1226" y="11228"/>
                    </a:moveTo>
                    <a:cubicBezTo>
                      <a:pt x="5454" y="8220"/>
                      <a:pt x="449" y="4479"/>
                      <a:pt x="4677" y="1441"/>
                    </a:cubicBezTo>
                    <a:cubicBezTo>
                      <a:pt x="3916" y="628"/>
                      <a:pt x="3103" y="1353"/>
                      <a:pt x="2364" y="0"/>
                    </a:cubicBezTo>
                    <a:cubicBezTo>
                      <a:pt x="1809" y="813"/>
                      <a:pt x="1262" y="1619"/>
                      <a:pt x="708" y="2388"/>
                    </a:cubicBezTo>
                    <a:cubicBezTo>
                      <a:pt x="4766" y="5647"/>
                      <a:pt x="-2811" y="7983"/>
                      <a:pt x="1226" y="1122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47" name="Google Shape;447;p4"/>
              <p:cNvSpPr/>
              <p:nvPr/>
            </p:nvSpPr>
            <p:spPr>
              <a:xfrm>
                <a:off x="4119348" y="3492568"/>
                <a:ext cx="4991" cy="11370"/>
              </a:xfrm>
              <a:custGeom>
                <a:rect b="b" l="l" r="r" t="t"/>
                <a:pathLst>
                  <a:path extrusionOk="0" h="11370" w="4991">
                    <a:moveTo>
                      <a:pt x="591" y="9464"/>
                    </a:moveTo>
                    <a:cubicBezTo>
                      <a:pt x="4812" y="16937"/>
                      <a:pt x="340" y="-227"/>
                      <a:pt x="4694" y="3498"/>
                    </a:cubicBezTo>
                    <a:cubicBezTo>
                      <a:pt x="6246" y="-914"/>
                      <a:pt x="1279" y="-1277"/>
                      <a:pt x="0" y="3121"/>
                    </a:cubicBezTo>
                    <a:cubicBezTo>
                      <a:pt x="1767" y="5361"/>
                      <a:pt x="2151" y="7490"/>
                      <a:pt x="591" y="946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8" name="Google Shape;448;p4"/>
            <p:cNvSpPr txBox="1"/>
            <p:nvPr/>
          </p:nvSpPr>
          <p:spPr>
            <a:xfrm>
              <a:off x="2631081" y="3525832"/>
              <a:ext cx="16161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수업 내용1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4"/>
          <p:cNvGrpSpPr/>
          <p:nvPr/>
        </p:nvGrpSpPr>
        <p:grpSpPr>
          <a:xfrm>
            <a:off x="5264445" y="3511493"/>
            <a:ext cx="2817993" cy="661262"/>
            <a:chOff x="1988293" y="3433160"/>
            <a:chExt cx="2817993" cy="661262"/>
          </a:xfrm>
        </p:grpSpPr>
        <p:sp>
          <p:nvSpPr>
            <p:cNvPr descr="곡선의 붓놀림" id="450" name="Google Shape;450;p4"/>
            <p:cNvSpPr/>
            <p:nvPr/>
          </p:nvSpPr>
          <p:spPr>
            <a:xfrm>
              <a:off x="2076661" y="3439804"/>
              <a:ext cx="2729625" cy="654618"/>
            </a:xfrm>
            <a:custGeom>
              <a:rect b="b" l="l" r="r" t="t"/>
              <a:pathLst>
                <a:path extrusionOk="0" h="602886" w="2513913">
                  <a:moveTo>
                    <a:pt x="2513" y="368544"/>
                  </a:moveTo>
                  <a:cubicBezTo>
                    <a:pt x="4797" y="368692"/>
                    <a:pt x="5692" y="365779"/>
                    <a:pt x="3496" y="362349"/>
                  </a:cubicBezTo>
                  <a:cubicBezTo>
                    <a:pt x="4575" y="361167"/>
                    <a:pt x="5544" y="363739"/>
                    <a:pt x="6556" y="365114"/>
                  </a:cubicBezTo>
                  <a:cubicBezTo>
                    <a:pt x="9602" y="362409"/>
                    <a:pt x="8774" y="359408"/>
                    <a:pt x="10740" y="356628"/>
                  </a:cubicBezTo>
                  <a:cubicBezTo>
                    <a:pt x="15427" y="357168"/>
                    <a:pt x="20069" y="359748"/>
                    <a:pt x="24918" y="355239"/>
                  </a:cubicBezTo>
                  <a:cubicBezTo>
                    <a:pt x="30292" y="368366"/>
                    <a:pt x="36375" y="357582"/>
                    <a:pt x="42015" y="361566"/>
                  </a:cubicBezTo>
                  <a:cubicBezTo>
                    <a:pt x="41401" y="371597"/>
                    <a:pt x="33130" y="364530"/>
                    <a:pt x="32236" y="373371"/>
                  </a:cubicBezTo>
                  <a:cubicBezTo>
                    <a:pt x="41047" y="370044"/>
                    <a:pt x="46043" y="379306"/>
                    <a:pt x="55882" y="370170"/>
                  </a:cubicBezTo>
                  <a:cubicBezTo>
                    <a:pt x="58085" y="375854"/>
                    <a:pt x="59511" y="380666"/>
                    <a:pt x="63651" y="373297"/>
                  </a:cubicBezTo>
                  <a:cubicBezTo>
                    <a:pt x="65602" y="378929"/>
                    <a:pt x="64368" y="385064"/>
                    <a:pt x="60886" y="386890"/>
                  </a:cubicBezTo>
                  <a:cubicBezTo>
                    <a:pt x="62076" y="390468"/>
                    <a:pt x="63525" y="386484"/>
                    <a:pt x="64759" y="388450"/>
                  </a:cubicBezTo>
                  <a:cubicBezTo>
                    <a:pt x="63340" y="384133"/>
                    <a:pt x="68492" y="380356"/>
                    <a:pt x="65151" y="375921"/>
                  </a:cubicBezTo>
                  <a:cubicBezTo>
                    <a:pt x="70436" y="382840"/>
                    <a:pt x="76202" y="373932"/>
                    <a:pt x="81642" y="375943"/>
                  </a:cubicBezTo>
                  <a:cubicBezTo>
                    <a:pt x="74325" y="380718"/>
                    <a:pt x="69601" y="385818"/>
                    <a:pt x="67982" y="386188"/>
                  </a:cubicBezTo>
                  <a:cubicBezTo>
                    <a:pt x="70074" y="395494"/>
                    <a:pt x="79580" y="383276"/>
                    <a:pt x="84629" y="381191"/>
                  </a:cubicBezTo>
                  <a:cubicBezTo>
                    <a:pt x="84821" y="387726"/>
                    <a:pt x="90291" y="386291"/>
                    <a:pt x="93137" y="385634"/>
                  </a:cubicBezTo>
                  <a:cubicBezTo>
                    <a:pt x="93854" y="384000"/>
                    <a:pt x="92213" y="382211"/>
                    <a:pt x="93284" y="380615"/>
                  </a:cubicBezTo>
                  <a:cubicBezTo>
                    <a:pt x="94112" y="379905"/>
                    <a:pt x="94874" y="380740"/>
                    <a:pt x="95687" y="379535"/>
                  </a:cubicBezTo>
                  <a:cubicBezTo>
                    <a:pt x="95901" y="381642"/>
                    <a:pt x="94571" y="383630"/>
                    <a:pt x="96286" y="385848"/>
                  </a:cubicBezTo>
                  <a:cubicBezTo>
                    <a:pt x="102805" y="386513"/>
                    <a:pt x="109495" y="381842"/>
                    <a:pt x="116059" y="381139"/>
                  </a:cubicBezTo>
                  <a:cubicBezTo>
                    <a:pt x="116517" y="382403"/>
                    <a:pt x="115992" y="383623"/>
                    <a:pt x="116739" y="384924"/>
                  </a:cubicBezTo>
                  <a:cubicBezTo>
                    <a:pt x="109687" y="387031"/>
                    <a:pt x="107285" y="391266"/>
                    <a:pt x="100758" y="393735"/>
                  </a:cubicBezTo>
                  <a:cubicBezTo>
                    <a:pt x="106080" y="399826"/>
                    <a:pt x="111712" y="395236"/>
                    <a:pt x="117101" y="398776"/>
                  </a:cubicBezTo>
                  <a:cubicBezTo>
                    <a:pt x="119074" y="394356"/>
                    <a:pt x="114728" y="397120"/>
                    <a:pt x="114115" y="393536"/>
                  </a:cubicBezTo>
                  <a:cubicBezTo>
                    <a:pt x="115519" y="390475"/>
                    <a:pt x="116798" y="391266"/>
                    <a:pt x="118143" y="390054"/>
                  </a:cubicBezTo>
                  <a:cubicBezTo>
                    <a:pt x="121654" y="394001"/>
                    <a:pt x="118912" y="400188"/>
                    <a:pt x="122549" y="400462"/>
                  </a:cubicBezTo>
                  <a:cubicBezTo>
                    <a:pt x="124108" y="398473"/>
                    <a:pt x="123369" y="396330"/>
                    <a:pt x="125077" y="394386"/>
                  </a:cubicBezTo>
                  <a:cubicBezTo>
                    <a:pt x="124337" y="393129"/>
                    <a:pt x="123495" y="394799"/>
                    <a:pt x="122704" y="395443"/>
                  </a:cubicBezTo>
                  <a:cubicBezTo>
                    <a:pt x="120967" y="392412"/>
                    <a:pt x="121654" y="382499"/>
                    <a:pt x="119703" y="390187"/>
                  </a:cubicBezTo>
                  <a:cubicBezTo>
                    <a:pt x="115260" y="383032"/>
                    <a:pt x="120856" y="380459"/>
                    <a:pt x="123894" y="381731"/>
                  </a:cubicBezTo>
                  <a:cubicBezTo>
                    <a:pt x="119865" y="385286"/>
                    <a:pt x="128262" y="386506"/>
                    <a:pt x="125158" y="391850"/>
                  </a:cubicBezTo>
                  <a:cubicBezTo>
                    <a:pt x="127183" y="394312"/>
                    <a:pt x="129534" y="385582"/>
                    <a:pt x="131581" y="387349"/>
                  </a:cubicBezTo>
                  <a:cubicBezTo>
                    <a:pt x="133755" y="392308"/>
                    <a:pt x="128048" y="395221"/>
                    <a:pt x="125831" y="395701"/>
                  </a:cubicBezTo>
                  <a:cubicBezTo>
                    <a:pt x="123790" y="398880"/>
                    <a:pt x="127568" y="402502"/>
                    <a:pt x="125520" y="405710"/>
                  </a:cubicBezTo>
                  <a:cubicBezTo>
                    <a:pt x="128299" y="409117"/>
                    <a:pt x="131352" y="403566"/>
                    <a:pt x="134109" y="407639"/>
                  </a:cubicBezTo>
                  <a:cubicBezTo>
                    <a:pt x="133814" y="413153"/>
                    <a:pt x="130864" y="411283"/>
                    <a:pt x="129098" y="417293"/>
                  </a:cubicBezTo>
                  <a:cubicBezTo>
                    <a:pt x="131751" y="424692"/>
                    <a:pt x="134930" y="415238"/>
                    <a:pt x="137606" y="421728"/>
                  </a:cubicBezTo>
                  <a:cubicBezTo>
                    <a:pt x="139151" y="417278"/>
                    <a:pt x="134132" y="419281"/>
                    <a:pt x="133141" y="413841"/>
                  </a:cubicBezTo>
                  <a:cubicBezTo>
                    <a:pt x="135477" y="414173"/>
                    <a:pt x="137857" y="413412"/>
                    <a:pt x="140148" y="415659"/>
                  </a:cubicBezTo>
                  <a:cubicBezTo>
                    <a:pt x="136778" y="410285"/>
                    <a:pt x="138737" y="407506"/>
                    <a:pt x="139786" y="401814"/>
                  </a:cubicBezTo>
                  <a:cubicBezTo>
                    <a:pt x="140577" y="401090"/>
                    <a:pt x="141346" y="401940"/>
                    <a:pt x="142174" y="400735"/>
                  </a:cubicBezTo>
                  <a:cubicBezTo>
                    <a:pt x="145604" y="403514"/>
                    <a:pt x="140089" y="405584"/>
                    <a:pt x="143512" y="408386"/>
                  </a:cubicBezTo>
                  <a:cubicBezTo>
                    <a:pt x="147163" y="400454"/>
                    <a:pt x="165340" y="407853"/>
                    <a:pt x="163669" y="417485"/>
                  </a:cubicBezTo>
                  <a:cubicBezTo>
                    <a:pt x="165879" y="413050"/>
                    <a:pt x="168503" y="415659"/>
                    <a:pt x="168600" y="410308"/>
                  </a:cubicBezTo>
                  <a:cubicBezTo>
                    <a:pt x="172628" y="414410"/>
                    <a:pt x="169775" y="417936"/>
                    <a:pt x="172177" y="421883"/>
                  </a:cubicBezTo>
                  <a:cubicBezTo>
                    <a:pt x="168296" y="420308"/>
                    <a:pt x="164216" y="425135"/>
                    <a:pt x="160387" y="422238"/>
                  </a:cubicBezTo>
                  <a:cubicBezTo>
                    <a:pt x="162590" y="427944"/>
                    <a:pt x="171697" y="429253"/>
                    <a:pt x="176730" y="427279"/>
                  </a:cubicBezTo>
                  <a:cubicBezTo>
                    <a:pt x="178194" y="429896"/>
                    <a:pt x="175430" y="432202"/>
                    <a:pt x="178061" y="434907"/>
                  </a:cubicBezTo>
                  <a:cubicBezTo>
                    <a:pt x="181498" y="431293"/>
                    <a:pt x="185054" y="427235"/>
                    <a:pt x="189858" y="434567"/>
                  </a:cubicBezTo>
                  <a:cubicBezTo>
                    <a:pt x="190472" y="428166"/>
                    <a:pt x="193769" y="429267"/>
                    <a:pt x="191810" y="422156"/>
                  </a:cubicBezTo>
                  <a:cubicBezTo>
                    <a:pt x="193983" y="427752"/>
                    <a:pt x="197154" y="419813"/>
                    <a:pt x="201131" y="425394"/>
                  </a:cubicBezTo>
                  <a:cubicBezTo>
                    <a:pt x="199091" y="416095"/>
                    <a:pt x="207665" y="422105"/>
                    <a:pt x="207702" y="415851"/>
                  </a:cubicBezTo>
                  <a:cubicBezTo>
                    <a:pt x="213283" y="420043"/>
                    <a:pt x="204198" y="423110"/>
                    <a:pt x="208138" y="427190"/>
                  </a:cubicBezTo>
                  <a:cubicBezTo>
                    <a:pt x="210651" y="422260"/>
                    <a:pt x="213009" y="422171"/>
                    <a:pt x="215301" y="423968"/>
                  </a:cubicBezTo>
                  <a:cubicBezTo>
                    <a:pt x="215515" y="426924"/>
                    <a:pt x="214613" y="429785"/>
                    <a:pt x="214266" y="432675"/>
                  </a:cubicBezTo>
                  <a:cubicBezTo>
                    <a:pt x="206113" y="435358"/>
                    <a:pt x="198433" y="430029"/>
                    <a:pt x="192172" y="435986"/>
                  </a:cubicBezTo>
                  <a:cubicBezTo>
                    <a:pt x="193850" y="440917"/>
                    <a:pt x="195912" y="433496"/>
                    <a:pt x="197553" y="440170"/>
                  </a:cubicBezTo>
                  <a:cubicBezTo>
                    <a:pt x="208175" y="426636"/>
                    <a:pt x="217688" y="449654"/>
                    <a:pt x="228222" y="438795"/>
                  </a:cubicBezTo>
                  <a:cubicBezTo>
                    <a:pt x="237809" y="452138"/>
                    <a:pt x="256392" y="440111"/>
                    <a:pt x="260760" y="453882"/>
                  </a:cubicBezTo>
                  <a:cubicBezTo>
                    <a:pt x="263872" y="455080"/>
                    <a:pt x="266999" y="455375"/>
                    <a:pt x="270096" y="457105"/>
                  </a:cubicBezTo>
                  <a:cubicBezTo>
                    <a:pt x="272018" y="447680"/>
                    <a:pt x="277222" y="454954"/>
                    <a:pt x="281214" y="452943"/>
                  </a:cubicBezTo>
                  <a:cubicBezTo>
                    <a:pt x="281450" y="455065"/>
                    <a:pt x="280097" y="457053"/>
                    <a:pt x="281812" y="459271"/>
                  </a:cubicBezTo>
                  <a:cubicBezTo>
                    <a:pt x="282285" y="452729"/>
                    <a:pt x="287888" y="452921"/>
                    <a:pt x="287341" y="458458"/>
                  </a:cubicBezTo>
                  <a:cubicBezTo>
                    <a:pt x="296189" y="451531"/>
                    <a:pt x="304476" y="463151"/>
                    <a:pt x="313242" y="459204"/>
                  </a:cubicBezTo>
                  <a:cubicBezTo>
                    <a:pt x="310855" y="455464"/>
                    <a:pt x="315282" y="453535"/>
                    <a:pt x="316598" y="451931"/>
                  </a:cubicBezTo>
                  <a:cubicBezTo>
                    <a:pt x="317936" y="454961"/>
                    <a:pt x="313183" y="457526"/>
                    <a:pt x="313981" y="460520"/>
                  </a:cubicBezTo>
                  <a:cubicBezTo>
                    <a:pt x="321114" y="467232"/>
                    <a:pt x="328676" y="459729"/>
                    <a:pt x="335994" y="459729"/>
                  </a:cubicBezTo>
                  <a:cubicBezTo>
                    <a:pt x="335551" y="469153"/>
                    <a:pt x="344340" y="470314"/>
                    <a:pt x="346084" y="464268"/>
                  </a:cubicBezTo>
                  <a:cubicBezTo>
                    <a:pt x="347503" y="468969"/>
                    <a:pt x="349159" y="465983"/>
                    <a:pt x="350623" y="469641"/>
                  </a:cubicBezTo>
                  <a:cubicBezTo>
                    <a:pt x="354902" y="456122"/>
                    <a:pt x="370492" y="476871"/>
                    <a:pt x="379805" y="465635"/>
                  </a:cubicBezTo>
                  <a:cubicBezTo>
                    <a:pt x="386347" y="480086"/>
                    <a:pt x="399675" y="458140"/>
                    <a:pt x="404730" y="472591"/>
                  </a:cubicBezTo>
                  <a:cubicBezTo>
                    <a:pt x="402439" y="471009"/>
                    <a:pt x="400014" y="472805"/>
                    <a:pt x="397649" y="473293"/>
                  </a:cubicBezTo>
                  <a:cubicBezTo>
                    <a:pt x="399231" y="480330"/>
                    <a:pt x="407310" y="471120"/>
                    <a:pt x="413327" y="474527"/>
                  </a:cubicBezTo>
                  <a:cubicBezTo>
                    <a:pt x="415781" y="475902"/>
                    <a:pt x="424504" y="484218"/>
                    <a:pt x="425036" y="476678"/>
                  </a:cubicBezTo>
                  <a:cubicBezTo>
                    <a:pt x="426692" y="473877"/>
                    <a:pt x="428059" y="480774"/>
                    <a:pt x="429582" y="482052"/>
                  </a:cubicBezTo>
                  <a:cubicBezTo>
                    <a:pt x="435222" y="477506"/>
                    <a:pt x="440581" y="482311"/>
                    <a:pt x="446228" y="477070"/>
                  </a:cubicBezTo>
                  <a:cubicBezTo>
                    <a:pt x="452585" y="482370"/>
                    <a:pt x="466496" y="481904"/>
                    <a:pt x="476675" y="483205"/>
                  </a:cubicBezTo>
                  <a:cubicBezTo>
                    <a:pt x="740200" y="531851"/>
                    <a:pt x="1005403" y="524962"/>
                    <a:pt x="1270635" y="517178"/>
                  </a:cubicBezTo>
                  <a:cubicBezTo>
                    <a:pt x="1272845" y="520253"/>
                    <a:pt x="1270842" y="523055"/>
                    <a:pt x="1269578" y="525908"/>
                  </a:cubicBezTo>
                  <a:cubicBezTo>
                    <a:pt x="1249953" y="516757"/>
                    <a:pt x="1229603" y="531703"/>
                    <a:pt x="1209934" y="523779"/>
                  </a:cubicBezTo>
                  <a:cubicBezTo>
                    <a:pt x="1208382" y="528887"/>
                    <a:pt x="1207354" y="528192"/>
                    <a:pt x="1204264" y="529611"/>
                  </a:cubicBezTo>
                  <a:cubicBezTo>
                    <a:pt x="1203525" y="527150"/>
                    <a:pt x="1205610" y="528613"/>
                    <a:pt x="1206741" y="526026"/>
                  </a:cubicBezTo>
                  <a:cubicBezTo>
                    <a:pt x="1203688" y="522855"/>
                    <a:pt x="1200251" y="532095"/>
                    <a:pt x="1197331" y="525294"/>
                  </a:cubicBezTo>
                  <a:cubicBezTo>
                    <a:pt x="1194884" y="528465"/>
                    <a:pt x="1197649" y="532028"/>
                    <a:pt x="1195453" y="535214"/>
                  </a:cubicBezTo>
                  <a:cubicBezTo>
                    <a:pt x="1187219" y="522737"/>
                    <a:pt x="1173751" y="526285"/>
                    <a:pt x="1162545" y="532656"/>
                  </a:cubicBezTo>
                  <a:cubicBezTo>
                    <a:pt x="1153712" y="530424"/>
                    <a:pt x="1144930" y="526351"/>
                    <a:pt x="1135824" y="533078"/>
                  </a:cubicBezTo>
                  <a:cubicBezTo>
                    <a:pt x="1134818" y="531747"/>
                    <a:pt x="1134678" y="530506"/>
                    <a:pt x="1135144" y="529264"/>
                  </a:cubicBezTo>
                  <a:cubicBezTo>
                    <a:pt x="1121107" y="536175"/>
                    <a:pt x="1101733" y="526373"/>
                    <a:pt x="1092523" y="536020"/>
                  </a:cubicBezTo>
                  <a:cubicBezTo>
                    <a:pt x="1090409" y="532538"/>
                    <a:pt x="1092397" y="531370"/>
                    <a:pt x="1089544" y="530764"/>
                  </a:cubicBezTo>
                  <a:cubicBezTo>
                    <a:pt x="1088694" y="532383"/>
                    <a:pt x="1090209" y="534164"/>
                    <a:pt x="1090956" y="535887"/>
                  </a:cubicBezTo>
                  <a:cubicBezTo>
                    <a:pt x="1073385" y="527164"/>
                    <a:pt x="1058979" y="542672"/>
                    <a:pt x="1040802" y="532006"/>
                  </a:cubicBezTo>
                  <a:cubicBezTo>
                    <a:pt x="1039021" y="540203"/>
                    <a:pt x="1030202" y="532206"/>
                    <a:pt x="1025863" y="532095"/>
                  </a:cubicBezTo>
                  <a:cubicBezTo>
                    <a:pt x="1018605" y="531917"/>
                    <a:pt x="1013319" y="540159"/>
                    <a:pt x="1010126" y="533381"/>
                  </a:cubicBezTo>
                  <a:cubicBezTo>
                    <a:pt x="1003688" y="538577"/>
                    <a:pt x="997390" y="538718"/>
                    <a:pt x="991314" y="531940"/>
                  </a:cubicBezTo>
                  <a:cubicBezTo>
                    <a:pt x="987736" y="534172"/>
                    <a:pt x="993095" y="537084"/>
                    <a:pt x="989510" y="539324"/>
                  </a:cubicBezTo>
                  <a:cubicBezTo>
                    <a:pt x="988712" y="542207"/>
                    <a:pt x="984669" y="535066"/>
                    <a:pt x="986546" y="534068"/>
                  </a:cubicBezTo>
                  <a:cubicBezTo>
                    <a:pt x="982148" y="540470"/>
                    <a:pt x="978149" y="534401"/>
                    <a:pt x="973840" y="538119"/>
                  </a:cubicBezTo>
                  <a:cubicBezTo>
                    <a:pt x="972280" y="536308"/>
                    <a:pt x="973071" y="534711"/>
                    <a:pt x="973995" y="533100"/>
                  </a:cubicBezTo>
                  <a:cubicBezTo>
                    <a:pt x="968303" y="539509"/>
                    <a:pt x="962959" y="534756"/>
                    <a:pt x="957341" y="538090"/>
                  </a:cubicBezTo>
                  <a:cubicBezTo>
                    <a:pt x="956964" y="528635"/>
                    <a:pt x="956942" y="537077"/>
                    <a:pt x="952788" y="532708"/>
                  </a:cubicBezTo>
                  <a:cubicBezTo>
                    <a:pt x="952677" y="535961"/>
                    <a:pt x="950711" y="538799"/>
                    <a:pt x="948686" y="538681"/>
                  </a:cubicBezTo>
                  <a:cubicBezTo>
                    <a:pt x="948656" y="536582"/>
                    <a:pt x="947865" y="534416"/>
                    <a:pt x="946520" y="532228"/>
                  </a:cubicBezTo>
                  <a:cubicBezTo>
                    <a:pt x="942617" y="541549"/>
                    <a:pt x="935203" y="528377"/>
                    <a:pt x="927493" y="538267"/>
                  </a:cubicBezTo>
                  <a:cubicBezTo>
                    <a:pt x="926163" y="536094"/>
                    <a:pt x="926163" y="534002"/>
                    <a:pt x="926887" y="531962"/>
                  </a:cubicBezTo>
                  <a:cubicBezTo>
                    <a:pt x="917640" y="534541"/>
                    <a:pt x="896159" y="531038"/>
                    <a:pt x="893750" y="536929"/>
                  </a:cubicBezTo>
                  <a:cubicBezTo>
                    <a:pt x="888997" y="538097"/>
                    <a:pt x="884554" y="529574"/>
                    <a:pt x="879565" y="538341"/>
                  </a:cubicBezTo>
                  <a:cubicBezTo>
                    <a:pt x="875351" y="532198"/>
                    <a:pt x="867597" y="528421"/>
                    <a:pt x="865535" y="534726"/>
                  </a:cubicBezTo>
                  <a:cubicBezTo>
                    <a:pt x="836116" y="529049"/>
                    <a:pt x="809017" y="534963"/>
                    <a:pt x="778512" y="529227"/>
                  </a:cubicBezTo>
                  <a:cubicBezTo>
                    <a:pt x="776974" y="530786"/>
                    <a:pt x="777809" y="532501"/>
                    <a:pt x="776797" y="534113"/>
                  </a:cubicBezTo>
                  <a:cubicBezTo>
                    <a:pt x="774468" y="530335"/>
                    <a:pt x="773603" y="531644"/>
                    <a:pt x="769937" y="527297"/>
                  </a:cubicBezTo>
                  <a:cubicBezTo>
                    <a:pt x="753446" y="534645"/>
                    <a:pt x="730923" y="518952"/>
                    <a:pt x="711712" y="530313"/>
                  </a:cubicBezTo>
                  <a:cubicBezTo>
                    <a:pt x="710278" y="528125"/>
                    <a:pt x="711143" y="526093"/>
                    <a:pt x="709553" y="523890"/>
                  </a:cubicBezTo>
                  <a:cubicBezTo>
                    <a:pt x="702191" y="524814"/>
                    <a:pt x="694770" y="527911"/>
                    <a:pt x="687526" y="524666"/>
                  </a:cubicBezTo>
                  <a:cubicBezTo>
                    <a:pt x="687762" y="528288"/>
                    <a:pt x="689322" y="539191"/>
                    <a:pt x="682300" y="541867"/>
                  </a:cubicBezTo>
                  <a:cubicBezTo>
                    <a:pt x="680319" y="536737"/>
                    <a:pt x="682167" y="533869"/>
                    <a:pt x="677902" y="531481"/>
                  </a:cubicBezTo>
                  <a:cubicBezTo>
                    <a:pt x="676837" y="527512"/>
                    <a:pt x="682263" y="522811"/>
                    <a:pt x="683497" y="528125"/>
                  </a:cubicBezTo>
                  <a:cubicBezTo>
                    <a:pt x="686513" y="522234"/>
                    <a:pt x="678441" y="519100"/>
                    <a:pt x="678878" y="525257"/>
                  </a:cubicBezTo>
                  <a:cubicBezTo>
                    <a:pt x="669224" y="515197"/>
                    <a:pt x="658883" y="528421"/>
                    <a:pt x="649244" y="517939"/>
                  </a:cubicBezTo>
                  <a:cubicBezTo>
                    <a:pt x="646842" y="526492"/>
                    <a:pt x="640248" y="523343"/>
                    <a:pt x="635961" y="515633"/>
                  </a:cubicBezTo>
                  <a:cubicBezTo>
                    <a:pt x="634283" y="517171"/>
                    <a:pt x="634992" y="518915"/>
                    <a:pt x="635805" y="520652"/>
                  </a:cubicBezTo>
                  <a:cubicBezTo>
                    <a:pt x="627061" y="515929"/>
                    <a:pt x="618065" y="518657"/>
                    <a:pt x="609313" y="513578"/>
                  </a:cubicBezTo>
                  <a:cubicBezTo>
                    <a:pt x="608500" y="515604"/>
                    <a:pt x="609343" y="517770"/>
                    <a:pt x="608338" y="519787"/>
                  </a:cubicBezTo>
                  <a:cubicBezTo>
                    <a:pt x="595675" y="514761"/>
                    <a:pt x="577876" y="522663"/>
                    <a:pt x="568570" y="510429"/>
                  </a:cubicBezTo>
                  <a:cubicBezTo>
                    <a:pt x="567794" y="511612"/>
                    <a:pt x="568851" y="512950"/>
                    <a:pt x="569228" y="514229"/>
                  </a:cubicBezTo>
                  <a:cubicBezTo>
                    <a:pt x="555198" y="511065"/>
                    <a:pt x="540954" y="514488"/>
                    <a:pt x="527065" y="505950"/>
                  </a:cubicBezTo>
                  <a:cubicBezTo>
                    <a:pt x="516916" y="510954"/>
                    <a:pt x="500447" y="504590"/>
                    <a:pt x="487866" y="502912"/>
                  </a:cubicBezTo>
                  <a:cubicBezTo>
                    <a:pt x="484791" y="505595"/>
                    <a:pt x="488347" y="508803"/>
                    <a:pt x="485272" y="511494"/>
                  </a:cubicBezTo>
                  <a:cubicBezTo>
                    <a:pt x="484200" y="511967"/>
                    <a:pt x="483143" y="512477"/>
                    <a:pt x="482130" y="511250"/>
                  </a:cubicBezTo>
                  <a:cubicBezTo>
                    <a:pt x="485486" y="497612"/>
                    <a:pt x="472602" y="504191"/>
                    <a:pt x="468330" y="500118"/>
                  </a:cubicBezTo>
                  <a:cubicBezTo>
                    <a:pt x="466703" y="506822"/>
                    <a:pt x="471833" y="501633"/>
                    <a:pt x="472868" y="505529"/>
                  </a:cubicBezTo>
                  <a:cubicBezTo>
                    <a:pt x="474125" y="510947"/>
                    <a:pt x="469209" y="509114"/>
                    <a:pt x="468019" y="510156"/>
                  </a:cubicBezTo>
                  <a:cubicBezTo>
                    <a:pt x="463192" y="493576"/>
                    <a:pt x="452430" y="502949"/>
                    <a:pt x="444883" y="495801"/>
                  </a:cubicBezTo>
                  <a:cubicBezTo>
                    <a:pt x="441800" y="498492"/>
                    <a:pt x="445348" y="501707"/>
                    <a:pt x="442266" y="504376"/>
                  </a:cubicBezTo>
                  <a:cubicBezTo>
                    <a:pt x="441194" y="505359"/>
                    <a:pt x="440241" y="502594"/>
                    <a:pt x="439139" y="504154"/>
                  </a:cubicBezTo>
                  <a:cubicBezTo>
                    <a:pt x="438371" y="502003"/>
                    <a:pt x="440566" y="500059"/>
                    <a:pt x="441667" y="498063"/>
                  </a:cubicBezTo>
                  <a:cubicBezTo>
                    <a:pt x="439428" y="494581"/>
                    <a:pt x="437062" y="494537"/>
                    <a:pt x="434579" y="498780"/>
                  </a:cubicBezTo>
                  <a:cubicBezTo>
                    <a:pt x="434409" y="501278"/>
                    <a:pt x="437077" y="503999"/>
                    <a:pt x="434349" y="506275"/>
                  </a:cubicBezTo>
                  <a:cubicBezTo>
                    <a:pt x="435843" y="508899"/>
                    <a:pt x="437543" y="504701"/>
                    <a:pt x="438969" y="509165"/>
                  </a:cubicBezTo>
                  <a:cubicBezTo>
                    <a:pt x="436205" y="514096"/>
                    <a:pt x="433802" y="506963"/>
                    <a:pt x="430986" y="513586"/>
                  </a:cubicBezTo>
                  <a:cubicBezTo>
                    <a:pt x="428606" y="506024"/>
                    <a:pt x="425878" y="509380"/>
                    <a:pt x="423299" y="507946"/>
                  </a:cubicBezTo>
                  <a:cubicBezTo>
                    <a:pt x="422781" y="501685"/>
                    <a:pt x="428421" y="509661"/>
                    <a:pt x="430454" y="504752"/>
                  </a:cubicBezTo>
                  <a:cubicBezTo>
                    <a:pt x="425605" y="496015"/>
                    <a:pt x="432694" y="501685"/>
                    <a:pt x="434564" y="498780"/>
                  </a:cubicBezTo>
                  <a:cubicBezTo>
                    <a:pt x="427224" y="489245"/>
                    <a:pt x="427682" y="499563"/>
                    <a:pt x="420615" y="492674"/>
                  </a:cubicBezTo>
                  <a:cubicBezTo>
                    <a:pt x="419218" y="495084"/>
                    <a:pt x="422641" y="497834"/>
                    <a:pt x="421946" y="500317"/>
                  </a:cubicBezTo>
                  <a:cubicBezTo>
                    <a:pt x="421133" y="501419"/>
                    <a:pt x="420401" y="499623"/>
                    <a:pt x="419632" y="498876"/>
                  </a:cubicBezTo>
                  <a:cubicBezTo>
                    <a:pt x="418346" y="502084"/>
                    <a:pt x="419056" y="503459"/>
                    <a:pt x="421066" y="503999"/>
                  </a:cubicBezTo>
                  <a:cubicBezTo>
                    <a:pt x="416934" y="510769"/>
                    <a:pt x="413083" y="507791"/>
                    <a:pt x="408966" y="514362"/>
                  </a:cubicBezTo>
                  <a:cubicBezTo>
                    <a:pt x="406615" y="511642"/>
                    <a:pt x="405263" y="511346"/>
                    <a:pt x="406061" y="506623"/>
                  </a:cubicBezTo>
                  <a:cubicBezTo>
                    <a:pt x="402668" y="506453"/>
                    <a:pt x="398943" y="516587"/>
                    <a:pt x="395676" y="512078"/>
                  </a:cubicBezTo>
                  <a:cubicBezTo>
                    <a:pt x="393924" y="509439"/>
                    <a:pt x="398255" y="507251"/>
                    <a:pt x="399031" y="504819"/>
                  </a:cubicBezTo>
                  <a:cubicBezTo>
                    <a:pt x="396533" y="501175"/>
                    <a:pt x="394190" y="507377"/>
                    <a:pt x="394929" y="510769"/>
                  </a:cubicBezTo>
                  <a:cubicBezTo>
                    <a:pt x="392453" y="514436"/>
                    <a:pt x="390376" y="505307"/>
                    <a:pt x="387914" y="508973"/>
                  </a:cubicBezTo>
                  <a:cubicBezTo>
                    <a:pt x="387094" y="506408"/>
                    <a:pt x="389858" y="504102"/>
                    <a:pt x="386569" y="501330"/>
                  </a:cubicBezTo>
                  <a:cubicBezTo>
                    <a:pt x="382747" y="510666"/>
                    <a:pt x="370684" y="512122"/>
                    <a:pt x="370832" y="502609"/>
                  </a:cubicBezTo>
                  <a:cubicBezTo>
                    <a:pt x="367409" y="503126"/>
                    <a:pt x="364142" y="498440"/>
                    <a:pt x="360528" y="505602"/>
                  </a:cubicBezTo>
                  <a:cubicBezTo>
                    <a:pt x="356521" y="495210"/>
                    <a:pt x="349891" y="506608"/>
                    <a:pt x="348213" y="497102"/>
                  </a:cubicBezTo>
                  <a:cubicBezTo>
                    <a:pt x="343696" y="511812"/>
                    <a:pt x="333939" y="488099"/>
                    <a:pt x="326939" y="499216"/>
                  </a:cubicBezTo>
                  <a:cubicBezTo>
                    <a:pt x="320508" y="495402"/>
                    <a:pt x="313856" y="498876"/>
                    <a:pt x="307462" y="493916"/>
                  </a:cubicBezTo>
                  <a:cubicBezTo>
                    <a:pt x="305377" y="490235"/>
                    <a:pt x="311468" y="493827"/>
                    <a:pt x="307617" y="488934"/>
                  </a:cubicBezTo>
                  <a:cubicBezTo>
                    <a:pt x="296795" y="499911"/>
                    <a:pt x="286854" y="482895"/>
                    <a:pt x="276195" y="488986"/>
                  </a:cubicBezTo>
                  <a:cubicBezTo>
                    <a:pt x="277422" y="491492"/>
                    <a:pt x="278774" y="490309"/>
                    <a:pt x="279994" y="493051"/>
                  </a:cubicBezTo>
                  <a:cubicBezTo>
                    <a:pt x="280600" y="494773"/>
                    <a:pt x="278863" y="496341"/>
                    <a:pt x="279839" y="498085"/>
                  </a:cubicBezTo>
                  <a:cubicBezTo>
                    <a:pt x="275167" y="496592"/>
                    <a:pt x="270658" y="490198"/>
                    <a:pt x="265957" y="489459"/>
                  </a:cubicBezTo>
                  <a:cubicBezTo>
                    <a:pt x="265048" y="492534"/>
                    <a:pt x="267191" y="492031"/>
                    <a:pt x="268189" y="493399"/>
                  </a:cubicBezTo>
                  <a:cubicBezTo>
                    <a:pt x="269475" y="498048"/>
                    <a:pt x="264686" y="492120"/>
                    <a:pt x="263340" y="498048"/>
                  </a:cubicBezTo>
                  <a:cubicBezTo>
                    <a:pt x="263185" y="494714"/>
                    <a:pt x="262431" y="493362"/>
                    <a:pt x="260369" y="492792"/>
                  </a:cubicBezTo>
                  <a:cubicBezTo>
                    <a:pt x="255919" y="506770"/>
                    <a:pt x="248054" y="486990"/>
                    <a:pt x="241409" y="496341"/>
                  </a:cubicBezTo>
                  <a:cubicBezTo>
                    <a:pt x="238681" y="492785"/>
                    <a:pt x="238792" y="489444"/>
                    <a:pt x="241697" y="486317"/>
                  </a:cubicBezTo>
                  <a:cubicBezTo>
                    <a:pt x="239753" y="481631"/>
                    <a:pt x="237528" y="486066"/>
                    <a:pt x="235510" y="483346"/>
                  </a:cubicBezTo>
                  <a:cubicBezTo>
                    <a:pt x="234638" y="485349"/>
                    <a:pt x="236715" y="487618"/>
                    <a:pt x="237683" y="489784"/>
                  </a:cubicBezTo>
                  <a:cubicBezTo>
                    <a:pt x="235429" y="494936"/>
                    <a:pt x="233374" y="493362"/>
                    <a:pt x="231252" y="494308"/>
                  </a:cubicBezTo>
                  <a:cubicBezTo>
                    <a:pt x="230144" y="491713"/>
                    <a:pt x="230964" y="489259"/>
                    <a:pt x="233041" y="486901"/>
                  </a:cubicBezTo>
                  <a:cubicBezTo>
                    <a:pt x="227423" y="491307"/>
                    <a:pt x="222057" y="486583"/>
                    <a:pt x="216550" y="486879"/>
                  </a:cubicBezTo>
                  <a:cubicBezTo>
                    <a:pt x="215730" y="484307"/>
                    <a:pt x="218502" y="482000"/>
                    <a:pt x="215212" y="479243"/>
                  </a:cubicBezTo>
                  <a:cubicBezTo>
                    <a:pt x="211745" y="492024"/>
                    <a:pt x="195284" y="481845"/>
                    <a:pt x="189821" y="487330"/>
                  </a:cubicBezTo>
                  <a:cubicBezTo>
                    <a:pt x="188217" y="481025"/>
                    <a:pt x="181927" y="482200"/>
                    <a:pt x="186998" y="477041"/>
                  </a:cubicBezTo>
                  <a:cubicBezTo>
                    <a:pt x="183664" y="475451"/>
                    <a:pt x="183287" y="478859"/>
                    <a:pt x="182888" y="483028"/>
                  </a:cubicBezTo>
                  <a:cubicBezTo>
                    <a:pt x="179584" y="483642"/>
                    <a:pt x="179088" y="470728"/>
                    <a:pt x="174454" y="476095"/>
                  </a:cubicBezTo>
                  <a:cubicBezTo>
                    <a:pt x="175903" y="480522"/>
                    <a:pt x="177595" y="476353"/>
                    <a:pt x="179074" y="478933"/>
                  </a:cubicBezTo>
                  <a:cubicBezTo>
                    <a:pt x="178002" y="480116"/>
                    <a:pt x="177773" y="481343"/>
                    <a:pt x="178187" y="482651"/>
                  </a:cubicBezTo>
                  <a:cubicBezTo>
                    <a:pt x="170351" y="481594"/>
                    <a:pt x="162745" y="473825"/>
                    <a:pt x="154599" y="483324"/>
                  </a:cubicBezTo>
                  <a:cubicBezTo>
                    <a:pt x="154999" y="476383"/>
                    <a:pt x="154326" y="477218"/>
                    <a:pt x="151835" y="470558"/>
                  </a:cubicBezTo>
                  <a:cubicBezTo>
                    <a:pt x="149322" y="474136"/>
                    <a:pt x="152411" y="478142"/>
                    <a:pt x="153838" y="482008"/>
                  </a:cubicBezTo>
                  <a:cubicBezTo>
                    <a:pt x="149359" y="491935"/>
                    <a:pt x="145663" y="475281"/>
                    <a:pt x="141235" y="483560"/>
                  </a:cubicBezTo>
                  <a:cubicBezTo>
                    <a:pt x="136563" y="478593"/>
                    <a:pt x="143467" y="474505"/>
                    <a:pt x="140865" y="469738"/>
                  </a:cubicBezTo>
                  <a:cubicBezTo>
                    <a:pt x="137879" y="474077"/>
                    <a:pt x="139306" y="478800"/>
                    <a:pt x="138094" y="483309"/>
                  </a:cubicBezTo>
                  <a:cubicBezTo>
                    <a:pt x="134967" y="487618"/>
                    <a:pt x="135129" y="478245"/>
                    <a:pt x="133474" y="480426"/>
                  </a:cubicBezTo>
                  <a:cubicBezTo>
                    <a:pt x="132712" y="478268"/>
                    <a:pt x="134915" y="476368"/>
                    <a:pt x="136024" y="474343"/>
                  </a:cubicBezTo>
                  <a:cubicBezTo>
                    <a:pt x="133326" y="472391"/>
                    <a:pt x="128943" y="475732"/>
                    <a:pt x="130354" y="480190"/>
                  </a:cubicBezTo>
                  <a:cubicBezTo>
                    <a:pt x="125084" y="471342"/>
                    <a:pt x="124988" y="478985"/>
                    <a:pt x="121255" y="469442"/>
                  </a:cubicBezTo>
                  <a:cubicBezTo>
                    <a:pt x="115985" y="474025"/>
                    <a:pt x="115549" y="472058"/>
                    <a:pt x="110271" y="468599"/>
                  </a:cubicBezTo>
                  <a:cubicBezTo>
                    <a:pt x="109495" y="471874"/>
                    <a:pt x="112259" y="475451"/>
                    <a:pt x="108401" y="478489"/>
                  </a:cubicBezTo>
                  <a:cubicBezTo>
                    <a:pt x="109650" y="480677"/>
                    <a:pt x="110892" y="482887"/>
                    <a:pt x="112141" y="485083"/>
                  </a:cubicBezTo>
                  <a:cubicBezTo>
                    <a:pt x="114994" y="485475"/>
                    <a:pt x="113686" y="478622"/>
                    <a:pt x="116842" y="485445"/>
                  </a:cubicBezTo>
                  <a:cubicBezTo>
                    <a:pt x="118520" y="483900"/>
                    <a:pt x="117810" y="482163"/>
                    <a:pt x="116997" y="480433"/>
                  </a:cubicBezTo>
                  <a:cubicBezTo>
                    <a:pt x="121832" y="481187"/>
                    <a:pt x="137037" y="479495"/>
                    <a:pt x="133932" y="491780"/>
                  </a:cubicBezTo>
                  <a:cubicBezTo>
                    <a:pt x="135403" y="494825"/>
                    <a:pt x="137192" y="488143"/>
                    <a:pt x="138774" y="487145"/>
                  </a:cubicBezTo>
                  <a:cubicBezTo>
                    <a:pt x="141324" y="492445"/>
                    <a:pt x="139062" y="496459"/>
                    <a:pt x="136090" y="498218"/>
                  </a:cubicBezTo>
                  <a:cubicBezTo>
                    <a:pt x="137680" y="499911"/>
                    <a:pt x="145700" y="499800"/>
                    <a:pt x="142521" y="493716"/>
                  </a:cubicBezTo>
                  <a:cubicBezTo>
                    <a:pt x="145973" y="492016"/>
                    <a:pt x="149189" y="497819"/>
                    <a:pt x="152818" y="490745"/>
                  </a:cubicBezTo>
                  <a:cubicBezTo>
                    <a:pt x="154163" y="493776"/>
                    <a:pt x="149410" y="496341"/>
                    <a:pt x="150201" y="499334"/>
                  </a:cubicBezTo>
                  <a:cubicBezTo>
                    <a:pt x="152781" y="504582"/>
                    <a:pt x="161075" y="495454"/>
                    <a:pt x="158635" y="506268"/>
                  </a:cubicBezTo>
                  <a:cubicBezTo>
                    <a:pt x="160550" y="509358"/>
                    <a:pt x="161526" y="502602"/>
                    <a:pt x="160358" y="501374"/>
                  </a:cubicBezTo>
                  <a:cubicBezTo>
                    <a:pt x="163233" y="501300"/>
                    <a:pt x="166094" y="501936"/>
                    <a:pt x="168866" y="505810"/>
                  </a:cubicBezTo>
                  <a:cubicBezTo>
                    <a:pt x="169671" y="503777"/>
                    <a:pt x="168836" y="501611"/>
                    <a:pt x="169834" y="499600"/>
                  </a:cubicBezTo>
                  <a:cubicBezTo>
                    <a:pt x="171726" y="497575"/>
                    <a:pt x="173456" y="500805"/>
                    <a:pt x="175363" y="498787"/>
                  </a:cubicBezTo>
                  <a:cubicBezTo>
                    <a:pt x="175452" y="500864"/>
                    <a:pt x="175001" y="502941"/>
                    <a:pt x="174387" y="504982"/>
                  </a:cubicBezTo>
                  <a:cubicBezTo>
                    <a:pt x="181343" y="500340"/>
                    <a:pt x="188106" y="501389"/>
                    <a:pt x="194848" y="504050"/>
                  </a:cubicBezTo>
                  <a:cubicBezTo>
                    <a:pt x="196563" y="507731"/>
                    <a:pt x="192401" y="504294"/>
                    <a:pt x="191558" y="508825"/>
                  </a:cubicBezTo>
                  <a:cubicBezTo>
                    <a:pt x="193798" y="512573"/>
                    <a:pt x="196311" y="507162"/>
                    <a:pt x="198492" y="513127"/>
                  </a:cubicBezTo>
                  <a:cubicBezTo>
                    <a:pt x="195277" y="515707"/>
                    <a:pt x="192135" y="515700"/>
                    <a:pt x="189156" y="509897"/>
                  </a:cubicBezTo>
                  <a:cubicBezTo>
                    <a:pt x="186502" y="520268"/>
                    <a:pt x="178431" y="507391"/>
                    <a:pt x="173338" y="513682"/>
                  </a:cubicBezTo>
                  <a:cubicBezTo>
                    <a:pt x="183642" y="517718"/>
                    <a:pt x="192933" y="515493"/>
                    <a:pt x="201478" y="518383"/>
                  </a:cubicBezTo>
                  <a:cubicBezTo>
                    <a:pt x="203444" y="513941"/>
                    <a:pt x="199091" y="516720"/>
                    <a:pt x="198499" y="513127"/>
                  </a:cubicBezTo>
                  <a:cubicBezTo>
                    <a:pt x="203718" y="506504"/>
                    <a:pt x="203356" y="524319"/>
                    <a:pt x="208567" y="517666"/>
                  </a:cubicBezTo>
                  <a:cubicBezTo>
                    <a:pt x="207044" y="516343"/>
                    <a:pt x="205462" y="516128"/>
                    <a:pt x="203947" y="514820"/>
                  </a:cubicBezTo>
                  <a:cubicBezTo>
                    <a:pt x="206239" y="508374"/>
                    <a:pt x="208072" y="516683"/>
                    <a:pt x="210371" y="510274"/>
                  </a:cubicBezTo>
                  <a:cubicBezTo>
                    <a:pt x="212337" y="512536"/>
                    <a:pt x="210622" y="514495"/>
                    <a:pt x="209395" y="516476"/>
                  </a:cubicBezTo>
                  <a:cubicBezTo>
                    <a:pt x="210688" y="517052"/>
                    <a:pt x="212056" y="515086"/>
                    <a:pt x="213276" y="518035"/>
                  </a:cubicBezTo>
                  <a:cubicBezTo>
                    <a:pt x="214806" y="509535"/>
                    <a:pt x="228192" y="515567"/>
                    <a:pt x="234468" y="518427"/>
                  </a:cubicBezTo>
                  <a:cubicBezTo>
                    <a:pt x="235702" y="524540"/>
                    <a:pt x="231008" y="515448"/>
                    <a:pt x="229700" y="520556"/>
                  </a:cubicBezTo>
                  <a:cubicBezTo>
                    <a:pt x="240470" y="519292"/>
                    <a:pt x="251195" y="519721"/>
                    <a:pt x="261788" y="524319"/>
                  </a:cubicBezTo>
                  <a:cubicBezTo>
                    <a:pt x="262549" y="526469"/>
                    <a:pt x="260354" y="528391"/>
                    <a:pt x="259260" y="530395"/>
                  </a:cubicBezTo>
                  <a:cubicBezTo>
                    <a:pt x="262438" y="536936"/>
                    <a:pt x="265166" y="528406"/>
                    <a:pt x="264929" y="524555"/>
                  </a:cubicBezTo>
                  <a:cubicBezTo>
                    <a:pt x="269645" y="523432"/>
                    <a:pt x="264730" y="531954"/>
                    <a:pt x="269328" y="534933"/>
                  </a:cubicBezTo>
                  <a:cubicBezTo>
                    <a:pt x="273763" y="532368"/>
                    <a:pt x="266386" y="528850"/>
                    <a:pt x="268810" y="526093"/>
                  </a:cubicBezTo>
                  <a:cubicBezTo>
                    <a:pt x="275330" y="527002"/>
                    <a:pt x="282086" y="519817"/>
                    <a:pt x="288354" y="528894"/>
                  </a:cubicBezTo>
                  <a:cubicBezTo>
                    <a:pt x="290963" y="520246"/>
                    <a:pt x="293772" y="524540"/>
                    <a:pt x="298000" y="522108"/>
                  </a:cubicBezTo>
                  <a:cubicBezTo>
                    <a:pt x="300780" y="524814"/>
                    <a:pt x="298769" y="527194"/>
                    <a:pt x="300898" y="529877"/>
                  </a:cubicBezTo>
                  <a:cubicBezTo>
                    <a:pt x="306020" y="524873"/>
                    <a:pt x="310951" y="526617"/>
                    <a:pt x="315903" y="527261"/>
                  </a:cubicBezTo>
                  <a:cubicBezTo>
                    <a:pt x="316938" y="532073"/>
                    <a:pt x="311712" y="530114"/>
                    <a:pt x="310293" y="530579"/>
                  </a:cubicBezTo>
                  <a:cubicBezTo>
                    <a:pt x="313434" y="535953"/>
                    <a:pt x="319444" y="532804"/>
                    <a:pt x="323724" y="527867"/>
                  </a:cubicBezTo>
                  <a:cubicBezTo>
                    <a:pt x="326644" y="531023"/>
                    <a:pt x="322918" y="533669"/>
                    <a:pt x="325823" y="536818"/>
                  </a:cubicBezTo>
                  <a:cubicBezTo>
                    <a:pt x="323539" y="540817"/>
                    <a:pt x="320242" y="537254"/>
                    <a:pt x="320131" y="542658"/>
                  </a:cubicBezTo>
                  <a:cubicBezTo>
                    <a:pt x="330022" y="543855"/>
                    <a:pt x="336637" y="540950"/>
                    <a:pt x="345522" y="534593"/>
                  </a:cubicBezTo>
                  <a:cubicBezTo>
                    <a:pt x="349809" y="538673"/>
                    <a:pt x="342536" y="541889"/>
                    <a:pt x="345958" y="545925"/>
                  </a:cubicBezTo>
                  <a:cubicBezTo>
                    <a:pt x="354341" y="545851"/>
                    <a:pt x="362752" y="544890"/>
                    <a:pt x="370898" y="552858"/>
                  </a:cubicBezTo>
                  <a:cubicBezTo>
                    <a:pt x="375274" y="544979"/>
                    <a:pt x="377994" y="552008"/>
                    <a:pt x="380286" y="553627"/>
                  </a:cubicBezTo>
                  <a:cubicBezTo>
                    <a:pt x="381905" y="551210"/>
                    <a:pt x="379310" y="548512"/>
                    <a:pt x="382082" y="546206"/>
                  </a:cubicBezTo>
                  <a:cubicBezTo>
                    <a:pt x="387944" y="554972"/>
                    <a:pt x="402483" y="542406"/>
                    <a:pt x="403053" y="554100"/>
                  </a:cubicBezTo>
                  <a:cubicBezTo>
                    <a:pt x="412824" y="553391"/>
                    <a:pt x="426307" y="561935"/>
                    <a:pt x="433655" y="555224"/>
                  </a:cubicBezTo>
                  <a:cubicBezTo>
                    <a:pt x="438407" y="562675"/>
                    <a:pt x="443604" y="555408"/>
                    <a:pt x="448283" y="565158"/>
                  </a:cubicBezTo>
                  <a:cubicBezTo>
                    <a:pt x="451898" y="558276"/>
                    <a:pt x="455091" y="564877"/>
                    <a:pt x="458742" y="557168"/>
                  </a:cubicBezTo>
                  <a:cubicBezTo>
                    <a:pt x="461522" y="559895"/>
                    <a:pt x="459511" y="562268"/>
                    <a:pt x="461647" y="564951"/>
                  </a:cubicBezTo>
                  <a:cubicBezTo>
                    <a:pt x="479927" y="566548"/>
                    <a:pt x="498311" y="564818"/>
                    <a:pt x="516354" y="574198"/>
                  </a:cubicBezTo>
                  <a:cubicBezTo>
                    <a:pt x="516916" y="570976"/>
                    <a:pt x="518956" y="568159"/>
                    <a:pt x="515755" y="567886"/>
                  </a:cubicBezTo>
                  <a:cubicBezTo>
                    <a:pt x="530775" y="573504"/>
                    <a:pt x="545818" y="578109"/>
                    <a:pt x="561141" y="573917"/>
                  </a:cubicBezTo>
                  <a:cubicBezTo>
                    <a:pt x="564889" y="571012"/>
                    <a:pt x="568274" y="580518"/>
                    <a:pt x="571963" y="579779"/>
                  </a:cubicBezTo>
                  <a:cubicBezTo>
                    <a:pt x="572665" y="578160"/>
                    <a:pt x="571024" y="576349"/>
                    <a:pt x="572110" y="574760"/>
                  </a:cubicBezTo>
                  <a:cubicBezTo>
                    <a:pt x="576716" y="577687"/>
                    <a:pt x="582592" y="581236"/>
                    <a:pt x="589348" y="576113"/>
                  </a:cubicBezTo>
                  <a:cubicBezTo>
                    <a:pt x="590841" y="578722"/>
                    <a:pt x="592334" y="581368"/>
                    <a:pt x="593820" y="583985"/>
                  </a:cubicBezTo>
                  <a:cubicBezTo>
                    <a:pt x="609964" y="578404"/>
                    <a:pt x="625767" y="584273"/>
                    <a:pt x="641593" y="588945"/>
                  </a:cubicBezTo>
                  <a:cubicBezTo>
                    <a:pt x="642111" y="587725"/>
                    <a:pt x="641667" y="586447"/>
                    <a:pt x="642495" y="585242"/>
                  </a:cubicBezTo>
                  <a:cubicBezTo>
                    <a:pt x="670030" y="592693"/>
                    <a:pt x="697904" y="588982"/>
                    <a:pt x="725490" y="594186"/>
                  </a:cubicBezTo>
                  <a:cubicBezTo>
                    <a:pt x="729903" y="586617"/>
                    <a:pt x="748767" y="595036"/>
                    <a:pt x="760808" y="595686"/>
                  </a:cubicBezTo>
                  <a:cubicBezTo>
                    <a:pt x="767328" y="596041"/>
                    <a:pt x="772532" y="591554"/>
                    <a:pt x="777211" y="598229"/>
                  </a:cubicBezTo>
                  <a:cubicBezTo>
                    <a:pt x="778305" y="596632"/>
                    <a:pt x="779406" y="595036"/>
                    <a:pt x="780515" y="593454"/>
                  </a:cubicBezTo>
                  <a:cubicBezTo>
                    <a:pt x="783479" y="602893"/>
                    <a:pt x="790782" y="590727"/>
                    <a:pt x="796030" y="599693"/>
                  </a:cubicBezTo>
                  <a:cubicBezTo>
                    <a:pt x="809380" y="591658"/>
                    <a:pt x="828184" y="603551"/>
                    <a:pt x="844018" y="597135"/>
                  </a:cubicBezTo>
                  <a:cubicBezTo>
                    <a:pt x="845023" y="598857"/>
                    <a:pt x="846021" y="600624"/>
                    <a:pt x="847019" y="602376"/>
                  </a:cubicBezTo>
                  <a:cubicBezTo>
                    <a:pt x="867405" y="594770"/>
                    <a:pt x="887223" y="606641"/>
                    <a:pt x="907631" y="598303"/>
                  </a:cubicBezTo>
                  <a:cubicBezTo>
                    <a:pt x="916273" y="606626"/>
                    <a:pt x="925549" y="594733"/>
                    <a:pt x="934198" y="602871"/>
                  </a:cubicBezTo>
                  <a:cubicBezTo>
                    <a:pt x="939653" y="595834"/>
                    <a:pt x="944598" y="605030"/>
                    <a:pt x="950016" y="599057"/>
                  </a:cubicBezTo>
                  <a:cubicBezTo>
                    <a:pt x="964497" y="605059"/>
                    <a:pt x="979236" y="602923"/>
                    <a:pt x="993982" y="599966"/>
                  </a:cubicBezTo>
                  <a:cubicBezTo>
                    <a:pt x="1026336" y="604083"/>
                    <a:pt x="1059045" y="596019"/>
                    <a:pt x="1091392" y="599988"/>
                  </a:cubicBezTo>
                  <a:cubicBezTo>
                    <a:pt x="1092486" y="598392"/>
                    <a:pt x="1093587" y="596803"/>
                    <a:pt x="1094681" y="595213"/>
                  </a:cubicBezTo>
                  <a:cubicBezTo>
                    <a:pt x="1096100" y="594023"/>
                    <a:pt x="1096056" y="597438"/>
                    <a:pt x="1095346" y="599035"/>
                  </a:cubicBezTo>
                  <a:cubicBezTo>
                    <a:pt x="1112658" y="595494"/>
                    <a:pt x="1125157" y="596677"/>
                    <a:pt x="1142683" y="592678"/>
                  </a:cubicBezTo>
                  <a:cubicBezTo>
                    <a:pt x="1143674" y="594437"/>
                    <a:pt x="1144672" y="596159"/>
                    <a:pt x="1145655" y="597919"/>
                  </a:cubicBezTo>
                  <a:cubicBezTo>
                    <a:pt x="1148929" y="597290"/>
                    <a:pt x="1147089" y="588790"/>
                    <a:pt x="1152078" y="593402"/>
                  </a:cubicBezTo>
                  <a:cubicBezTo>
                    <a:pt x="1152840" y="595871"/>
                    <a:pt x="1150740" y="594408"/>
                    <a:pt x="1149624" y="596958"/>
                  </a:cubicBezTo>
                  <a:cubicBezTo>
                    <a:pt x="1151731" y="598628"/>
                    <a:pt x="1155168" y="597527"/>
                    <a:pt x="1155220" y="593654"/>
                  </a:cubicBezTo>
                  <a:cubicBezTo>
                    <a:pt x="1282824" y="596403"/>
                    <a:pt x="1406718" y="573637"/>
                    <a:pt x="1533894" y="566518"/>
                  </a:cubicBezTo>
                  <a:cubicBezTo>
                    <a:pt x="1534707" y="565343"/>
                    <a:pt x="1535535" y="564131"/>
                    <a:pt x="1536363" y="562948"/>
                  </a:cubicBezTo>
                  <a:cubicBezTo>
                    <a:pt x="1553527" y="566881"/>
                    <a:pt x="1571178" y="554499"/>
                    <a:pt x="1588239" y="561943"/>
                  </a:cubicBezTo>
                  <a:cubicBezTo>
                    <a:pt x="1591306" y="560442"/>
                    <a:pt x="1594049" y="552067"/>
                    <a:pt x="1594581" y="559932"/>
                  </a:cubicBezTo>
                  <a:cubicBezTo>
                    <a:pt x="1597035" y="556340"/>
                    <a:pt x="1604190" y="553834"/>
                    <a:pt x="1608780" y="558535"/>
                  </a:cubicBezTo>
                  <a:cubicBezTo>
                    <a:pt x="1609860" y="556924"/>
                    <a:pt x="1610969" y="555335"/>
                    <a:pt x="1612055" y="553753"/>
                  </a:cubicBezTo>
                  <a:cubicBezTo>
                    <a:pt x="1618057" y="554322"/>
                    <a:pt x="1624022" y="556266"/>
                    <a:pt x="1630195" y="551380"/>
                  </a:cubicBezTo>
                  <a:cubicBezTo>
                    <a:pt x="1659052" y="557848"/>
                    <a:pt x="1688619" y="541505"/>
                    <a:pt x="1717299" y="554381"/>
                  </a:cubicBezTo>
                  <a:cubicBezTo>
                    <a:pt x="1718401" y="552799"/>
                    <a:pt x="1719488" y="551210"/>
                    <a:pt x="1720589" y="549621"/>
                  </a:cubicBezTo>
                  <a:cubicBezTo>
                    <a:pt x="1725305" y="555749"/>
                    <a:pt x="1733820" y="553989"/>
                    <a:pt x="1736341" y="548312"/>
                  </a:cubicBezTo>
                  <a:cubicBezTo>
                    <a:pt x="1737782" y="550537"/>
                    <a:pt x="1736910" y="552540"/>
                    <a:pt x="1738507" y="554765"/>
                  </a:cubicBezTo>
                  <a:cubicBezTo>
                    <a:pt x="1740732" y="545400"/>
                    <a:pt x="1743311" y="551299"/>
                    <a:pt x="1745595" y="554056"/>
                  </a:cubicBezTo>
                  <a:cubicBezTo>
                    <a:pt x="1753224" y="546331"/>
                    <a:pt x="1762367" y="548460"/>
                    <a:pt x="1772457" y="548608"/>
                  </a:cubicBezTo>
                  <a:cubicBezTo>
                    <a:pt x="1773780" y="550818"/>
                    <a:pt x="1773780" y="552910"/>
                    <a:pt x="1773056" y="554943"/>
                  </a:cubicBezTo>
                  <a:cubicBezTo>
                    <a:pt x="1775429" y="556199"/>
                    <a:pt x="1775872" y="546087"/>
                    <a:pt x="1780226" y="551735"/>
                  </a:cubicBezTo>
                  <a:cubicBezTo>
                    <a:pt x="1781002" y="550530"/>
                    <a:pt x="1779945" y="549192"/>
                    <a:pt x="1779561" y="547898"/>
                  </a:cubicBezTo>
                  <a:cubicBezTo>
                    <a:pt x="1781985" y="545711"/>
                    <a:pt x="1784195" y="550441"/>
                    <a:pt x="1786731" y="544698"/>
                  </a:cubicBezTo>
                  <a:cubicBezTo>
                    <a:pt x="1788305" y="546472"/>
                    <a:pt x="1787485" y="548098"/>
                    <a:pt x="1786568" y="549695"/>
                  </a:cubicBezTo>
                  <a:cubicBezTo>
                    <a:pt x="1789332" y="546420"/>
                    <a:pt x="1794595" y="542783"/>
                    <a:pt x="1799334" y="543160"/>
                  </a:cubicBezTo>
                  <a:cubicBezTo>
                    <a:pt x="1801411" y="549621"/>
                    <a:pt x="1796651" y="546442"/>
                    <a:pt x="1794411" y="550308"/>
                  </a:cubicBezTo>
                  <a:cubicBezTo>
                    <a:pt x="1804013" y="544491"/>
                    <a:pt x="1813533" y="541859"/>
                    <a:pt x="1823076" y="537446"/>
                  </a:cubicBezTo>
                  <a:cubicBezTo>
                    <a:pt x="1824333" y="539642"/>
                    <a:pt x="1825560" y="541845"/>
                    <a:pt x="1826816" y="544032"/>
                  </a:cubicBezTo>
                  <a:cubicBezTo>
                    <a:pt x="1825959" y="549702"/>
                    <a:pt x="1829078" y="541024"/>
                    <a:pt x="1825397" y="538903"/>
                  </a:cubicBezTo>
                  <a:cubicBezTo>
                    <a:pt x="1829832" y="532671"/>
                    <a:pt x="1833787" y="534305"/>
                    <a:pt x="1839804" y="529973"/>
                  </a:cubicBezTo>
                  <a:cubicBezTo>
                    <a:pt x="1840787" y="535414"/>
                    <a:pt x="1846419" y="533440"/>
                    <a:pt x="1842724" y="537749"/>
                  </a:cubicBezTo>
                  <a:cubicBezTo>
                    <a:pt x="1845362" y="539767"/>
                    <a:pt x="1845451" y="530439"/>
                    <a:pt x="1850559" y="538341"/>
                  </a:cubicBezTo>
                  <a:cubicBezTo>
                    <a:pt x="1854292" y="533292"/>
                    <a:pt x="1848681" y="534290"/>
                    <a:pt x="1847572" y="533100"/>
                  </a:cubicBezTo>
                  <a:cubicBezTo>
                    <a:pt x="1853264" y="526662"/>
                    <a:pt x="1858579" y="532915"/>
                    <a:pt x="1864293" y="525605"/>
                  </a:cubicBezTo>
                  <a:cubicBezTo>
                    <a:pt x="1865025" y="527334"/>
                    <a:pt x="1863421" y="528887"/>
                    <a:pt x="1862578" y="530483"/>
                  </a:cubicBezTo>
                  <a:cubicBezTo>
                    <a:pt x="1864093" y="532050"/>
                    <a:pt x="1865801" y="527859"/>
                    <a:pt x="1867198" y="533359"/>
                  </a:cubicBezTo>
                  <a:cubicBezTo>
                    <a:pt x="1865867" y="526344"/>
                    <a:pt x="1870007" y="530661"/>
                    <a:pt x="1872941" y="525013"/>
                  </a:cubicBezTo>
                  <a:cubicBezTo>
                    <a:pt x="1886439" y="534815"/>
                    <a:pt x="1902065" y="508848"/>
                    <a:pt x="1913840" y="523165"/>
                  </a:cubicBezTo>
                  <a:cubicBezTo>
                    <a:pt x="1916538" y="511893"/>
                    <a:pt x="1924942" y="514081"/>
                    <a:pt x="1929910" y="511849"/>
                  </a:cubicBezTo>
                  <a:cubicBezTo>
                    <a:pt x="1929614" y="519854"/>
                    <a:pt x="1923080" y="513844"/>
                    <a:pt x="1920271" y="518649"/>
                  </a:cubicBezTo>
                  <a:cubicBezTo>
                    <a:pt x="1921505" y="521133"/>
                    <a:pt x="1922843" y="519950"/>
                    <a:pt x="1924070" y="522707"/>
                  </a:cubicBezTo>
                  <a:cubicBezTo>
                    <a:pt x="1919517" y="525967"/>
                    <a:pt x="1914845" y="533218"/>
                    <a:pt x="1910329" y="535443"/>
                  </a:cubicBezTo>
                  <a:cubicBezTo>
                    <a:pt x="1910913" y="522397"/>
                    <a:pt x="1898583" y="535162"/>
                    <a:pt x="1896151" y="536848"/>
                  </a:cubicBezTo>
                  <a:cubicBezTo>
                    <a:pt x="1905162" y="543293"/>
                    <a:pt x="1920079" y="539154"/>
                    <a:pt x="1928624" y="528074"/>
                  </a:cubicBezTo>
                  <a:cubicBezTo>
                    <a:pt x="1929385" y="530232"/>
                    <a:pt x="1927197" y="532139"/>
                    <a:pt x="1926088" y="534150"/>
                  </a:cubicBezTo>
                  <a:cubicBezTo>
                    <a:pt x="1930974" y="532634"/>
                    <a:pt x="1941049" y="532753"/>
                    <a:pt x="1941397" y="521517"/>
                  </a:cubicBezTo>
                  <a:cubicBezTo>
                    <a:pt x="1944427" y="519152"/>
                    <a:pt x="1943304" y="526484"/>
                    <a:pt x="1945137" y="528103"/>
                  </a:cubicBezTo>
                  <a:cubicBezTo>
                    <a:pt x="1954221" y="520246"/>
                    <a:pt x="1959913" y="520356"/>
                    <a:pt x="1969988" y="511183"/>
                  </a:cubicBezTo>
                  <a:cubicBezTo>
                    <a:pt x="1982022" y="511501"/>
                    <a:pt x="1994078" y="511457"/>
                    <a:pt x="2006504" y="498942"/>
                  </a:cubicBezTo>
                  <a:cubicBezTo>
                    <a:pt x="2013511" y="500850"/>
                    <a:pt x="2024924" y="495106"/>
                    <a:pt x="2029640" y="486924"/>
                  </a:cubicBezTo>
                  <a:cubicBezTo>
                    <a:pt x="2044867" y="492297"/>
                    <a:pt x="2071455" y="460764"/>
                    <a:pt x="2091154" y="479140"/>
                  </a:cubicBezTo>
                  <a:cubicBezTo>
                    <a:pt x="2086424" y="463129"/>
                    <a:pt x="2102981" y="470366"/>
                    <a:pt x="2102065" y="456107"/>
                  </a:cubicBezTo>
                  <a:cubicBezTo>
                    <a:pt x="2106219" y="457371"/>
                    <a:pt x="2110854" y="442728"/>
                    <a:pt x="2114764" y="452086"/>
                  </a:cubicBezTo>
                  <a:cubicBezTo>
                    <a:pt x="2131676" y="438234"/>
                    <a:pt x="2148204" y="437361"/>
                    <a:pt x="2164333" y="449647"/>
                  </a:cubicBezTo>
                  <a:cubicBezTo>
                    <a:pt x="2166521" y="445648"/>
                    <a:pt x="2168894" y="441641"/>
                    <a:pt x="2167844" y="437361"/>
                  </a:cubicBezTo>
                  <a:cubicBezTo>
                    <a:pt x="2170498" y="435920"/>
                    <a:pt x="2173048" y="438049"/>
                    <a:pt x="2175517" y="442979"/>
                  </a:cubicBezTo>
                  <a:cubicBezTo>
                    <a:pt x="2178067" y="437236"/>
                    <a:pt x="2180322" y="440037"/>
                    <a:pt x="2182687" y="439771"/>
                  </a:cubicBezTo>
                  <a:cubicBezTo>
                    <a:pt x="2183840" y="432912"/>
                    <a:pt x="2186028" y="433917"/>
                    <a:pt x="2187765" y="427604"/>
                  </a:cubicBezTo>
                  <a:cubicBezTo>
                    <a:pt x="2186294" y="424211"/>
                    <a:pt x="2184572" y="429608"/>
                    <a:pt x="2183064" y="427264"/>
                  </a:cubicBezTo>
                  <a:cubicBezTo>
                    <a:pt x="2193546" y="418638"/>
                    <a:pt x="2210554" y="418830"/>
                    <a:pt x="2222995" y="431603"/>
                  </a:cubicBezTo>
                  <a:cubicBezTo>
                    <a:pt x="2224636" y="422437"/>
                    <a:pt x="2229174" y="420434"/>
                    <a:pt x="2234267" y="422437"/>
                  </a:cubicBezTo>
                  <a:cubicBezTo>
                    <a:pt x="2244290" y="403891"/>
                    <a:pt x="2257167" y="393994"/>
                    <a:pt x="2269903" y="387489"/>
                  </a:cubicBezTo>
                  <a:cubicBezTo>
                    <a:pt x="2271396" y="390135"/>
                    <a:pt x="2272882" y="392774"/>
                    <a:pt x="2274383" y="395398"/>
                  </a:cubicBezTo>
                  <a:cubicBezTo>
                    <a:pt x="2273155" y="387267"/>
                    <a:pt x="2281419" y="389396"/>
                    <a:pt x="2284901" y="384917"/>
                  </a:cubicBezTo>
                  <a:cubicBezTo>
                    <a:pt x="2285197" y="386617"/>
                    <a:pt x="2285522" y="388310"/>
                    <a:pt x="2284746" y="389921"/>
                  </a:cubicBezTo>
                  <a:cubicBezTo>
                    <a:pt x="2296100" y="386528"/>
                    <a:pt x="2306729" y="384754"/>
                    <a:pt x="2315880" y="373504"/>
                  </a:cubicBezTo>
                  <a:cubicBezTo>
                    <a:pt x="2327803" y="370946"/>
                    <a:pt x="2343784" y="367088"/>
                    <a:pt x="2353438" y="352563"/>
                  </a:cubicBezTo>
                  <a:cubicBezTo>
                    <a:pt x="2361495" y="353945"/>
                    <a:pt x="2376544" y="339243"/>
                    <a:pt x="2383079" y="333507"/>
                  </a:cubicBezTo>
                  <a:cubicBezTo>
                    <a:pt x="2394115" y="323853"/>
                    <a:pt x="2403953" y="316262"/>
                    <a:pt x="2412284" y="303126"/>
                  </a:cubicBezTo>
                  <a:cubicBezTo>
                    <a:pt x="2409283" y="302993"/>
                    <a:pt x="2409305" y="298677"/>
                    <a:pt x="2407804" y="295254"/>
                  </a:cubicBezTo>
                  <a:cubicBezTo>
                    <a:pt x="2410029" y="291403"/>
                    <a:pt x="2412025" y="294544"/>
                    <a:pt x="2414235" y="290723"/>
                  </a:cubicBezTo>
                  <a:cubicBezTo>
                    <a:pt x="2410406" y="288195"/>
                    <a:pt x="2408669" y="292903"/>
                    <a:pt x="2406466" y="287604"/>
                  </a:cubicBezTo>
                  <a:cubicBezTo>
                    <a:pt x="2402512" y="296237"/>
                    <a:pt x="2395992" y="283856"/>
                    <a:pt x="2394521" y="292977"/>
                  </a:cubicBezTo>
                  <a:cubicBezTo>
                    <a:pt x="2392621" y="295432"/>
                    <a:pt x="2391018" y="287892"/>
                    <a:pt x="2389236" y="286288"/>
                  </a:cubicBezTo>
                  <a:cubicBezTo>
                    <a:pt x="2384195" y="288077"/>
                    <a:pt x="2379198" y="288764"/>
                    <a:pt x="2374231" y="288875"/>
                  </a:cubicBezTo>
                  <a:cubicBezTo>
                    <a:pt x="2378865" y="282784"/>
                    <a:pt x="2380980" y="282518"/>
                    <a:pt x="2387307" y="272310"/>
                  </a:cubicBezTo>
                  <a:cubicBezTo>
                    <a:pt x="2368613" y="275355"/>
                    <a:pt x="2343171" y="277203"/>
                    <a:pt x="2321453" y="293576"/>
                  </a:cubicBezTo>
                  <a:cubicBezTo>
                    <a:pt x="2319310" y="295018"/>
                    <a:pt x="2317270" y="293244"/>
                    <a:pt x="2315266" y="290597"/>
                  </a:cubicBezTo>
                  <a:cubicBezTo>
                    <a:pt x="2315037" y="292652"/>
                    <a:pt x="2315362" y="294781"/>
                    <a:pt x="2315850" y="296910"/>
                  </a:cubicBezTo>
                  <a:cubicBezTo>
                    <a:pt x="2313492" y="296858"/>
                    <a:pt x="2311083" y="298787"/>
                    <a:pt x="2308680" y="300125"/>
                  </a:cubicBezTo>
                  <a:cubicBezTo>
                    <a:pt x="2305406" y="288594"/>
                    <a:pt x="2296129" y="306992"/>
                    <a:pt x="2291731" y="315109"/>
                  </a:cubicBezTo>
                  <a:cubicBezTo>
                    <a:pt x="2289528" y="310770"/>
                    <a:pt x="2292958" y="306844"/>
                    <a:pt x="2295257" y="302845"/>
                  </a:cubicBezTo>
                  <a:cubicBezTo>
                    <a:pt x="2293047" y="304309"/>
                    <a:pt x="2289750" y="300709"/>
                    <a:pt x="2289964" y="296156"/>
                  </a:cubicBezTo>
                  <a:cubicBezTo>
                    <a:pt x="2293926" y="290804"/>
                    <a:pt x="2294599" y="295587"/>
                    <a:pt x="2297267" y="287936"/>
                  </a:cubicBezTo>
                  <a:cubicBezTo>
                    <a:pt x="2295552" y="284085"/>
                    <a:pt x="2293365" y="295846"/>
                    <a:pt x="2291753" y="288772"/>
                  </a:cubicBezTo>
                  <a:cubicBezTo>
                    <a:pt x="2288811" y="291048"/>
                    <a:pt x="2290666" y="293717"/>
                    <a:pt x="2288397" y="296045"/>
                  </a:cubicBezTo>
                  <a:cubicBezTo>
                    <a:pt x="2287333" y="296518"/>
                    <a:pt x="2286276" y="297028"/>
                    <a:pt x="2285248" y="295801"/>
                  </a:cubicBezTo>
                  <a:cubicBezTo>
                    <a:pt x="2285345" y="291617"/>
                    <a:pt x="2288789" y="287685"/>
                    <a:pt x="2288774" y="283516"/>
                  </a:cubicBezTo>
                  <a:cubicBezTo>
                    <a:pt x="2289580" y="282777"/>
                    <a:pt x="2290334" y="283634"/>
                    <a:pt x="2291162" y="282444"/>
                  </a:cubicBezTo>
                  <a:cubicBezTo>
                    <a:pt x="2289240" y="290058"/>
                    <a:pt x="2296018" y="284299"/>
                    <a:pt x="2298990" y="283043"/>
                  </a:cubicBezTo>
                  <a:cubicBezTo>
                    <a:pt x="2300446" y="285246"/>
                    <a:pt x="2299574" y="287278"/>
                    <a:pt x="2301163" y="289481"/>
                  </a:cubicBezTo>
                  <a:cubicBezTo>
                    <a:pt x="2308119" y="285793"/>
                    <a:pt x="2309590" y="272887"/>
                    <a:pt x="2315872" y="270536"/>
                  </a:cubicBezTo>
                  <a:cubicBezTo>
                    <a:pt x="2316420" y="275208"/>
                    <a:pt x="2310425" y="279332"/>
                    <a:pt x="2308407" y="283760"/>
                  </a:cubicBezTo>
                  <a:cubicBezTo>
                    <a:pt x="2311245" y="284041"/>
                    <a:pt x="2317233" y="281505"/>
                    <a:pt x="2315717" y="275562"/>
                  </a:cubicBezTo>
                  <a:cubicBezTo>
                    <a:pt x="2323183" y="280057"/>
                    <a:pt x="2331092" y="269501"/>
                    <a:pt x="2338869" y="263528"/>
                  </a:cubicBezTo>
                  <a:cubicBezTo>
                    <a:pt x="2334293" y="259441"/>
                    <a:pt x="2329267" y="269191"/>
                    <a:pt x="2324462" y="272458"/>
                  </a:cubicBezTo>
                  <a:cubicBezTo>
                    <a:pt x="2327448" y="260439"/>
                    <a:pt x="2336961" y="256935"/>
                    <a:pt x="2341995" y="263772"/>
                  </a:cubicBezTo>
                  <a:cubicBezTo>
                    <a:pt x="2348219" y="257253"/>
                    <a:pt x="2354421" y="251591"/>
                    <a:pt x="2360290" y="256418"/>
                  </a:cubicBezTo>
                  <a:cubicBezTo>
                    <a:pt x="2379383" y="239860"/>
                    <a:pt x="2397811" y="245308"/>
                    <a:pt x="2416807" y="231892"/>
                  </a:cubicBezTo>
                  <a:cubicBezTo>
                    <a:pt x="2412801" y="225690"/>
                    <a:pt x="2408492" y="229970"/>
                    <a:pt x="2404574" y="220915"/>
                  </a:cubicBezTo>
                  <a:cubicBezTo>
                    <a:pt x="2400058" y="223258"/>
                    <a:pt x="2395615" y="222785"/>
                    <a:pt x="2391350" y="216117"/>
                  </a:cubicBezTo>
                  <a:cubicBezTo>
                    <a:pt x="2389813" y="217670"/>
                    <a:pt x="2390648" y="219407"/>
                    <a:pt x="2389635" y="221026"/>
                  </a:cubicBezTo>
                  <a:cubicBezTo>
                    <a:pt x="2386494" y="212459"/>
                    <a:pt x="2382842" y="220309"/>
                    <a:pt x="2379575" y="216465"/>
                  </a:cubicBezTo>
                  <a:cubicBezTo>
                    <a:pt x="2378060" y="213390"/>
                    <a:pt x="2380033" y="210640"/>
                    <a:pt x="2382177" y="207868"/>
                  </a:cubicBezTo>
                  <a:cubicBezTo>
                    <a:pt x="2378149" y="202627"/>
                    <a:pt x="2373780" y="208570"/>
                    <a:pt x="2369641" y="206900"/>
                  </a:cubicBezTo>
                  <a:cubicBezTo>
                    <a:pt x="2366521" y="203714"/>
                    <a:pt x="2371333" y="201164"/>
                    <a:pt x="2369138" y="198067"/>
                  </a:cubicBezTo>
                  <a:cubicBezTo>
                    <a:pt x="2363084" y="194127"/>
                    <a:pt x="2359617" y="203574"/>
                    <a:pt x="2352403" y="205540"/>
                  </a:cubicBezTo>
                  <a:cubicBezTo>
                    <a:pt x="2350496" y="198562"/>
                    <a:pt x="2358679" y="193528"/>
                    <a:pt x="2361517" y="189958"/>
                  </a:cubicBezTo>
                  <a:cubicBezTo>
                    <a:pt x="2360216" y="189699"/>
                    <a:pt x="2358952" y="188258"/>
                    <a:pt x="2357703" y="185885"/>
                  </a:cubicBezTo>
                  <a:cubicBezTo>
                    <a:pt x="2356927" y="187068"/>
                    <a:pt x="2357984" y="188398"/>
                    <a:pt x="2358390" y="189699"/>
                  </a:cubicBezTo>
                  <a:cubicBezTo>
                    <a:pt x="2355182" y="192759"/>
                    <a:pt x="2353475" y="187363"/>
                    <a:pt x="2351959" y="194230"/>
                  </a:cubicBezTo>
                  <a:cubicBezTo>
                    <a:pt x="2350525" y="192013"/>
                    <a:pt x="2351397" y="189980"/>
                    <a:pt x="2349801" y="187785"/>
                  </a:cubicBezTo>
                  <a:cubicBezTo>
                    <a:pt x="2344434" y="191946"/>
                    <a:pt x="2339245" y="190475"/>
                    <a:pt x="2334042" y="189071"/>
                  </a:cubicBezTo>
                  <a:cubicBezTo>
                    <a:pt x="2332053" y="192257"/>
                    <a:pt x="2331950" y="195591"/>
                    <a:pt x="2333746" y="199079"/>
                  </a:cubicBezTo>
                  <a:cubicBezTo>
                    <a:pt x="2332075" y="202280"/>
                    <a:pt x="2330471" y="203463"/>
                    <a:pt x="2328890" y="203758"/>
                  </a:cubicBezTo>
                  <a:cubicBezTo>
                    <a:pt x="2327337" y="198599"/>
                    <a:pt x="2326827" y="193521"/>
                    <a:pt x="2326214" y="188465"/>
                  </a:cubicBezTo>
                  <a:cubicBezTo>
                    <a:pt x="2332563" y="187142"/>
                    <a:pt x="2342173" y="177606"/>
                    <a:pt x="2344139" y="167258"/>
                  </a:cubicBezTo>
                  <a:cubicBezTo>
                    <a:pt x="2353903" y="164685"/>
                    <a:pt x="2363697" y="161219"/>
                    <a:pt x="2373255" y="165757"/>
                  </a:cubicBezTo>
                  <a:cubicBezTo>
                    <a:pt x="2370964" y="155645"/>
                    <a:pt x="2378149" y="159156"/>
                    <a:pt x="2382066" y="160154"/>
                  </a:cubicBezTo>
                  <a:cubicBezTo>
                    <a:pt x="2383094" y="165513"/>
                    <a:pt x="2377964" y="159696"/>
                    <a:pt x="2376470" y="163488"/>
                  </a:cubicBezTo>
                  <a:cubicBezTo>
                    <a:pt x="2380477" y="169150"/>
                    <a:pt x="2384993" y="158388"/>
                    <a:pt x="2389229" y="156931"/>
                  </a:cubicBezTo>
                  <a:cubicBezTo>
                    <a:pt x="2392134" y="160420"/>
                    <a:pt x="2387300" y="163030"/>
                    <a:pt x="2391387" y="163377"/>
                  </a:cubicBezTo>
                  <a:cubicBezTo>
                    <a:pt x="2392474" y="154854"/>
                    <a:pt x="2403251" y="154906"/>
                    <a:pt x="2408869" y="157205"/>
                  </a:cubicBezTo>
                  <a:cubicBezTo>
                    <a:pt x="2413651" y="149444"/>
                    <a:pt x="2419055" y="153206"/>
                    <a:pt x="2425574" y="149702"/>
                  </a:cubicBezTo>
                  <a:cubicBezTo>
                    <a:pt x="2426299" y="141187"/>
                    <a:pt x="2419942" y="147706"/>
                    <a:pt x="2417828" y="146590"/>
                  </a:cubicBezTo>
                  <a:cubicBezTo>
                    <a:pt x="2423298" y="141704"/>
                    <a:pt x="2436721" y="132531"/>
                    <a:pt x="2446271" y="141261"/>
                  </a:cubicBezTo>
                  <a:cubicBezTo>
                    <a:pt x="2452990" y="131008"/>
                    <a:pt x="2475469" y="141830"/>
                    <a:pt x="2477553" y="119825"/>
                  </a:cubicBezTo>
                  <a:cubicBezTo>
                    <a:pt x="2483282" y="122937"/>
                    <a:pt x="2485603" y="111841"/>
                    <a:pt x="2490245" y="115781"/>
                  </a:cubicBezTo>
                  <a:cubicBezTo>
                    <a:pt x="2490275" y="120113"/>
                    <a:pt x="2487104" y="118642"/>
                    <a:pt x="2487628" y="124378"/>
                  </a:cubicBezTo>
                  <a:cubicBezTo>
                    <a:pt x="2500327" y="115966"/>
                    <a:pt x="2512879" y="103333"/>
                    <a:pt x="2513914" y="86236"/>
                  </a:cubicBezTo>
                  <a:cubicBezTo>
                    <a:pt x="2511016" y="82274"/>
                    <a:pt x="2505812" y="78216"/>
                    <a:pt x="2507283" y="71904"/>
                  </a:cubicBezTo>
                  <a:cubicBezTo>
                    <a:pt x="2500623" y="65946"/>
                    <a:pt x="2489972" y="67505"/>
                    <a:pt x="2488257" y="51576"/>
                  </a:cubicBezTo>
                  <a:cubicBezTo>
                    <a:pt x="2485026" y="58473"/>
                    <a:pt x="2479290" y="55486"/>
                    <a:pt x="2478470" y="63381"/>
                  </a:cubicBezTo>
                  <a:cubicBezTo>
                    <a:pt x="2479483" y="64733"/>
                    <a:pt x="2480599" y="62324"/>
                    <a:pt x="2481685" y="61119"/>
                  </a:cubicBezTo>
                  <a:cubicBezTo>
                    <a:pt x="2483149" y="65990"/>
                    <a:pt x="2481286" y="64371"/>
                    <a:pt x="2479150" y="67210"/>
                  </a:cubicBezTo>
                  <a:cubicBezTo>
                    <a:pt x="2477206" y="62279"/>
                    <a:pt x="2475151" y="60949"/>
                    <a:pt x="2473037" y="61710"/>
                  </a:cubicBezTo>
                  <a:cubicBezTo>
                    <a:pt x="2470812" y="58613"/>
                    <a:pt x="2471721" y="55738"/>
                    <a:pt x="2474072" y="53003"/>
                  </a:cubicBezTo>
                  <a:cubicBezTo>
                    <a:pt x="2472069" y="52057"/>
                    <a:pt x="2470162" y="53158"/>
                    <a:pt x="2470043" y="56447"/>
                  </a:cubicBezTo>
                  <a:cubicBezTo>
                    <a:pt x="2465276" y="47282"/>
                    <a:pt x="2454084" y="55058"/>
                    <a:pt x="2446375" y="59641"/>
                  </a:cubicBezTo>
                  <a:cubicBezTo>
                    <a:pt x="2437830" y="47939"/>
                    <a:pt x="2428457" y="63913"/>
                    <a:pt x="2419276" y="72621"/>
                  </a:cubicBezTo>
                  <a:cubicBezTo>
                    <a:pt x="2418781" y="71748"/>
                    <a:pt x="2418286" y="70861"/>
                    <a:pt x="2417776" y="69974"/>
                  </a:cubicBezTo>
                  <a:cubicBezTo>
                    <a:pt x="2421634" y="56669"/>
                    <a:pt x="2430394" y="56277"/>
                    <a:pt x="2434977" y="47451"/>
                  </a:cubicBezTo>
                  <a:cubicBezTo>
                    <a:pt x="2433506" y="43800"/>
                    <a:pt x="2431843" y="46779"/>
                    <a:pt x="2430416" y="42070"/>
                  </a:cubicBezTo>
                  <a:cubicBezTo>
                    <a:pt x="2416778" y="55693"/>
                    <a:pt x="2408573" y="50519"/>
                    <a:pt x="2395342" y="59456"/>
                  </a:cubicBezTo>
                  <a:cubicBezTo>
                    <a:pt x="2394891" y="58155"/>
                    <a:pt x="2395416" y="56935"/>
                    <a:pt x="2394662" y="55627"/>
                  </a:cubicBezTo>
                  <a:cubicBezTo>
                    <a:pt x="2399444" y="54171"/>
                    <a:pt x="2406681" y="48161"/>
                    <a:pt x="2409231" y="41678"/>
                  </a:cubicBezTo>
                  <a:cubicBezTo>
                    <a:pt x="2407243" y="37783"/>
                    <a:pt x="2405025" y="42196"/>
                    <a:pt x="2403037" y="38714"/>
                  </a:cubicBezTo>
                  <a:cubicBezTo>
                    <a:pt x="2403894" y="44044"/>
                    <a:pt x="2401773" y="45227"/>
                    <a:pt x="2399001" y="42144"/>
                  </a:cubicBezTo>
                  <a:cubicBezTo>
                    <a:pt x="2399636" y="45537"/>
                    <a:pt x="2399526" y="48885"/>
                    <a:pt x="2398705" y="52190"/>
                  </a:cubicBezTo>
                  <a:cubicBezTo>
                    <a:pt x="2394174" y="49115"/>
                    <a:pt x="2383862" y="53505"/>
                    <a:pt x="2385777" y="63728"/>
                  </a:cubicBezTo>
                  <a:cubicBezTo>
                    <a:pt x="2383803" y="67661"/>
                    <a:pt x="2385067" y="55856"/>
                    <a:pt x="2381978" y="59678"/>
                  </a:cubicBezTo>
                  <a:cubicBezTo>
                    <a:pt x="2381527" y="57098"/>
                    <a:pt x="2385134" y="57194"/>
                    <a:pt x="2383766" y="52271"/>
                  </a:cubicBezTo>
                  <a:cubicBezTo>
                    <a:pt x="2380603" y="51310"/>
                    <a:pt x="2377668" y="60912"/>
                    <a:pt x="2378681" y="64438"/>
                  </a:cubicBezTo>
                  <a:cubicBezTo>
                    <a:pt x="2376544" y="66160"/>
                    <a:pt x="2377047" y="57778"/>
                    <a:pt x="2375022" y="55353"/>
                  </a:cubicBezTo>
                  <a:cubicBezTo>
                    <a:pt x="2370779" y="58805"/>
                    <a:pt x="2373403" y="62767"/>
                    <a:pt x="2370771" y="66323"/>
                  </a:cubicBezTo>
                  <a:cubicBezTo>
                    <a:pt x="2368680" y="69102"/>
                    <a:pt x="2368140" y="62257"/>
                    <a:pt x="2369352" y="61185"/>
                  </a:cubicBezTo>
                  <a:cubicBezTo>
                    <a:pt x="2366100" y="58672"/>
                    <a:pt x="2366743" y="66678"/>
                    <a:pt x="2365996" y="68474"/>
                  </a:cubicBezTo>
                  <a:cubicBezTo>
                    <a:pt x="2365035" y="67956"/>
                    <a:pt x="2361879" y="64593"/>
                    <a:pt x="2361517" y="60602"/>
                  </a:cubicBezTo>
                  <a:cubicBezTo>
                    <a:pt x="2363491" y="56004"/>
                    <a:pt x="2365272" y="57600"/>
                    <a:pt x="2367209" y="54747"/>
                  </a:cubicBezTo>
                  <a:cubicBezTo>
                    <a:pt x="2362618" y="50135"/>
                    <a:pt x="2360393" y="59138"/>
                    <a:pt x="2360623" y="64290"/>
                  </a:cubicBezTo>
                  <a:cubicBezTo>
                    <a:pt x="2355057" y="65362"/>
                    <a:pt x="2350030" y="65694"/>
                    <a:pt x="2346127" y="75718"/>
                  </a:cubicBezTo>
                  <a:cubicBezTo>
                    <a:pt x="2342136" y="72074"/>
                    <a:pt x="2346726" y="69087"/>
                    <a:pt x="2344863" y="65584"/>
                  </a:cubicBezTo>
                  <a:cubicBezTo>
                    <a:pt x="2348071" y="63669"/>
                    <a:pt x="2351242" y="62878"/>
                    <a:pt x="2354421" y="61289"/>
                  </a:cubicBezTo>
                  <a:cubicBezTo>
                    <a:pt x="2351516" y="56041"/>
                    <a:pt x="2351679" y="51044"/>
                    <a:pt x="2354879" y="46269"/>
                  </a:cubicBezTo>
                  <a:cubicBezTo>
                    <a:pt x="2352920" y="43563"/>
                    <a:pt x="2350976" y="46431"/>
                    <a:pt x="2350851" y="49713"/>
                  </a:cubicBezTo>
                  <a:cubicBezTo>
                    <a:pt x="2350555" y="43659"/>
                    <a:pt x="2347118" y="49152"/>
                    <a:pt x="2346379" y="41826"/>
                  </a:cubicBezTo>
                  <a:cubicBezTo>
                    <a:pt x="2341936" y="48449"/>
                    <a:pt x="2337945" y="48102"/>
                    <a:pt x="2332038" y="48272"/>
                  </a:cubicBezTo>
                  <a:cubicBezTo>
                    <a:pt x="2330974" y="44591"/>
                    <a:pt x="2336333" y="41952"/>
                    <a:pt x="2337567" y="47437"/>
                  </a:cubicBezTo>
                  <a:cubicBezTo>
                    <a:pt x="2338395" y="46661"/>
                    <a:pt x="2338041" y="45803"/>
                    <a:pt x="2337656" y="44938"/>
                  </a:cubicBezTo>
                  <a:cubicBezTo>
                    <a:pt x="2338196" y="44162"/>
                    <a:pt x="2338743" y="43364"/>
                    <a:pt x="2339290" y="42566"/>
                  </a:cubicBezTo>
                  <a:cubicBezTo>
                    <a:pt x="2336289" y="37894"/>
                    <a:pt x="2333014" y="42329"/>
                    <a:pt x="2329806" y="44325"/>
                  </a:cubicBezTo>
                  <a:cubicBezTo>
                    <a:pt x="2328357" y="39195"/>
                    <a:pt x="2330183" y="34301"/>
                    <a:pt x="2328705" y="29172"/>
                  </a:cubicBezTo>
                  <a:cubicBezTo>
                    <a:pt x="2326953" y="34405"/>
                    <a:pt x="2326901" y="31988"/>
                    <a:pt x="2323767" y="36319"/>
                  </a:cubicBezTo>
                  <a:cubicBezTo>
                    <a:pt x="2320906" y="33163"/>
                    <a:pt x="2321890" y="30310"/>
                    <a:pt x="2320108" y="27242"/>
                  </a:cubicBezTo>
                  <a:cubicBezTo>
                    <a:pt x="2318083" y="29201"/>
                    <a:pt x="2318452" y="31315"/>
                    <a:pt x="2317580" y="33311"/>
                  </a:cubicBezTo>
                  <a:cubicBezTo>
                    <a:pt x="2315429" y="30650"/>
                    <a:pt x="2317454" y="28270"/>
                    <a:pt x="2314675" y="25550"/>
                  </a:cubicBezTo>
                  <a:cubicBezTo>
                    <a:pt x="2309878" y="28270"/>
                    <a:pt x="2305192" y="27272"/>
                    <a:pt x="2300498" y="26954"/>
                  </a:cubicBezTo>
                  <a:cubicBezTo>
                    <a:pt x="2298531" y="21262"/>
                    <a:pt x="2302412" y="23879"/>
                    <a:pt x="2304667" y="18505"/>
                  </a:cubicBezTo>
                  <a:cubicBezTo>
                    <a:pt x="2302420" y="15009"/>
                    <a:pt x="2299825" y="22526"/>
                    <a:pt x="2297652" y="16709"/>
                  </a:cubicBezTo>
                  <a:cubicBezTo>
                    <a:pt x="2297630" y="18779"/>
                    <a:pt x="2295848" y="20745"/>
                    <a:pt x="2296684" y="22911"/>
                  </a:cubicBezTo>
                  <a:cubicBezTo>
                    <a:pt x="2285322" y="17670"/>
                    <a:pt x="2273436" y="29246"/>
                    <a:pt x="2262053" y="25232"/>
                  </a:cubicBezTo>
                  <a:cubicBezTo>
                    <a:pt x="2261203" y="26843"/>
                    <a:pt x="2262711" y="28639"/>
                    <a:pt x="2263465" y="30362"/>
                  </a:cubicBezTo>
                  <a:cubicBezTo>
                    <a:pt x="2261543" y="33488"/>
                    <a:pt x="2259621" y="36305"/>
                    <a:pt x="2257788" y="36223"/>
                  </a:cubicBezTo>
                  <a:cubicBezTo>
                    <a:pt x="2255112" y="16236"/>
                    <a:pt x="2242339" y="40939"/>
                    <a:pt x="2235775" y="37007"/>
                  </a:cubicBezTo>
                  <a:cubicBezTo>
                    <a:pt x="2238096" y="19200"/>
                    <a:pt x="2246449" y="24463"/>
                    <a:pt x="2252880" y="16975"/>
                  </a:cubicBezTo>
                  <a:cubicBezTo>
                    <a:pt x="2249575" y="12843"/>
                    <a:pt x="2245414" y="21632"/>
                    <a:pt x="2244372" y="12562"/>
                  </a:cubicBezTo>
                  <a:cubicBezTo>
                    <a:pt x="2242731" y="14935"/>
                    <a:pt x="2241082" y="17337"/>
                    <a:pt x="2239434" y="19703"/>
                  </a:cubicBezTo>
                  <a:cubicBezTo>
                    <a:pt x="2237534" y="17470"/>
                    <a:pt x="2238030" y="15386"/>
                    <a:pt x="2237268" y="13257"/>
                  </a:cubicBezTo>
                  <a:cubicBezTo>
                    <a:pt x="2239360" y="13567"/>
                    <a:pt x="2241622" y="7994"/>
                    <a:pt x="2243625" y="11254"/>
                  </a:cubicBezTo>
                  <a:cubicBezTo>
                    <a:pt x="2242576" y="5621"/>
                    <a:pt x="2245650" y="8164"/>
                    <a:pt x="2246234" y="2650"/>
                  </a:cubicBezTo>
                  <a:cubicBezTo>
                    <a:pt x="2242878" y="-7344"/>
                    <a:pt x="2238532" y="14920"/>
                    <a:pt x="2235184" y="4328"/>
                  </a:cubicBezTo>
                  <a:cubicBezTo>
                    <a:pt x="2231525" y="11150"/>
                    <a:pt x="2227696" y="17973"/>
                    <a:pt x="2224355" y="24825"/>
                  </a:cubicBezTo>
                  <a:cubicBezTo>
                    <a:pt x="2221287" y="21248"/>
                    <a:pt x="2223009" y="18003"/>
                    <a:pt x="2224665" y="14802"/>
                  </a:cubicBezTo>
                  <a:cubicBezTo>
                    <a:pt x="2222233" y="8297"/>
                    <a:pt x="2219498" y="12836"/>
                    <a:pt x="2216896" y="11683"/>
                  </a:cubicBezTo>
                  <a:cubicBezTo>
                    <a:pt x="2217362" y="15061"/>
                    <a:pt x="2216549" y="18365"/>
                    <a:pt x="2213459" y="21469"/>
                  </a:cubicBezTo>
                  <a:cubicBezTo>
                    <a:pt x="2214982" y="23022"/>
                    <a:pt x="2216689" y="18838"/>
                    <a:pt x="2218094" y="24337"/>
                  </a:cubicBezTo>
                  <a:cubicBezTo>
                    <a:pt x="2215381" y="27213"/>
                    <a:pt x="2212764" y="27013"/>
                    <a:pt x="2210259" y="23731"/>
                  </a:cubicBezTo>
                  <a:cubicBezTo>
                    <a:pt x="2207797" y="27309"/>
                    <a:pt x="2205328" y="30879"/>
                    <a:pt x="2202859" y="34472"/>
                  </a:cubicBezTo>
                  <a:cubicBezTo>
                    <a:pt x="2201751" y="27013"/>
                    <a:pt x="2204456" y="28580"/>
                    <a:pt x="2199127" y="27878"/>
                  </a:cubicBezTo>
                  <a:cubicBezTo>
                    <a:pt x="2195467" y="24263"/>
                    <a:pt x="2201034" y="21329"/>
                    <a:pt x="2197870" y="17744"/>
                  </a:cubicBezTo>
                  <a:cubicBezTo>
                    <a:pt x="2196525" y="29896"/>
                    <a:pt x="2192245" y="25949"/>
                    <a:pt x="2187107" y="35758"/>
                  </a:cubicBezTo>
                  <a:cubicBezTo>
                    <a:pt x="2182458" y="33503"/>
                    <a:pt x="2177742" y="33215"/>
                    <a:pt x="2173144" y="29637"/>
                  </a:cubicBezTo>
                  <a:cubicBezTo>
                    <a:pt x="2169308" y="41405"/>
                    <a:pt x="2164695" y="43497"/>
                    <a:pt x="2159181" y="49920"/>
                  </a:cubicBezTo>
                  <a:cubicBezTo>
                    <a:pt x="2155692" y="46298"/>
                    <a:pt x="2161961" y="43423"/>
                    <a:pt x="2161059" y="40015"/>
                  </a:cubicBezTo>
                  <a:cubicBezTo>
                    <a:pt x="2153874" y="40769"/>
                    <a:pt x="2146394" y="57482"/>
                    <a:pt x="2142978" y="66249"/>
                  </a:cubicBezTo>
                  <a:cubicBezTo>
                    <a:pt x="2150296" y="69479"/>
                    <a:pt x="2152787" y="52870"/>
                    <a:pt x="2157607" y="49795"/>
                  </a:cubicBezTo>
                  <a:cubicBezTo>
                    <a:pt x="2158937" y="51983"/>
                    <a:pt x="2158937" y="54082"/>
                    <a:pt x="2158206" y="56107"/>
                  </a:cubicBezTo>
                  <a:cubicBezTo>
                    <a:pt x="2160201" y="58532"/>
                    <a:pt x="2163432" y="50822"/>
                    <a:pt x="2161576" y="48834"/>
                  </a:cubicBezTo>
                  <a:cubicBezTo>
                    <a:pt x="2168014" y="58983"/>
                    <a:pt x="2181246" y="29467"/>
                    <a:pt x="2190013" y="43504"/>
                  </a:cubicBezTo>
                  <a:cubicBezTo>
                    <a:pt x="2184328" y="57977"/>
                    <a:pt x="2172294" y="58347"/>
                    <a:pt x="2164481" y="56595"/>
                  </a:cubicBezTo>
                  <a:cubicBezTo>
                    <a:pt x="2159233" y="73788"/>
                    <a:pt x="2148138" y="72044"/>
                    <a:pt x="2138048" y="73389"/>
                  </a:cubicBezTo>
                  <a:cubicBezTo>
                    <a:pt x="2141012" y="65835"/>
                    <a:pt x="2142690" y="60276"/>
                    <a:pt x="2143429" y="51199"/>
                  </a:cubicBezTo>
                  <a:cubicBezTo>
                    <a:pt x="2141167" y="56381"/>
                    <a:pt x="2139164" y="53823"/>
                    <a:pt x="2136925" y="58221"/>
                  </a:cubicBezTo>
                  <a:cubicBezTo>
                    <a:pt x="2130139" y="44399"/>
                    <a:pt x="2127116" y="65214"/>
                    <a:pt x="2120581" y="53195"/>
                  </a:cubicBezTo>
                  <a:cubicBezTo>
                    <a:pt x="2113138" y="58931"/>
                    <a:pt x="2115562" y="57312"/>
                    <a:pt x="2108570" y="61038"/>
                  </a:cubicBezTo>
                  <a:cubicBezTo>
                    <a:pt x="2110661" y="63322"/>
                    <a:pt x="2108067" y="65199"/>
                    <a:pt x="2109168" y="67365"/>
                  </a:cubicBezTo>
                  <a:cubicBezTo>
                    <a:pt x="2107010" y="69102"/>
                    <a:pt x="2104955" y="67513"/>
                    <a:pt x="2102737" y="71889"/>
                  </a:cubicBezTo>
                  <a:cubicBezTo>
                    <a:pt x="2099248" y="67018"/>
                    <a:pt x="2103706" y="64275"/>
                    <a:pt x="2106093" y="64623"/>
                  </a:cubicBezTo>
                  <a:cubicBezTo>
                    <a:pt x="2105450" y="58887"/>
                    <a:pt x="2096329" y="65768"/>
                    <a:pt x="2096469" y="71423"/>
                  </a:cubicBezTo>
                  <a:cubicBezTo>
                    <a:pt x="2093342" y="70780"/>
                    <a:pt x="2090061" y="75673"/>
                    <a:pt x="2087133" y="68163"/>
                  </a:cubicBezTo>
                  <a:cubicBezTo>
                    <a:pt x="2082720" y="67284"/>
                    <a:pt x="2077886" y="80057"/>
                    <a:pt x="2073555" y="75925"/>
                  </a:cubicBezTo>
                  <a:cubicBezTo>
                    <a:pt x="2070797" y="68585"/>
                    <a:pt x="2075646" y="61836"/>
                    <a:pt x="2078123" y="54902"/>
                  </a:cubicBezTo>
                  <a:cubicBezTo>
                    <a:pt x="2072424" y="55590"/>
                    <a:pt x="2069836" y="65879"/>
                    <a:pt x="2062142" y="63721"/>
                  </a:cubicBezTo>
                  <a:cubicBezTo>
                    <a:pt x="2059436" y="58731"/>
                    <a:pt x="2060966" y="57697"/>
                    <a:pt x="2057588" y="58340"/>
                  </a:cubicBezTo>
                  <a:cubicBezTo>
                    <a:pt x="2054905" y="62878"/>
                    <a:pt x="2062430" y="60269"/>
                    <a:pt x="2059754" y="64793"/>
                  </a:cubicBezTo>
                  <a:cubicBezTo>
                    <a:pt x="2062083" y="65362"/>
                    <a:pt x="2064411" y="66271"/>
                    <a:pt x="2066836" y="64083"/>
                  </a:cubicBezTo>
                  <a:cubicBezTo>
                    <a:pt x="2067878" y="70588"/>
                    <a:pt x="2067190" y="69915"/>
                    <a:pt x="2071396" y="69472"/>
                  </a:cubicBezTo>
                  <a:cubicBezTo>
                    <a:pt x="2072135" y="71194"/>
                    <a:pt x="2070524" y="72731"/>
                    <a:pt x="2069674" y="74343"/>
                  </a:cubicBezTo>
                  <a:cubicBezTo>
                    <a:pt x="2067508" y="76472"/>
                    <a:pt x="2065697" y="67395"/>
                    <a:pt x="2063561" y="68851"/>
                  </a:cubicBezTo>
                  <a:cubicBezTo>
                    <a:pt x="2063531" y="70950"/>
                    <a:pt x="2061750" y="72887"/>
                    <a:pt x="2062593" y="75045"/>
                  </a:cubicBezTo>
                  <a:cubicBezTo>
                    <a:pt x="2059902" y="76937"/>
                    <a:pt x="2057367" y="74217"/>
                    <a:pt x="2054757" y="74439"/>
                  </a:cubicBezTo>
                  <a:cubicBezTo>
                    <a:pt x="2053656" y="71046"/>
                    <a:pt x="2054447" y="69797"/>
                    <a:pt x="2056472" y="69568"/>
                  </a:cubicBezTo>
                  <a:cubicBezTo>
                    <a:pt x="2058010" y="68356"/>
                    <a:pt x="2057108" y="71697"/>
                    <a:pt x="2058697" y="73493"/>
                  </a:cubicBezTo>
                  <a:cubicBezTo>
                    <a:pt x="2059170" y="69767"/>
                    <a:pt x="2060397" y="66101"/>
                    <a:pt x="2058261" y="62154"/>
                  </a:cubicBezTo>
                  <a:cubicBezTo>
                    <a:pt x="2047195" y="81631"/>
                    <a:pt x="2036743" y="80685"/>
                    <a:pt x="2026003" y="89799"/>
                  </a:cubicBezTo>
                  <a:cubicBezTo>
                    <a:pt x="2024865" y="88033"/>
                    <a:pt x="2023749" y="86266"/>
                    <a:pt x="2024577" y="84647"/>
                  </a:cubicBezTo>
                  <a:cubicBezTo>
                    <a:pt x="2023653" y="88609"/>
                    <a:pt x="2015418" y="95424"/>
                    <a:pt x="2010103" y="96097"/>
                  </a:cubicBezTo>
                  <a:cubicBezTo>
                    <a:pt x="2009520" y="89607"/>
                    <a:pt x="2018064" y="86628"/>
                    <a:pt x="2017569" y="82866"/>
                  </a:cubicBezTo>
                  <a:cubicBezTo>
                    <a:pt x="2019661" y="88483"/>
                    <a:pt x="2021686" y="85556"/>
                    <a:pt x="2018397" y="81683"/>
                  </a:cubicBezTo>
                  <a:cubicBezTo>
                    <a:pt x="2009475" y="87382"/>
                    <a:pt x="2001418" y="90147"/>
                    <a:pt x="1994573" y="89866"/>
                  </a:cubicBezTo>
                  <a:cubicBezTo>
                    <a:pt x="1992126" y="81276"/>
                    <a:pt x="2002896" y="84595"/>
                    <a:pt x="2002860" y="75415"/>
                  </a:cubicBezTo>
                  <a:cubicBezTo>
                    <a:pt x="1999814" y="75636"/>
                    <a:pt x="1998853" y="72953"/>
                    <a:pt x="1997264" y="78748"/>
                  </a:cubicBezTo>
                  <a:cubicBezTo>
                    <a:pt x="1987034" y="71815"/>
                    <a:pt x="1968244" y="90760"/>
                    <a:pt x="1957548" y="93281"/>
                  </a:cubicBezTo>
                  <a:cubicBezTo>
                    <a:pt x="1955286" y="89755"/>
                    <a:pt x="1963816" y="87064"/>
                    <a:pt x="1959425" y="83368"/>
                  </a:cubicBezTo>
                  <a:cubicBezTo>
                    <a:pt x="1957888" y="90435"/>
                    <a:pt x="1953933" y="92335"/>
                    <a:pt x="1950444" y="93983"/>
                  </a:cubicBezTo>
                  <a:cubicBezTo>
                    <a:pt x="1952758" y="95387"/>
                    <a:pt x="1955057" y="97538"/>
                    <a:pt x="1957474" y="95801"/>
                  </a:cubicBezTo>
                  <a:cubicBezTo>
                    <a:pt x="1957917" y="97073"/>
                    <a:pt x="1957393" y="98285"/>
                    <a:pt x="1958132" y="99615"/>
                  </a:cubicBezTo>
                  <a:cubicBezTo>
                    <a:pt x="1953290" y="103932"/>
                    <a:pt x="1948855" y="94633"/>
                    <a:pt x="1943873" y="103518"/>
                  </a:cubicBezTo>
                  <a:cubicBezTo>
                    <a:pt x="1942439" y="101316"/>
                    <a:pt x="1943311" y="99298"/>
                    <a:pt x="1941722" y="97073"/>
                  </a:cubicBezTo>
                  <a:cubicBezTo>
                    <a:pt x="1937863" y="102772"/>
                    <a:pt x="1934345" y="98573"/>
                    <a:pt x="1930590" y="101234"/>
                  </a:cubicBezTo>
                  <a:cubicBezTo>
                    <a:pt x="1929281" y="99061"/>
                    <a:pt x="1929267" y="96954"/>
                    <a:pt x="1929991" y="94914"/>
                  </a:cubicBezTo>
                  <a:cubicBezTo>
                    <a:pt x="1928224" y="92889"/>
                    <a:pt x="1926229" y="98507"/>
                    <a:pt x="1924543" y="93222"/>
                  </a:cubicBezTo>
                  <a:cubicBezTo>
                    <a:pt x="1922873" y="94781"/>
                    <a:pt x="1923568" y="96503"/>
                    <a:pt x="1924395" y="98248"/>
                  </a:cubicBezTo>
                  <a:cubicBezTo>
                    <a:pt x="1909893" y="96614"/>
                    <a:pt x="1900121" y="98699"/>
                    <a:pt x="1885803" y="101545"/>
                  </a:cubicBezTo>
                  <a:cubicBezTo>
                    <a:pt x="1884687" y="98921"/>
                    <a:pt x="1885515" y="96489"/>
                    <a:pt x="1887599" y="94153"/>
                  </a:cubicBezTo>
                  <a:cubicBezTo>
                    <a:pt x="1885263" y="93414"/>
                    <a:pt x="1882824" y="96245"/>
                    <a:pt x="1880496" y="94840"/>
                  </a:cubicBezTo>
                  <a:cubicBezTo>
                    <a:pt x="1876644" y="97900"/>
                    <a:pt x="1882011" y="101655"/>
                    <a:pt x="1878633" y="104738"/>
                  </a:cubicBezTo>
                  <a:cubicBezTo>
                    <a:pt x="1875122" y="99438"/>
                    <a:pt x="1871411" y="101441"/>
                    <a:pt x="1867597" y="106408"/>
                  </a:cubicBezTo>
                  <a:cubicBezTo>
                    <a:pt x="1865446" y="103710"/>
                    <a:pt x="1867449" y="101367"/>
                    <a:pt x="1864670" y="98640"/>
                  </a:cubicBezTo>
                  <a:cubicBezTo>
                    <a:pt x="1863228" y="101456"/>
                    <a:pt x="1865084" y="104531"/>
                    <a:pt x="1863620" y="107347"/>
                  </a:cubicBezTo>
                  <a:cubicBezTo>
                    <a:pt x="1859385" y="100000"/>
                    <a:pt x="1860005" y="107887"/>
                    <a:pt x="1854136" y="109129"/>
                  </a:cubicBezTo>
                  <a:cubicBezTo>
                    <a:pt x="1852008" y="106460"/>
                    <a:pt x="1854018" y="104087"/>
                    <a:pt x="1851232" y="101367"/>
                  </a:cubicBezTo>
                  <a:cubicBezTo>
                    <a:pt x="1850551" y="103400"/>
                    <a:pt x="1850500" y="105492"/>
                    <a:pt x="1851830" y="107709"/>
                  </a:cubicBezTo>
                  <a:cubicBezTo>
                    <a:pt x="1846826" y="111198"/>
                    <a:pt x="1836256" y="102432"/>
                    <a:pt x="1836537" y="93931"/>
                  </a:cubicBezTo>
                  <a:cubicBezTo>
                    <a:pt x="1829071" y="98388"/>
                    <a:pt x="1842354" y="101626"/>
                    <a:pt x="1837653" y="109107"/>
                  </a:cubicBezTo>
                  <a:cubicBezTo>
                    <a:pt x="1834962" y="108848"/>
                    <a:pt x="1835827" y="105492"/>
                    <a:pt x="1832360" y="102424"/>
                  </a:cubicBezTo>
                  <a:cubicBezTo>
                    <a:pt x="1828620" y="107133"/>
                    <a:pt x="1824333" y="102225"/>
                    <a:pt x="1822655" y="111708"/>
                  </a:cubicBezTo>
                  <a:cubicBezTo>
                    <a:pt x="1819218" y="111671"/>
                    <a:pt x="1815293" y="112396"/>
                    <a:pt x="1814213" y="104760"/>
                  </a:cubicBezTo>
                  <a:cubicBezTo>
                    <a:pt x="1812839" y="106763"/>
                    <a:pt x="1811478" y="108744"/>
                    <a:pt x="1810111" y="110733"/>
                  </a:cubicBezTo>
                  <a:cubicBezTo>
                    <a:pt x="1812868" y="117570"/>
                    <a:pt x="1811220" y="105462"/>
                    <a:pt x="1813984" y="112307"/>
                  </a:cubicBezTo>
                  <a:cubicBezTo>
                    <a:pt x="1811708" y="121562"/>
                    <a:pt x="1800265" y="114488"/>
                    <a:pt x="1793302" y="120734"/>
                  </a:cubicBezTo>
                  <a:cubicBezTo>
                    <a:pt x="1794507" y="115737"/>
                    <a:pt x="1793871" y="111487"/>
                    <a:pt x="1797552" y="109757"/>
                  </a:cubicBezTo>
                  <a:cubicBezTo>
                    <a:pt x="1792230" y="102616"/>
                    <a:pt x="1791033" y="119145"/>
                    <a:pt x="1785459" y="120128"/>
                  </a:cubicBezTo>
                  <a:cubicBezTo>
                    <a:pt x="1782044" y="111960"/>
                    <a:pt x="1778171" y="118878"/>
                    <a:pt x="1774416" y="121813"/>
                  </a:cubicBezTo>
                  <a:cubicBezTo>
                    <a:pt x="1770188" y="114584"/>
                    <a:pt x="1765642" y="117696"/>
                    <a:pt x="1761133" y="119514"/>
                  </a:cubicBezTo>
                  <a:cubicBezTo>
                    <a:pt x="1760105" y="114015"/>
                    <a:pt x="1765280" y="117740"/>
                    <a:pt x="1766795" y="113660"/>
                  </a:cubicBezTo>
                  <a:cubicBezTo>
                    <a:pt x="1765294" y="109787"/>
                    <a:pt x="1769109" y="106305"/>
                    <a:pt x="1767933" y="102446"/>
                  </a:cubicBezTo>
                  <a:cubicBezTo>
                    <a:pt x="1763506" y="109779"/>
                    <a:pt x="1757274" y="110792"/>
                    <a:pt x="1753297" y="118886"/>
                  </a:cubicBezTo>
                  <a:cubicBezTo>
                    <a:pt x="1752071" y="116461"/>
                    <a:pt x="1750126" y="118531"/>
                    <a:pt x="1747111" y="115907"/>
                  </a:cubicBezTo>
                  <a:cubicBezTo>
                    <a:pt x="1745521" y="108493"/>
                    <a:pt x="1756520" y="114879"/>
                    <a:pt x="1750540" y="106135"/>
                  </a:cubicBezTo>
                  <a:cubicBezTo>
                    <a:pt x="1753031" y="101197"/>
                    <a:pt x="1755197" y="107842"/>
                    <a:pt x="1757710" y="102912"/>
                  </a:cubicBezTo>
                  <a:cubicBezTo>
                    <a:pt x="1755486" y="96866"/>
                    <a:pt x="1748744" y="106896"/>
                    <a:pt x="1749203" y="98485"/>
                  </a:cubicBezTo>
                  <a:cubicBezTo>
                    <a:pt x="1746571" y="102853"/>
                    <a:pt x="1743792" y="100813"/>
                    <a:pt x="1739556" y="105263"/>
                  </a:cubicBezTo>
                  <a:cubicBezTo>
                    <a:pt x="1739918" y="95040"/>
                    <a:pt x="1735040" y="104945"/>
                    <a:pt x="1731122" y="98329"/>
                  </a:cubicBezTo>
                  <a:cubicBezTo>
                    <a:pt x="1726184" y="105536"/>
                    <a:pt x="1721557" y="103149"/>
                    <a:pt x="1716716" y="107244"/>
                  </a:cubicBezTo>
                  <a:cubicBezTo>
                    <a:pt x="1716546" y="112374"/>
                    <a:pt x="1720448" y="116313"/>
                    <a:pt x="1722836" y="112751"/>
                  </a:cubicBezTo>
                  <a:cubicBezTo>
                    <a:pt x="1722267" y="121436"/>
                    <a:pt x="1715429" y="116158"/>
                    <a:pt x="1712532" y="115722"/>
                  </a:cubicBezTo>
                  <a:cubicBezTo>
                    <a:pt x="1711867" y="111797"/>
                    <a:pt x="1714032" y="107872"/>
                    <a:pt x="1715149" y="107133"/>
                  </a:cubicBezTo>
                  <a:cubicBezTo>
                    <a:pt x="1714653" y="103016"/>
                    <a:pt x="1712391" y="102794"/>
                    <a:pt x="1712310" y="96866"/>
                  </a:cubicBezTo>
                  <a:cubicBezTo>
                    <a:pt x="1711881" y="108123"/>
                    <a:pt x="1707653" y="99719"/>
                    <a:pt x="1703351" y="107480"/>
                  </a:cubicBezTo>
                  <a:cubicBezTo>
                    <a:pt x="1704977" y="114177"/>
                    <a:pt x="1707047" y="106712"/>
                    <a:pt x="1708725" y="111664"/>
                  </a:cubicBezTo>
                  <a:cubicBezTo>
                    <a:pt x="1706101" y="112130"/>
                    <a:pt x="1703344" y="116572"/>
                    <a:pt x="1700890" y="111058"/>
                  </a:cubicBezTo>
                  <a:cubicBezTo>
                    <a:pt x="1700150" y="108589"/>
                    <a:pt x="1702242" y="110038"/>
                    <a:pt x="1703351" y="107480"/>
                  </a:cubicBezTo>
                  <a:cubicBezTo>
                    <a:pt x="1702257" y="104967"/>
                    <a:pt x="1700025" y="106091"/>
                    <a:pt x="1701119" y="103540"/>
                  </a:cubicBezTo>
                  <a:cubicBezTo>
                    <a:pt x="1698266" y="99578"/>
                    <a:pt x="1699929" y="111657"/>
                    <a:pt x="1697164" y="104487"/>
                  </a:cubicBezTo>
                  <a:cubicBezTo>
                    <a:pt x="1697903" y="108744"/>
                    <a:pt x="1699374" y="113024"/>
                    <a:pt x="1696787" y="117008"/>
                  </a:cubicBezTo>
                  <a:cubicBezTo>
                    <a:pt x="1693010" y="116838"/>
                    <a:pt x="1696632" y="112780"/>
                    <a:pt x="1693882" y="109254"/>
                  </a:cubicBezTo>
                  <a:cubicBezTo>
                    <a:pt x="1691694" y="112019"/>
                    <a:pt x="1692456" y="114998"/>
                    <a:pt x="1692833" y="117969"/>
                  </a:cubicBezTo>
                  <a:cubicBezTo>
                    <a:pt x="1691510" y="118324"/>
                    <a:pt x="1690260" y="116188"/>
                    <a:pt x="1688878" y="118915"/>
                  </a:cubicBezTo>
                  <a:cubicBezTo>
                    <a:pt x="1684872" y="113157"/>
                    <a:pt x="1691473" y="108227"/>
                    <a:pt x="1688582" y="102557"/>
                  </a:cubicBezTo>
                  <a:cubicBezTo>
                    <a:pt x="1687666" y="105854"/>
                    <a:pt x="1686232" y="109077"/>
                    <a:pt x="1686712" y="112462"/>
                  </a:cubicBezTo>
                  <a:cubicBezTo>
                    <a:pt x="1683933" y="117910"/>
                    <a:pt x="1681656" y="106652"/>
                    <a:pt x="1678796" y="114362"/>
                  </a:cubicBezTo>
                  <a:cubicBezTo>
                    <a:pt x="1675928" y="111206"/>
                    <a:pt x="1676925" y="108353"/>
                    <a:pt x="1675151" y="105300"/>
                  </a:cubicBezTo>
                  <a:cubicBezTo>
                    <a:pt x="1671581" y="110223"/>
                    <a:pt x="1668292" y="106837"/>
                    <a:pt x="1664914" y="105765"/>
                  </a:cubicBezTo>
                  <a:cubicBezTo>
                    <a:pt x="1662851" y="114362"/>
                    <a:pt x="1657078" y="111679"/>
                    <a:pt x="1652969" y="111110"/>
                  </a:cubicBezTo>
                  <a:cubicBezTo>
                    <a:pt x="1650862" y="108419"/>
                    <a:pt x="1657130" y="106416"/>
                    <a:pt x="1653198" y="103577"/>
                  </a:cubicBezTo>
                  <a:cubicBezTo>
                    <a:pt x="1649576" y="111191"/>
                    <a:pt x="1645710" y="107096"/>
                    <a:pt x="1640513" y="107621"/>
                  </a:cubicBezTo>
                  <a:cubicBezTo>
                    <a:pt x="1637217" y="110297"/>
                    <a:pt x="1641851" y="113586"/>
                    <a:pt x="1639464" y="116336"/>
                  </a:cubicBezTo>
                  <a:cubicBezTo>
                    <a:pt x="1634873" y="117489"/>
                    <a:pt x="1638762" y="108855"/>
                    <a:pt x="1635058" y="105928"/>
                  </a:cubicBezTo>
                  <a:cubicBezTo>
                    <a:pt x="1632981" y="106179"/>
                    <a:pt x="1632131" y="107421"/>
                    <a:pt x="1631776" y="110703"/>
                  </a:cubicBezTo>
                  <a:cubicBezTo>
                    <a:pt x="1624370" y="96370"/>
                    <a:pt x="1615862" y="117304"/>
                    <a:pt x="1608256" y="108870"/>
                  </a:cubicBezTo>
                  <a:cubicBezTo>
                    <a:pt x="1605432" y="117171"/>
                    <a:pt x="1603732" y="115744"/>
                    <a:pt x="1598484" y="120689"/>
                  </a:cubicBezTo>
                  <a:cubicBezTo>
                    <a:pt x="1597065" y="120837"/>
                    <a:pt x="1596170" y="115663"/>
                    <a:pt x="1593102" y="116513"/>
                  </a:cubicBezTo>
                  <a:cubicBezTo>
                    <a:pt x="1592356" y="110149"/>
                    <a:pt x="1597833" y="113379"/>
                    <a:pt x="1599607" y="109491"/>
                  </a:cubicBezTo>
                  <a:cubicBezTo>
                    <a:pt x="1594832" y="105322"/>
                    <a:pt x="1591136" y="110319"/>
                    <a:pt x="1587662" y="114828"/>
                  </a:cubicBezTo>
                  <a:cubicBezTo>
                    <a:pt x="1583789" y="112455"/>
                    <a:pt x="1585637" y="109587"/>
                    <a:pt x="1583257" y="104435"/>
                  </a:cubicBezTo>
                  <a:cubicBezTo>
                    <a:pt x="1580108" y="106061"/>
                    <a:pt x="1578348" y="102343"/>
                    <a:pt x="1576833" y="108951"/>
                  </a:cubicBezTo>
                  <a:cubicBezTo>
                    <a:pt x="1575850" y="107229"/>
                    <a:pt x="1574845" y="105470"/>
                    <a:pt x="1573854" y="103725"/>
                  </a:cubicBezTo>
                  <a:cubicBezTo>
                    <a:pt x="1575111" y="110563"/>
                    <a:pt x="1566729" y="112913"/>
                    <a:pt x="1563631" y="104191"/>
                  </a:cubicBezTo>
                  <a:cubicBezTo>
                    <a:pt x="1561022" y="113238"/>
                    <a:pt x="1558864" y="109232"/>
                    <a:pt x="1554887" y="107266"/>
                  </a:cubicBezTo>
                  <a:cubicBezTo>
                    <a:pt x="1551620" y="111597"/>
                    <a:pt x="1555212" y="108759"/>
                    <a:pt x="1556314" y="112396"/>
                  </a:cubicBezTo>
                  <a:cubicBezTo>
                    <a:pt x="1554384" y="115596"/>
                    <a:pt x="1552647" y="112337"/>
                    <a:pt x="1550785" y="113216"/>
                  </a:cubicBezTo>
                  <a:cubicBezTo>
                    <a:pt x="1547850" y="107081"/>
                    <a:pt x="1549956" y="107170"/>
                    <a:pt x="1551095" y="103208"/>
                  </a:cubicBezTo>
                  <a:cubicBezTo>
                    <a:pt x="1547702" y="103008"/>
                    <a:pt x="1544339" y="101352"/>
                    <a:pt x="1541168" y="93628"/>
                  </a:cubicBezTo>
                  <a:cubicBezTo>
                    <a:pt x="1541988" y="92046"/>
                    <a:pt x="1542787" y="91824"/>
                    <a:pt x="1543555" y="92578"/>
                  </a:cubicBezTo>
                  <a:cubicBezTo>
                    <a:pt x="1543134" y="87796"/>
                    <a:pt x="1535809" y="89880"/>
                    <a:pt x="1532660" y="89223"/>
                  </a:cubicBezTo>
                  <a:cubicBezTo>
                    <a:pt x="1540835" y="93273"/>
                    <a:pt x="1539246" y="101389"/>
                    <a:pt x="1547133" y="104147"/>
                  </a:cubicBezTo>
                  <a:cubicBezTo>
                    <a:pt x="1539586" y="114502"/>
                    <a:pt x="1538825" y="96223"/>
                    <a:pt x="1533170" y="98041"/>
                  </a:cubicBezTo>
                  <a:cubicBezTo>
                    <a:pt x="1533281" y="103496"/>
                    <a:pt x="1539061" y="109387"/>
                    <a:pt x="1538174" y="114761"/>
                  </a:cubicBezTo>
                  <a:cubicBezTo>
                    <a:pt x="1536141" y="109853"/>
                    <a:pt x="1530753" y="110489"/>
                    <a:pt x="1529075" y="104013"/>
                  </a:cubicBezTo>
                  <a:cubicBezTo>
                    <a:pt x="1526805" y="109269"/>
                    <a:pt x="1526658" y="114695"/>
                    <a:pt x="1524662" y="120009"/>
                  </a:cubicBezTo>
                  <a:cubicBezTo>
                    <a:pt x="1525704" y="111080"/>
                    <a:pt x="1521764" y="111435"/>
                    <a:pt x="1518763" y="106970"/>
                  </a:cubicBezTo>
                  <a:cubicBezTo>
                    <a:pt x="1517285" y="103496"/>
                    <a:pt x="1522215" y="100554"/>
                    <a:pt x="1519059" y="96947"/>
                  </a:cubicBezTo>
                  <a:cubicBezTo>
                    <a:pt x="1517625" y="100924"/>
                    <a:pt x="1516886" y="100924"/>
                    <a:pt x="1517189" y="106845"/>
                  </a:cubicBezTo>
                  <a:cubicBezTo>
                    <a:pt x="1515112" y="107007"/>
                    <a:pt x="1512273" y="102188"/>
                    <a:pt x="1513973" y="109121"/>
                  </a:cubicBezTo>
                  <a:cubicBezTo>
                    <a:pt x="1511645" y="108914"/>
                    <a:pt x="1509383" y="105270"/>
                    <a:pt x="1507121" y="102306"/>
                  </a:cubicBezTo>
                  <a:cubicBezTo>
                    <a:pt x="1507077" y="98433"/>
                    <a:pt x="1514284" y="102262"/>
                    <a:pt x="1512872" y="93953"/>
                  </a:cubicBezTo>
                  <a:cubicBezTo>
                    <a:pt x="1508600" y="98211"/>
                    <a:pt x="1489558" y="108197"/>
                    <a:pt x="1493239" y="93695"/>
                  </a:cubicBezTo>
                  <a:cubicBezTo>
                    <a:pt x="1490904" y="93118"/>
                    <a:pt x="1488368" y="98972"/>
                    <a:pt x="1486158" y="94412"/>
                  </a:cubicBezTo>
                  <a:cubicBezTo>
                    <a:pt x="1482632" y="106179"/>
                    <a:pt x="1474442" y="96400"/>
                    <a:pt x="1468440" y="108094"/>
                  </a:cubicBezTo>
                  <a:cubicBezTo>
                    <a:pt x="1467176" y="99712"/>
                    <a:pt x="1462275" y="104849"/>
                    <a:pt x="1464057" y="97701"/>
                  </a:cubicBezTo>
                  <a:cubicBezTo>
                    <a:pt x="1461418" y="95609"/>
                    <a:pt x="1461928" y="104110"/>
                    <a:pt x="1458313" y="106054"/>
                  </a:cubicBezTo>
                  <a:cubicBezTo>
                    <a:pt x="1452318" y="105071"/>
                    <a:pt x="1446405" y="101234"/>
                    <a:pt x="1440159" y="108419"/>
                  </a:cubicBezTo>
                  <a:cubicBezTo>
                    <a:pt x="1439619" y="101389"/>
                    <a:pt x="1434423" y="103178"/>
                    <a:pt x="1433890" y="107924"/>
                  </a:cubicBezTo>
                  <a:cubicBezTo>
                    <a:pt x="1431740" y="101131"/>
                    <a:pt x="1429249" y="105315"/>
                    <a:pt x="1427031" y="101131"/>
                  </a:cubicBezTo>
                  <a:cubicBezTo>
                    <a:pt x="1427681" y="105263"/>
                    <a:pt x="1428872" y="105403"/>
                    <a:pt x="1429870" y="111398"/>
                  </a:cubicBezTo>
                  <a:cubicBezTo>
                    <a:pt x="1426809" y="112011"/>
                    <a:pt x="1423402" y="106815"/>
                    <a:pt x="1422249" y="103260"/>
                  </a:cubicBezTo>
                  <a:cubicBezTo>
                    <a:pt x="1418131" y="101840"/>
                    <a:pt x="1419987" y="110555"/>
                    <a:pt x="1414428" y="102668"/>
                  </a:cubicBezTo>
                  <a:cubicBezTo>
                    <a:pt x="1414066" y="104723"/>
                    <a:pt x="1415285" y="106904"/>
                    <a:pt x="1413445" y="108855"/>
                  </a:cubicBezTo>
                  <a:cubicBezTo>
                    <a:pt x="1416904" y="107399"/>
                    <a:pt x="1420223" y="109483"/>
                    <a:pt x="1423512" y="113394"/>
                  </a:cubicBezTo>
                  <a:cubicBezTo>
                    <a:pt x="1417776" y="112913"/>
                    <a:pt x="1412040" y="111753"/>
                    <a:pt x="1406282" y="112071"/>
                  </a:cubicBezTo>
                  <a:cubicBezTo>
                    <a:pt x="1405831" y="110792"/>
                    <a:pt x="1406356" y="109580"/>
                    <a:pt x="1405602" y="108256"/>
                  </a:cubicBezTo>
                  <a:cubicBezTo>
                    <a:pt x="1408300" y="106046"/>
                    <a:pt x="1413134" y="111494"/>
                    <a:pt x="1413593" y="103844"/>
                  </a:cubicBezTo>
                  <a:cubicBezTo>
                    <a:pt x="1409549" y="99704"/>
                    <a:pt x="1405794" y="109572"/>
                    <a:pt x="1400317" y="101560"/>
                  </a:cubicBezTo>
                  <a:cubicBezTo>
                    <a:pt x="1399208" y="103363"/>
                    <a:pt x="1398107" y="105144"/>
                    <a:pt x="1397102" y="103821"/>
                  </a:cubicBezTo>
                  <a:cubicBezTo>
                    <a:pt x="1396407" y="105861"/>
                    <a:pt x="1396355" y="107939"/>
                    <a:pt x="1397700" y="110149"/>
                  </a:cubicBezTo>
                  <a:cubicBezTo>
                    <a:pt x="1394160" y="114288"/>
                    <a:pt x="1390900" y="109446"/>
                    <a:pt x="1387396" y="113098"/>
                  </a:cubicBezTo>
                  <a:cubicBezTo>
                    <a:pt x="1384609" y="110378"/>
                    <a:pt x="1386620" y="108020"/>
                    <a:pt x="1384476" y="105351"/>
                  </a:cubicBezTo>
                  <a:cubicBezTo>
                    <a:pt x="1381387" y="108353"/>
                    <a:pt x="1386036" y="111708"/>
                    <a:pt x="1381926" y="111405"/>
                  </a:cubicBezTo>
                  <a:cubicBezTo>
                    <a:pt x="1379029" y="107939"/>
                    <a:pt x="1383856" y="105329"/>
                    <a:pt x="1379775" y="104982"/>
                  </a:cubicBezTo>
                  <a:cubicBezTo>
                    <a:pt x="1377535" y="106889"/>
                    <a:pt x="1380027" y="109180"/>
                    <a:pt x="1378799" y="111169"/>
                  </a:cubicBezTo>
                  <a:cubicBezTo>
                    <a:pt x="1366891" y="95513"/>
                    <a:pt x="1351923" y="109779"/>
                    <a:pt x="1342158" y="102055"/>
                  </a:cubicBezTo>
                  <a:cubicBezTo>
                    <a:pt x="1340902" y="99460"/>
                    <a:pt x="1344479" y="97228"/>
                    <a:pt x="1343947" y="94663"/>
                  </a:cubicBezTo>
                  <a:cubicBezTo>
                    <a:pt x="1339586" y="91921"/>
                    <a:pt x="1334796" y="103067"/>
                    <a:pt x="1330664" y="92379"/>
                  </a:cubicBezTo>
                  <a:cubicBezTo>
                    <a:pt x="1329984" y="94404"/>
                    <a:pt x="1329932" y="96496"/>
                    <a:pt x="1331255" y="98714"/>
                  </a:cubicBezTo>
                  <a:cubicBezTo>
                    <a:pt x="1329555" y="103149"/>
                    <a:pt x="1328084" y="99941"/>
                    <a:pt x="1326414" y="103333"/>
                  </a:cubicBezTo>
                  <a:cubicBezTo>
                    <a:pt x="1324433" y="101086"/>
                    <a:pt x="1326170" y="99128"/>
                    <a:pt x="1327390" y="97139"/>
                  </a:cubicBezTo>
                  <a:cubicBezTo>
                    <a:pt x="1325142" y="93658"/>
                    <a:pt x="1322666" y="97442"/>
                    <a:pt x="1320360" y="95358"/>
                  </a:cubicBezTo>
                  <a:cubicBezTo>
                    <a:pt x="1319517" y="96954"/>
                    <a:pt x="1321025" y="98758"/>
                    <a:pt x="1321779" y="100473"/>
                  </a:cubicBezTo>
                  <a:cubicBezTo>
                    <a:pt x="1320086" y="104679"/>
                    <a:pt x="1318645" y="100266"/>
                    <a:pt x="1316997" y="102602"/>
                  </a:cubicBezTo>
                  <a:cubicBezTo>
                    <a:pt x="1316782" y="100495"/>
                    <a:pt x="1318120" y="98507"/>
                    <a:pt x="1316405" y="96289"/>
                  </a:cubicBezTo>
                  <a:cubicBezTo>
                    <a:pt x="1315319" y="97871"/>
                    <a:pt x="1314217" y="99482"/>
                    <a:pt x="1313116" y="101057"/>
                  </a:cubicBezTo>
                  <a:cubicBezTo>
                    <a:pt x="1310987" y="98388"/>
                    <a:pt x="1312998" y="96030"/>
                    <a:pt x="1310211" y="93295"/>
                  </a:cubicBezTo>
                  <a:cubicBezTo>
                    <a:pt x="1302575" y="94870"/>
                    <a:pt x="1294932" y="96348"/>
                    <a:pt x="1287385" y="95299"/>
                  </a:cubicBezTo>
                  <a:cubicBezTo>
                    <a:pt x="1288124" y="96622"/>
                    <a:pt x="1288863" y="97923"/>
                    <a:pt x="1289610" y="99238"/>
                  </a:cubicBezTo>
                  <a:cubicBezTo>
                    <a:pt x="1287533" y="98928"/>
                    <a:pt x="1285256" y="104501"/>
                    <a:pt x="1283268" y="101256"/>
                  </a:cubicBezTo>
                  <a:cubicBezTo>
                    <a:pt x="1281287" y="98995"/>
                    <a:pt x="1283017" y="97036"/>
                    <a:pt x="1284236" y="95047"/>
                  </a:cubicBezTo>
                  <a:cubicBezTo>
                    <a:pt x="1279690" y="91773"/>
                    <a:pt x="1271330" y="97827"/>
                    <a:pt x="1269157" y="100162"/>
                  </a:cubicBezTo>
                  <a:cubicBezTo>
                    <a:pt x="1268026" y="94862"/>
                    <a:pt x="1266185" y="93539"/>
                    <a:pt x="1262970" y="97161"/>
                  </a:cubicBezTo>
                  <a:cubicBezTo>
                    <a:pt x="1266895" y="102269"/>
                    <a:pt x="1263303" y="102180"/>
                    <a:pt x="1261166" y="104553"/>
                  </a:cubicBezTo>
                  <a:cubicBezTo>
                    <a:pt x="1268388" y="102498"/>
                    <a:pt x="1271315" y="109905"/>
                    <a:pt x="1279158" y="107199"/>
                  </a:cubicBezTo>
                  <a:cubicBezTo>
                    <a:pt x="1280030" y="104901"/>
                    <a:pt x="1278426" y="106172"/>
                    <a:pt x="1277680" y="104575"/>
                  </a:cubicBezTo>
                  <a:cubicBezTo>
                    <a:pt x="1279424" y="99105"/>
                    <a:pt x="1280710" y="107924"/>
                    <a:pt x="1282462" y="102439"/>
                  </a:cubicBezTo>
                  <a:cubicBezTo>
                    <a:pt x="1284813" y="108789"/>
                    <a:pt x="1284894" y="107148"/>
                    <a:pt x="1288420" y="112950"/>
                  </a:cubicBezTo>
                  <a:cubicBezTo>
                    <a:pt x="1279372" y="107111"/>
                    <a:pt x="1266732" y="117038"/>
                    <a:pt x="1260279" y="108242"/>
                  </a:cubicBezTo>
                  <a:cubicBezTo>
                    <a:pt x="1259755" y="109461"/>
                    <a:pt x="1260205" y="110777"/>
                    <a:pt x="1259378" y="111945"/>
                  </a:cubicBezTo>
                  <a:cubicBezTo>
                    <a:pt x="1256310" y="114333"/>
                    <a:pt x="1260169" y="107214"/>
                    <a:pt x="1257227" y="105514"/>
                  </a:cubicBezTo>
                  <a:cubicBezTo>
                    <a:pt x="1252208" y="115486"/>
                    <a:pt x="1247691" y="109003"/>
                    <a:pt x="1243027" y="106904"/>
                  </a:cubicBezTo>
                  <a:cubicBezTo>
                    <a:pt x="1241571" y="113756"/>
                    <a:pt x="1238289" y="113054"/>
                    <a:pt x="1235051" y="111331"/>
                  </a:cubicBezTo>
                  <a:cubicBezTo>
                    <a:pt x="1236278" y="106386"/>
                    <a:pt x="1239161" y="101589"/>
                    <a:pt x="1237077" y="96415"/>
                  </a:cubicBezTo>
                  <a:cubicBezTo>
                    <a:pt x="1239427" y="94988"/>
                    <a:pt x="1243352" y="97183"/>
                    <a:pt x="1243507" y="91898"/>
                  </a:cubicBezTo>
                  <a:cubicBezTo>
                    <a:pt x="1240477" y="92578"/>
                    <a:pt x="1240403" y="91403"/>
                    <a:pt x="1238954" y="86517"/>
                  </a:cubicBezTo>
                  <a:cubicBezTo>
                    <a:pt x="1237564" y="92098"/>
                    <a:pt x="1235502" y="90723"/>
                    <a:pt x="1234763" y="94973"/>
                  </a:cubicBezTo>
                  <a:cubicBezTo>
                    <a:pt x="1232087" y="96755"/>
                    <a:pt x="1229618" y="91824"/>
                    <a:pt x="1226839" y="96866"/>
                  </a:cubicBezTo>
                  <a:cubicBezTo>
                    <a:pt x="1223882" y="87530"/>
                    <a:pt x="1216801" y="92120"/>
                    <a:pt x="1211176" y="95668"/>
                  </a:cubicBezTo>
                  <a:cubicBezTo>
                    <a:pt x="1211153" y="88033"/>
                    <a:pt x="1208367" y="88506"/>
                    <a:pt x="1204154" y="93865"/>
                  </a:cubicBezTo>
                  <a:cubicBezTo>
                    <a:pt x="1203606" y="91714"/>
                    <a:pt x="1203680" y="89622"/>
                    <a:pt x="1205137" y="87655"/>
                  </a:cubicBezTo>
                  <a:cubicBezTo>
                    <a:pt x="1200014" y="83775"/>
                    <a:pt x="1194522" y="91957"/>
                    <a:pt x="1189377" y="88956"/>
                  </a:cubicBezTo>
                  <a:cubicBezTo>
                    <a:pt x="1187914" y="91337"/>
                    <a:pt x="1191270" y="94131"/>
                    <a:pt x="1189148" y="96459"/>
                  </a:cubicBezTo>
                  <a:cubicBezTo>
                    <a:pt x="1187478" y="99837"/>
                    <a:pt x="1186214" y="89836"/>
                    <a:pt x="1184447" y="96104"/>
                  </a:cubicBezTo>
                  <a:cubicBezTo>
                    <a:pt x="1183124" y="93902"/>
                    <a:pt x="1183124" y="91795"/>
                    <a:pt x="1183856" y="89762"/>
                  </a:cubicBezTo>
                  <a:cubicBezTo>
                    <a:pt x="1181365" y="88483"/>
                    <a:pt x="1183870" y="96703"/>
                    <a:pt x="1179820" y="93236"/>
                  </a:cubicBezTo>
                  <a:cubicBezTo>
                    <a:pt x="1177898" y="90575"/>
                    <a:pt x="1177218" y="88003"/>
                    <a:pt x="1178482" y="85608"/>
                  </a:cubicBezTo>
                  <a:cubicBezTo>
                    <a:pt x="1174453" y="89038"/>
                    <a:pt x="1167438" y="81853"/>
                    <a:pt x="1165783" y="89629"/>
                  </a:cubicBezTo>
                  <a:cubicBezTo>
                    <a:pt x="1163646" y="86953"/>
                    <a:pt x="1165672" y="84588"/>
                    <a:pt x="1162870" y="81890"/>
                  </a:cubicBezTo>
                  <a:cubicBezTo>
                    <a:pt x="1162686" y="89651"/>
                    <a:pt x="1158746" y="82836"/>
                    <a:pt x="1158923" y="82829"/>
                  </a:cubicBezTo>
                  <a:cubicBezTo>
                    <a:pt x="1153379" y="83560"/>
                    <a:pt x="1151413" y="93428"/>
                    <a:pt x="1145485" y="85549"/>
                  </a:cubicBezTo>
                  <a:cubicBezTo>
                    <a:pt x="1144295" y="92852"/>
                    <a:pt x="1137856" y="88934"/>
                    <a:pt x="1134360" y="89710"/>
                  </a:cubicBezTo>
                  <a:cubicBezTo>
                    <a:pt x="1134146" y="87611"/>
                    <a:pt x="1135476" y="85630"/>
                    <a:pt x="1133761" y="83383"/>
                  </a:cubicBezTo>
                  <a:cubicBezTo>
                    <a:pt x="1131160" y="91433"/>
                    <a:pt x="1127515" y="83294"/>
                    <a:pt x="1123302" y="91351"/>
                  </a:cubicBezTo>
                  <a:cubicBezTo>
                    <a:pt x="1121964" y="96526"/>
                    <a:pt x="1127198" y="98285"/>
                    <a:pt x="1128676" y="95543"/>
                  </a:cubicBezTo>
                  <a:cubicBezTo>
                    <a:pt x="1130066" y="96703"/>
                    <a:pt x="1124958" y="101079"/>
                    <a:pt x="1123827" y="100207"/>
                  </a:cubicBezTo>
                  <a:cubicBezTo>
                    <a:pt x="1122230" y="106091"/>
                    <a:pt x="1127331" y="101885"/>
                    <a:pt x="1128447" y="103060"/>
                  </a:cubicBezTo>
                  <a:cubicBezTo>
                    <a:pt x="1129208" y="105218"/>
                    <a:pt x="1127020" y="107148"/>
                    <a:pt x="1125904" y="109143"/>
                  </a:cubicBezTo>
                  <a:cubicBezTo>
                    <a:pt x="1124633" y="109757"/>
                    <a:pt x="1121602" y="101005"/>
                    <a:pt x="1118076" y="108545"/>
                  </a:cubicBezTo>
                  <a:cubicBezTo>
                    <a:pt x="1116110" y="105455"/>
                    <a:pt x="1114291" y="102395"/>
                    <a:pt x="1115984" y="99586"/>
                  </a:cubicBezTo>
                  <a:cubicBezTo>
                    <a:pt x="1113242" y="94929"/>
                    <a:pt x="1110167" y="101397"/>
                    <a:pt x="1107476" y="95151"/>
                  </a:cubicBezTo>
                  <a:cubicBezTo>
                    <a:pt x="1106685" y="98425"/>
                    <a:pt x="1107439" y="102801"/>
                    <a:pt x="1104120" y="102432"/>
                  </a:cubicBezTo>
                  <a:cubicBezTo>
                    <a:pt x="1106064" y="93244"/>
                    <a:pt x="1112103" y="87020"/>
                    <a:pt x="1118083" y="82163"/>
                  </a:cubicBezTo>
                  <a:cubicBezTo>
                    <a:pt x="1115504" y="81143"/>
                    <a:pt x="1112983" y="78179"/>
                    <a:pt x="1110411" y="76546"/>
                  </a:cubicBezTo>
                  <a:cubicBezTo>
                    <a:pt x="1109198" y="78941"/>
                    <a:pt x="1108770" y="84041"/>
                    <a:pt x="1106382" y="80005"/>
                  </a:cubicBezTo>
                  <a:cubicBezTo>
                    <a:pt x="1105554" y="82015"/>
                    <a:pt x="1106390" y="84181"/>
                    <a:pt x="1105406" y="86207"/>
                  </a:cubicBezTo>
                  <a:cubicBezTo>
                    <a:pt x="1101829" y="89356"/>
                    <a:pt x="1103462" y="83110"/>
                    <a:pt x="1100114" y="79517"/>
                  </a:cubicBezTo>
                  <a:cubicBezTo>
                    <a:pt x="1100528" y="90080"/>
                    <a:pt x="1086639" y="90657"/>
                    <a:pt x="1085175" y="79628"/>
                  </a:cubicBezTo>
                  <a:cubicBezTo>
                    <a:pt x="1085042" y="85859"/>
                    <a:pt x="1081849" y="79391"/>
                    <a:pt x="1079506" y="85445"/>
                  </a:cubicBezTo>
                  <a:cubicBezTo>
                    <a:pt x="1081974" y="90124"/>
                    <a:pt x="1084776" y="83886"/>
                    <a:pt x="1087252" y="88587"/>
                  </a:cubicBezTo>
                  <a:cubicBezTo>
                    <a:pt x="1087075" y="93273"/>
                    <a:pt x="1080496" y="88358"/>
                    <a:pt x="1077865" y="87833"/>
                  </a:cubicBezTo>
                  <a:cubicBezTo>
                    <a:pt x="1077539" y="90316"/>
                    <a:pt x="1076638" y="92763"/>
                    <a:pt x="1074494" y="95114"/>
                  </a:cubicBezTo>
                  <a:cubicBezTo>
                    <a:pt x="1072550" y="97893"/>
                    <a:pt x="1072749" y="91078"/>
                    <a:pt x="1074649" y="90087"/>
                  </a:cubicBezTo>
                  <a:cubicBezTo>
                    <a:pt x="1071944" y="87988"/>
                    <a:pt x="1071604" y="96422"/>
                    <a:pt x="1073592" y="98802"/>
                  </a:cubicBezTo>
                  <a:cubicBezTo>
                    <a:pt x="1075477" y="97095"/>
                    <a:pt x="1077214" y="100414"/>
                    <a:pt x="1079180" y="95469"/>
                  </a:cubicBezTo>
                  <a:cubicBezTo>
                    <a:pt x="1079875" y="98026"/>
                    <a:pt x="1079868" y="100554"/>
                    <a:pt x="1080533" y="103112"/>
                  </a:cubicBezTo>
                  <a:cubicBezTo>
                    <a:pt x="1076771" y="106512"/>
                    <a:pt x="1073333" y="98566"/>
                    <a:pt x="1069571" y="102262"/>
                  </a:cubicBezTo>
                  <a:cubicBezTo>
                    <a:pt x="1068847" y="97361"/>
                    <a:pt x="1075292" y="88557"/>
                    <a:pt x="1070022" y="87227"/>
                  </a:cubicBezTo>
                  <a:cubicBezTo>
                    <a:pt x="1070828" y="94079"/>
                    <a:pt x="1068847" y="90620"/>
                    <a:pt x="1065905" y="93199"/>
                  </a:cubicBezTo>
                  <a:cubicBezTo>
                    <a:pt x="1065594" y="85726"/>
                    <a:pt x="1068632" y="90043"/>
                    <a:pt x="1063000" y="85431"/>
                  </a:cubicBezTo>
                  <a:cubicBezTo>
                    <a:pt x="1062586" y="90265"/>
                    <a:pt x="1062261" y="91913"/>
                    <a:pt x="1058816" y="93894"/>
                  </a:cubicBezTo>
                  <a:cubicBezTo>
                    <a:pt x="1057707" y="84285"/>
                    <a:pt x="1052880" y="96844"/>
                    <a:pt x="1049569" y="88180"/>
                  </a:cubicBezTo>
                  <a:cubicBezTo>
                    <a:pt x="1059060" y="87434"/>
                    <a:pt x="1066599" y="80042"/>
                    <a:pt x="1077111" y="86539"/>
                  </a:cubicBezTo>
                  <a:cubicBezTo>
                    <a:pt x="1073378" y="77795"/>
                    <a:pt x="1084384" y="83154"/>
                    <a:pt x="1083009" y="73182"/>
                  </a:cubicBezTo>
                  <a:cubicBezTo>
                    <a:pt x="1081782" y="70662"/>
                    <a:pt x="1080430" y="71844"/>
                    <a:pt x="1079217" y="69109"/>
                  </a:cubicBezTo>
                  <a:cubicBezTo>
                    <a:pt x="1077584" y="77240"/>
                    <a:pt x="1071108" y="70810"/>
                    <a:pt x="1069881" y="65872"/>
                  </a:cubicBezTo>
                  <a:cubicBezTo>
                    <a:pt x="1071996" y="73227"/>
                    <a:pt x="1066082" y="72199"/>
                    <a:pt x="1068691" y="79576"/>
                  </a:cubicBezTo>
                  <a:cubicBezTo>
                    <a:pt x="1066607" y="79037"/>
                    <a:pt x="1064389" y="83006"/>
                    <a:pt x="1062408" y="79111"/>
                  </a:cubicBezTo>
                  <a:cubicBezTo>
                    <a:pt x="1060908" y="74964"/>
                    <a:pt x="1068706" y="79968"/>
                    <a:pt x="1063392" y="72901"/>
                  </a:cubicBezTo>
                  <a:cubicBezTo>
                    <a:pt x="1065129" y="67424"/>
                    <a:pt x="1066437" y="76257"/>
                    <a:pt x="1068167" y="70773"/>
                  </a:cubicBezTo>
                  <a:cubicBezTo>
                    <a:pt x="1066725" y="68533"/>
                    <a:pt x="1067605" y="66537"/>
                    <a:pt x="1066008" y="64327"/>
                  </a:cubicBezTo>
                  <a:cubicBezTo>
                    <a:pt x="1061270" y="72369"/>
                    <a:pt x="1060087" y="65791"/>
                    <a:pt x="1059052" y="60010"/>
                  </a:cubicBezTo>
                  <a:cubicBezTo>
                    <a:pt x="1058735" y="70499"/>
                    <a:pt x="1048896" y="62952"/>
                    <a:pt x="1043981" y="65103"/>
                  </a:cubicBezTo>
                  <a:cubicBezTo>
                    <a:pt x="1042236" y="69738"/>
                    <a:pt x="1044173" y="68422"/>
                    <a:pt x="1046146" y="71556"/>
                  </a:cubicBezTo>
                  <a:cubicBezTo>
                    <a:pt x="1040743" y="79672"/>
                    <a:pt x="1032242" y="71275"/>
                    <a:pt x="1029426" y="79051"/>
                  </a:cubicBezTo>
                  <a:cubicBezTo>
                    <a:pt x="1026299" y="75888"/>
                    <a:pt x="1030003" y="73241"/>
                    <a:pt x="1028901" y="70226"/>
                  </a:cubicBezTo>
                  <a:cubicBezTo>
                    <a:pt x="1033092" y="70226"/>
                    <a:pt x="1037328" y="68747"/>
                    <a:pt x="1041438" y="71201"/>
                  </a:cubicBezTo>
                  <a:cubicBezTo>
                    <a:pt x="1042953" y="67964"/>
                    <a:pt x="1043049" y="64630"/>
                    <a:pt x="1041748" y="61185"/>
                  </a:cubicBezTo>
                  <a:cubicBezTo>
                    <a:pt x="1040632" y="63691"/>
                    <a:pt x="1039612" y="62413"/>
                    <a:pt x="1038622" y="60927"/>
                  </a:cubicBezTo>
                  <a:cubicBezTo>
                    <a:pt x="1038215" y="62582"/>
                    <a:pt x="1037801" y="64231"/>
                    <a:pt x="1038451" y="65968"/>
                  </a:cubicBezTo>
                  <a:cubicBezTo>
                    <a:pt x="1034231" y="58103"/>
                    <a:pt x="1022330" y="64992"/>
                    <a:pt x="1019418" y="72029"/>
                  </a:cubicBezTo>
                  <a:cubicBezTo>
                    <a:pt x="1021620" y="59448"/>
                    <a:pt x="1013852" y="65532"/>
                    <a:pt x="1012041" y="56359"/>
                  </a:cubicBezTo>
                  <a:cubicBezTo>
                    <a:pt x="1010658" y="58451"/>
                    <a:pt x="1009357" y="58487"/>
                    <a:pt x="1008079" y="57320"/>
                  </a:cubicBezTo>
                  <a:cubicBezTo>
                    <a:pt x="1006467" y="64002"/>
                    <a:pt x="1011590" y="58835"/>
                    <a:pt x="1012632" y="62701"/>
                  </a:cubicBezTo>
                  <a:cubicBezTo>
                    <a:pt x="1013874" y="68008"/>
                    <a:pt x="1009269" y="71164"/>
                    <a:pt x="1005085" y="78430"/>
                  </a:cubicBezTo>
                  <a:cubicBezTo>
                    <a:pt x="1001618" y="71290"/>
                    <a:pt x="1008559" y="71482"/>
                    <a:pt x="1008596" y="66145"/>
                  </a:cubicBezTo>
                  <a:cubicBezTo>
                    <a:pt x="1004767" y="61060"/>
                    <a:pt x="1005499" y="66567"/>
                    <a:pt x="1001426" y="69368"/>
                  </a:cubicBezTo>
                  <a:cubicBezTo>
                    <a:pt x="1002697" y="72384"/>
                    <a:pt x="1001766" y="75267"/>
                    <a:pt x="1001951" y="78201"/>
                  </a:cubicBezTo>
                  <a:cubicBezTo>
                    <a:pt x="1000051" y="79968"/>
                    <a:pt x="998410" y="74040"/>
                    <a:pt x="996422" y="79037"/>
                  </a:cubicBezTo>
                  <a:cubicBezTo>
                    <a:pt x="999667" y="84337"/>
                    <a:pt x="1003377" y="74055"/>
                    <a:pt x="1006497" y="83568"/>
                  </a:cubicBezTo>
                  <a:cubicBezTo>
                    <a:pt x="1010570" y="78623"/>
                    <a:pt x="1014635" y="74483"/>
                    <a:pt x="1018523" y="75710"/>
                  </a:cubicBezTo>
                  <a:cubicBezTo>
                    <a:pt x="1019854" y="78881"/>
                    <a:pt x="1014916" y="77536"/>
                    <a:pt x="1013748" y="77847"/>
                  </a:cubicBezTo>
                  <a:cubicBezTo>
                    <a:pt x="1012174" y="82252"/>
                    <a:pt x="1017740" y="82659"/>
                    <a:pt x="1016890" y="78083"/>
                  </a:cubicBezTo>
                  <a:cubicBezTo>
                    <a:pt x="1017474" y="102720"/>
                    <a:pt x="994411" y="80641"/>
                    <a:pt x="982015" y="87936"/>
                  </a:cubicBezTo>
                  <a:cubicBezTo>
                    <a:pt x="983131" y="89710"/>
                    <a:pt x="984255" y="91477"/>
                    <a:pt x="983427" y="93066"/>
                  </a:cubicBezTo>
                  <a:cubicBezTo>
                    <a:pt x="985142" y="96888"/>
                    <a:pt x="987219" y="89474"/>
                    <a:pt x="988882" y="94766"/>
                  </a:cubicBezTo>
                  <a:cubicBezTo>
                    <a:pt x="989237" y="98337"/>
                    <a:pt x="982939" y="102535"/>
                    <a:pt x="980966" y="96637"/>
                  </a:cubicBezTo>
                  <a:cubicBezTo>
                    <a:pt x="982473" y="102676"/>
                    <a:pt x="975643" y="110171"/>
                    <a:pt x="972908" y="103570"/>
                  </a:cubicBezTo>
                  <a:cubicBezTo>
                    <a:pt x="971999" y="102151"/>
                    <a:pt x="977698" y="98470"/>
                    <a:pt x="979251" y="101545"/>
                  </a:cubicBezTo>
                  <a:cubicBezTo>
                    <a:pt x="978319" y="94049"/>
                    <a:pt x="981084" y="94330"/>
                    <a:pt x="982023" y="87936"/>
                  </a:cubicBezTo>
                  <a:cubicBezTo>
                    <a:pt x="978667" y="84824"/>
                    <a:pt x="979738" y="83080"/>
                    <a:pt x="975969" y="79938"/>
                  </a:cubicBezTo>
                  <a:cubicBezTo>
                    <a:pt x="981631" y="77521"/>
                    <a:pt x="984817" y="82792"/>
                    <a:pt x="991883" y="73633"/>
                  </a:cubicBezTo>
                  <a:cubicBezTo>
                    <a:pt x="988675" y="67483"/>
                    <a:pt x="992282" y="67705"/>
                    <a:pt x="987478" y="63240"/>
                  </a:cubicBezTo>
                  <a:cubicBezTo>
                    <a:pt x="987515" y="67446"/>
                    <a:pt x="990368" y="71837"/>
                    <a:pt x="985548" y="75673"/>
                  </a:cubicBezTo>
                  <a:cubicBezTo>
                    <a:pt x="980308" y="75422"/>
                    <a:pt x="975163" y="72436"/>
                    <a:pt x="969870" y="74461"/>
                  </a:cubicBezTo>
                  <a:cubicBezTo>
                    <a:pt x="971800" y="77100"/>
                    <a:pt x="972472" y="79665"/>
                    <a:pt x="971208" y="82089"/>
                  </a:cubicBezTo>
                  <a:cubicBezTo>
                    <a:pt x="973522" y="83487"/>
                    <a:pt x="975865" y="83716"/>
                    <a:pt x="978216" y="83878"/>
                  </a:cubicBezTo>
                  <a:cubicBezTo>
                    <a:pt x="977979" y="87419"/>
                    <a:pt x="974912" y="89452"/>
                    <a:pt x="973285" y="91048"/>
                  </a:cubicBezTo>
                  <a:cubicBezTo>
                    <a:pt x="971733" y="89245"/>
                    <a:pt x="972524" y="87619"/>
                    <a:pt x="973441" y="86029"/>
                  </a:cubicBezTo>
                  <a:cubicBezTo>
                    <a:pt x="969006" y="82363"/>
                    <a:pt x="972132" y="93140"/>
                    <a:pt x="967017" y="90560"/>
                  </a:cubicBezTo>
                  <a:cubicBezTo>
                    <a:pt x="966795" y="86768"/>
                    <a:pt x="968806" y="83154"/>
                    <a:pt x="968156" y="79318"/>
                  </a:cubicBezTo>
                  <a:cubicBezTo>
                    <a:pt x="962434" y="88402"/>
                    <a:pt x="952004" y="78349"/>
                    <a:pt x="945899" y="87655"/>
                  </a:cubicBezTo>
                  <a:cubicBezTo>
                    <a:pt x="944834" y="84640"/>
                    <a:pt x="946904" y="81860"/>
                    <a:pt x="943822" y="78689"/>
                  </a:cubicBezTo>
                  <a:cubicBezTo>
                    <a:pt x="940858" y="81395"/>
                    <a:pt x="938086" y="77810"/>
                    <a:pt x="934996" y="84300"/>
                  </a:cubicBezTo>
                  <a:cubicBezTo>
                    <a:pt x="936999" y="86946"/>
                    <a:pt x="937731" y="89511"/>
                    <a:pt x="937923" y="92061"/>
                  </a:cubicBezTo>
                  <a:cubicBezTo>
                    <a:pt x="934168" y="94752"/>
                    <a:pt x="930576" y="92179"/>
                    <a:pt x="926791" y="96200"/>
                  </a:cubicBezTo>
                  <a:cubicBezTo>
                    <a:pt x="925106" y="91093"/>
                    <a:pt x="929733" y="81897"/>
                    <a:pt x="933281" y="89178"/>
                  </a:cubicBezTo>
                  <a:cubicBezTo>
                    <a:pt x="931588" y="85275"/>
                    <a:pt x="934634" y="81749"/>
                    <a:pt x="932845" y="77847"/>
                  </a:cubicBezTo>
                  <a:cubicBezTo>
                    <a:pt x="929437" y="86480"/>
                    <a:pt x="925919" y="82740"/>
                    <a:pt x="919185" y="88084"/>
                  </a:cubicBezTo>
                  <a:cubicBezTo>
                    <a:pt x="920863" y="93369"/>
                    <a:pt x="922925" y="85978"/>
                    <a:pt x="924640" y="89777"/>
                  </a:cubicBezTo>
                  <a:cubicBezTo>
                    <a:pt x="924352" y="95927"/>
                    <a:pt x="919998" y="90450"/>
                    <a:pt x="917396" y="95483"/>
                  </a:cubicBezTo>
                  <a:cubicBezTo>
                    <a:pt x="915947" y="93295"/>
                    <a:pt x="916834" y="91263"/>
                    <a:pt x="915230" y="89038"/>
                  </a:cubicBezTo>
                  <a:cubicBezTo>
                    <a:pt x="913190" y="102506"/>
                    <a:pt x="906064" y="88033"/>
                    <a:pt x="901718" y="94256"/>
                  </a:cubicBezTo>
                  <a:cubicBezTo>
                    <a:pt x="899693" y="84832"/>
                    <a:pt x="907875" y="88003"/>
                    <a:pt x="908363" y="82215"/>
                  </a:cubicBezTo>
                  <a:cubicBezTo>
                    <a:pt x="907617" y="80995"/>
                    <a:pt x="906774" y="82666"/>
                    <a:pt x="905983" y="83302"/>
                  </a:cubicBezTo>
                  <a:cubicBezTo>
                    <a:pt x="902553" y="80530"/>
                    <a:pt x="908060" y="78438"/>
                    <a:pt x="904638" y="75659"/>
                  </a:cubicBezTo>
                  <a:cubicBezTo>
                    <a:pt x="901770" y="79303"/>
                    <a:pt x="897623" y="74860"/>
                    <a:pt x="898961" y="81513"/>
                  </a:cubicBezTo>
                  <a:cubicBezTo>
                    <a:pt x="896174" y="86850"/>
                    <a:pt x="893809" y="78615"/>
                    <a:pt x="891126" y="80892"/>
                  </a:cubicBezTo>
                  <a:cubicBezTo>
                    <a:pt x="890571" y="77543"/>
                    <a:pt x="892094" y="72879"/>
                    <a:pt x="894400" y="76117"/>
                  </a:cubicBezTo>
                  <a:cubicBezTo>
                    <a:pt x="893979" y="67402"/>
                    <a:pt x="884162" y="82466"/>
                    <a:pt x="883579" y="70263"/>
                  </a:cubicBezTo>
                  <a:cubicBezTo>
                    <a:pt x="881938" y="72628"/>
                    <a:pt x="880297" y="75045"/>
                    <a:pt x="878656" y="77410"/>
                  </a:cubicBezTo>
                  <a:cubicBezTo>
                    <a:pt x="880570" y="79643"/>
                    <a:pt x="880067" y="81712"/>
                    <a:pt x="880821" y="83863"/>
                  </a:cubicBezTo>
                  <a:cubicBezTo>
                    <a:pt x="877724" y="86680"/>
                    <a:pt x="877754" y="81897"/>
                    <a:pt x="876268" y="78467"/>
                  </a:cubicBezTo>
                  <a:cubicBezTo>
                    <a:pt x="871227" y="88158"/>
                    <a:pt x="866725" y="78320"/>
                    <a:pt x="858350" y="73315"/>
                  </a:cubicBezTo>
                  <a:cubicBezTo>
                    <a:pt x="853583" y="80064"/>
                    <a:pt x="843567" y="69109"/>
                    <a:pt x="836338" y="74128"/>
                  </a:cubicBezTo>
                  <a:cubicBezTo>
                    <a:pt x="836086" y="80064"/>
                    <a:pt x="839627" y="75784"/>
                    <a:pt x="841711" y="78297"/>
                  </a:cubicBezTo>
                  <a:cubicBezTo>
                    <a:pt x="840440" y="84854"/>
                    <a:pt x="832693" y="82836"/>
                    <a:pt x="829027" y="82348"/>
                  </a:cubicBezTo>
                  <a:cubicBezTo>
                    <a:pt x="827837" y="76006"/>
                    <a:pt x="833957" y="82688"/>
                    <a:pt x="833130" y="76368"/>
                  </a:cubicBezTo>
                  <a:cubicBezTo>
                    <a:pt x="830749" y="73345"/>
                    <a:pt x="828865" y="71371"/>
                    <a:pt x="828658" y="68511"/>
                  </a:cubicBezTo>
                  <a:cubicBezTo>
                    <a:pt x="826714" y="70920"/>
                    <a:pt x="823106" y="78297"/>
                    <a:pt x="820357" y="82932"/>
                  </a:cubicBezTo>
                  <a:cubicBezTo>
                    <a:pt x="816742" y="84544"/>
                    <a:pt x="817762" y="76169"/>
                    <a:pt x="815138" y="73722"/>
                  </a:cubicBezTo>
                  <a:cubicBezTo>
                    <a:pt x="813268" y="72754"/>
                    <a:pt x="807184" y="79931"/>
                    <a:pt x="808130" y="71926"/>
                  </a:cubicBezTo>
                  <a:cubicBezTo>
                    <a:pt x="801907" y="78334"/>
                    <a:pt x="795956" y="76043"/>
                    <a:pt x="789991" y="74276"/>
                  </a:cubicBezTo>
                  <a:cubicBezTo>
                    <a:pt x="786473" y="70233"/>
                    <a:pt x="793073" y="66995"/>
                    <a:pt x="789540" y="62952"/>
                  </a:cubicBezTo>
                  <a:cubicBezTo>
                    <a:pt x="784935" y="66352"/>
                    <a:pt x="790686" y="70573"/>
                    <a:pt x="786850" y="74055"/>
                  </a:cubicBezTo>
                  <a:cubicBezTo>
                    <a:pt x="783250" y="77514"/>
                    <a:pt x="783191" y="67402"/>
                    <a:pt x="780877" y="63529"/>
                  </a:cubicBezTo>
                  <a:cubicBezTo>
                    <a:pt x="778718" y="65924"/>
                    <a:pt x="776745" y="62139"/>
                    <a:pt x="774609" y="63056"/>
                  </a:cubicBezTo>
                  <a:cubicBezTo>
                    <a:pt x="775289" y="59751"/>
                    <a:pt x="774660" y="56351"/>
                    <a:pt x="771792" y="52788"/>
                  </a:cubicBezTo>
                  <a:cubicBezTo>
                    <a:pt x="771637" y="54644"/>
                    <a:pt x="770684" y="58103"/>
                    <a:pt x="769316" y="56359"/>
                  </a:cubicBezTo>
                  <a:cubicBezTo>
                    <a:pt x="767387" y="59744"/>
                    <a:pt x="771726" y="56987"/>
                    <a:pt x="772295" y="61599"/>
                  </a:cubicBezTo>
                  <a:cubicBezTo>
                    <a:pt x="770078" y="65953"/>
                    <a:pt x="768111" y="61659"/>
                    <a:pt x="766034" y="61126"/>
                  </a:cubicBezTo>
                  <a:cubicBezTo>
                    <a:pt x="764297" y="64312"/>
                    <a:pt x="768880" y="65901"/>
                    <a:pt x="769841" y="65184"/>
                  </a:cubicBezTo>
                  <a:cubicBezTo>
                    <a:pt x="770041" y="68149"/>
                    <a:pt x="769131" y="71002"/>
                    <a:pt x="768791" y="73907"/>
                  </a:cubicBezTo>
                  <a:cubicBezTo>
                    <a:pt x="765776" y="73988"/>
                    <a:pt x="765805" y="69376"/>
                    <a:pt x="764016" y="76036"/>
                  </a:cubicBezTo>
                  <a:cubicBezTo>
                    <a:pt x="760742" y="70107"/>
                    <a:pt x="764948" y="71645"/>
                    <a:pt x="765051" y="67328"/>
                  </a:cubicBezTo>
                  <a:cubicBezTo>
                    <a:pt x="761887" y="63677"/>
                    <a:pt x="762087" y="70056"/>
                    <a:pt x="760949" y="73293"/>
                  </a:cubicBezTo>
                  <a:cubicBezTo>
                    <a:pt x="757231" y="75075"/>
                    <a:pt x="753653" y="71704"/>
                    <a:pt x="749964" y="72443"/>
                  </a:cubicBezTo>
                  <a:cubicBezTo>
                    <a:pt x="749817" y="68651"/>
                    <a:pt x="752455" y="65096"/>
                    <a:pt x="752662" y="61348"/>
                  </a:cubicBezTo>
                  <a:cubicBezTo>
                    <a:pt x="749225" y="59219"/>
                    <a:pt x="746187" y="49048"/>
                    <a:pt x="741915" y="52995"/>
                  </a:cubicBezTo>
                  <a:cubicBezTo>
                    <a:pt x="738995" y="45123"/>
                    <a:pt x="738381" y="40954"/>
                    <a:pt x="731322" y="39594"/>
                  </a:cubicBezTo>
                  <a:cubicBezTo>
                    <a:pt x="733326" y="42285"/>
                    <a:pt x="736009" y="42699"/>
                    <a:pt x="735802" y="47488"/>
                  </a:cubicBezTo>
                  <a:cubicBezTo>
                    <a:pt x="733333" y="50881"/>
                    <a:pt x="731041" y="48915"/>
                    <a:pt x="728706" y="48176"/>
                  </a:cubicBezTo>
                  <a:cubicBezTo>
                    <a:pt x="727087" y="50578"/>
                    <a:pt x="729689" y="53269"/>
                    <a:pt x="726917" y="55568"/>
                  </a:cubicBezTo>
                  <a:cubicBezTo>
                    <a:pt x="729947" y="55228"/>
                    <a:pt x="735550" y="62494"/>
                    <a:pt x="736319" y="56307"/>
                  </a:cubicBezTo>
                  <a:cubicBezTo>
                    <a:pt x="736696" y="59271"/>
                    <a:pt x="737457" y="62272"/>
                    <a:pt x="735262" y="65022"/>
                  </a:cubicBezTo>
                  <a:cubicBezTo>
                    <a:pt x="732542" y="65495"/>
                    <a:pt x="733555" y="57844"/>
                    <a:pt x="729748" y="65835"/>
                  </a:cubicBezTo>
                  <a:cubicBezTo>
                    <a:pt x="726318" y="63070"/>
                    <a:pt x="731832" y="60993"/>
                    <a:pt x="728417" y="58221"/>
                  </a:cubicBezTo>
                  <a:cubicBezTo>
                    <a:pt x="728854" y="65835"/>
                    <a:pt x="724566" y="65258"/>
                    <a:pt x="721240" y="61429"/>
                  </a:cubicBezTo>
                  <a:cubicBezTo>
                    <a:pt x="719178" y="66042"/>
                    <a:pt x="722120" y="67432"/>
                    <a:pt x="724219" y="66670"/>
                  </a:cubicBezTo>
                  <a:cubicBezTo>
                    <a:pt x="722837" y="68984"/>
                    <a:pt x="721573" y="67594"/>
                    <a:pt x="720183" y="70152"/>
                  </a:cubicBezTo>
                  <a:cubicBezTo>
                    <a:pt x="719355" y="67151"/>
                    <a:pt x="714809" y="63869"/>
                    <a:pt x="716531" y="61067"/>
                  </a:cubicBezTo>
                  <a:cubicBezTo>
                    <a:pt x="715156" y="60291"/>
                    <a:pt x="709650" y="67550"/>
                    <a:pt x="711084" y="59389"/>
                  </a:cubicBezTo>
                  <a:cubicBezTo>
                    <a:pt x="708563" y="56869"/>
                    <a:pt x="706848" y="70248"/>
                    <a:pt x="703019" y="66301"/>
                  </a:cubicBezTo>
                  <a:cubicBezTo>
                    <a:pt x="702258" y="64142"/>
                    <a:pt x="704461" y="62213"/>
                    <a:pt x="705555" y="60217"/>
                  </a:cubicBezTo>
                  <a:cubicBezTo>
                    <a:pt x="701659" y="59138"/>
                    <a:pt x="694659" y="51680"/>
                    <a:pt x="693018" y="59227"/>
                  </a:cubicBezTo>
                  <a:cubicBezTo>
                    <a:pt x="691843" y="60195"/>
                    <a:pt x="686351" y="57578"/>
                    <a:pt x="690039" y="54001"/>
                  </a:cubicBezTo>
                  <a:cubicBezTo>
                    <a:pt x="683143" y="54488"/>
                    <a:pt x="673984" y="61843"/>
                    <a:pt x="671294" y="76398"/>
                  </a:cubicBezTo>
                  <a:cubicBezTo>
                    <a:pt x="669453" y="76679"/>
                    <a:pt x="667672" y="75193"/>
                    <a:pt x="665764" y="77211"/>
                  </a:cubicBezTo>
                  <a:cubicBezTo>
                    <a:pt x="662763" y="72798"/>
                    <a:pt x="668743" y="69080"/>
                    <a:pt x="664589" y="64571"/>
                  </a:cubicBezTo>
                  <a:cubicBezTo>
                    <a:pt x="668418" y="59885"/>
                    <a:pt x="668344" y="63240"/>
                    <a:pt x="670835" y="65037"/>
                  </a:cubicBezTo>
                  <a:cubicBezTo>
                    <a:pt x="674612" y="61163"/>
                    <a:pt x="675470" y="57039"/>
                    <a:pt x="672787" y="52640"/>
                  </a:cubicBezTo>
                  <a:cubicBezTo>
                    <a:pt x="672003" y="53831"/>
                    <a:pt x="673075" y="55169"/>
                    <a:pt x="673467" y="56477"/>
                  </a:cubicBezTo>
                  <a:cubicBezTo>
                    <a:pt x="671027" y="58628"/>
                    <a:pt x="668588" y="61481"/>
                    <a:pt x="666371" y="57179"/>
                  </a:cubicBezTo>
                  <a:cubicBezTo>
                    <a:pt x="664648" y="53513"/>
                    <a:pt x="668810" y="56928"/>
                    <a:pt x="669660" y="52404"/>
                  </a:cubicBezTo>
                  <a:cubicBezTo>
                    <a:pt x="667731" y="47015"/>
                    <a:pt x="665365" y="55568"/>
                    <a:pt x="663466" y="49418"/>
                  </a:cubicBezTo>
                  <a:cubicBezTo>
                    <a:pt x="661758" y="61496"/>
                    <a:pt x="653317" y="52315"/>
                    <a:pt x="647869" y="45677"/>
                  </a:cubicBezTo>
                  <a:cubicBezTo>
                    <a:pt x="645208" y="49994"/>
                    <a:pt x="642894" y="58480"/>
                    <a:pt x="648224" y="59522"/>
                  </a:cubicBezTo>
                  <a:cubicBezTo>
                    <a:pt x="647100" y="52958"/>
                    <a:pt x="650279" y="55420"/>
                    <a:pt x="653014" y="57386"/>
                  </a:cubicBezTo>
                  <a:cubicBezTo>
                    <a:pt x="653775" y="59655"/>
                    <a:pt x="651639" y="59611"/>
                    <a:pt x="650626" y="58465"/>
                  </a:cubicBezTo>
                  <a:cubicBezTo>
                    <a:pt x="651779" y="64231"/>
                    <a:pt x="659962" y="60668"/>
                    <a:pt x="663828" y="63240"/>
                  </a:cubicBezTo>
                  <a:cubicBezTo>
                    <a:pt x="650996" y="71076"/>
                    <a:pt x="631917" y="63048"/>
                    <a:pt x="616579" y="67114"/>
                  </a:cubicBezTo>
                  <a:cubicBezTo>
                    <a:pt x="615840" y="65369"/>
                    <a:pt x="617444" y="63832"/>
                    <a:pt x="618294" y="62235"/>
                  </a:cubicBezTo>
                  <a:cubicBezTo>
                    <a:pt x="616262" y="60239"/>
                    <a:pt x="614207" y="59094"/>
                    <a:pt x="611952" y="64253"/>
                  </a:cubicBezTo>
                  <a:cubicBezTo>
                    <a:pt x="610888" y="56122"/>
                    <a:pt x="608811" y="62923"/>
                    <a:pt x="605832" y="58739"/>
                  </a:cubicBezTo>
                  <a:cubicBezTo>
                    <a:pt x="603592" y="55664"/>
                    <a:pt x="611139" y="53291"/>
                    <a:pt x="606881" y="50046"/>
                  </a:cubicBezTo>
                  <a:cubicBezTo>
                    <a:pt x="603836" y="58044"/>
                    <a:pt x="602328" y="53136"/>
                    <a:pt x="596651" y="50497"/>
                  </a:cubicBezTo>
                  <a:cubicBezTo>
                    <a:pt x="594131" y="56676"/>
                    <a:pt x="591070" y="60661"/>
                    <a:pt x="587175" y="52278"/>
                  </a:cubicBezTo>
                  <a:cubicBezTo>
                    <a:pt x="584388" y="57844"/>
                    <a:pt x="581905" y="53587"/>
                    <a:pt x="579110" y="59168"/>
                  </a:cubicBezTo>
                  <a:cubicBezTo>
                    <a:pt x="571223" y="41265"/>
                    <a:pt x="555974" y="53217"/>
                    <a:pt x="541878" y="43733"/>
                  </a:cubicBezTo>
                  <a:cubicBezTo>
                    <a:pt x="542092" y="49285"/>
                    <a:pt x="538389" y="53661"/>
                    <a:pt x="537088" y="45877"/>
                  </a:cubicBezTo>
                  <a:cubicBezTo>
                    <a:pt x="533836" y="48560"/>
                    <a:pt x="534619" y="51554"/>
                    <a:pt x="534464" y="54481"/>
                  </a:cubicBezTo>
                  <a:cubicBezTo>
                    <a:pt x="533414" y="54939"/>
                    <a:pt x="532335" y="55442"/>
                    <a:pt x="531345" y="54222"/>
                  </a:cubicBezTo>
                  <a:cubicBezTo>
                    <a:pt x="531818" y="50475"/>
                    <a:pt x="530968" y="46661"/>
                    <a:pt x="534035" y="43120"/>
                  </a:cubicBezTo>
                  <a:cubicBezTo>
                    <a:pt x="529637" y="37879"/>
                    <a:pt x="532623" y="53491"/>
                    <a:pt x="527686" y="45153"/>
                  </a:cubicBezTo>
                  <a:cubicBezTo>
                    <a:pt x="526222" y="53971"/>
                    <a:pt x="524928" y="50726"/>
                    <a:pt x="520442" y="50859"/>
                  </a:cubicBezTo>
                  <a:cubicBezTo>
                    <a:pt x="518934" y="47806"/>
                    <a:pt x="520900" y="45020"/>
                    <a:pt x="523051" y="42277"/>
                  </a:cubicBezTo>
                  <a:cubicBezTo>
                    <a:pt x="515393" y="48509"/>
                    <a:pt x="504061" y="41812"/>
                    <a:pt x="498274" y="56669"/>
                  </a:cubicBezTo>
                  <a:cubicBezTo>
                    <a:pt x="494489" y="59190"/>
                    <a:pt x="494593" y="55050"/>
                    <a:pt x="492079" y="53698"/>
                  </a:cubicBezTo>
                  <a:cubicBezTo>
                    <a:pt x="490024" y="49750"/>
                    <a:pt x="494282" y="46321"/>
                    <a:pt x="491629" y="42344"/>
                  </a:cubicBezTo>
                  <a:cubicBezTo>
                    <a:pt x="488694" y="45478"/>
                    <a:pt x="489211" y="48863"/>
                    <a:pt x="489766" y="52256"/>
                  </a:cubicBezTo>
                  <a:cubicBezTo>
                    <a:pt x="485952" y="50600"/>
                    <a:pt x="486861" y="54732"/>
                    <a:pt x="483335" y="56773"/>
                  </a:cubicBezTo>
                  <a:cubicBezTo>
                    <a:pt x="481199" y="49950"/>
                    <a:pt x="486439" y="41797"/>
                    <a:pt x="490069" y="42225"/>
                  </a:cubicBezTo>
                  <a:cubicBezTo>
                    <a:pt x="488494" y="40208"/>
                    <a:pt x="489307" y="38404"/>
                    <a:pt x="490135" y="39720"/>
                  </a:cubicBezTo>
                  <a:cubicBezTo>
                    <a:pt x="484976" y="32150"/>
                    <a:pt x="477673" y="23776"/>
                    <a:pt x="469010" y="36815"/>
                  </a:cubicBezTo>
                  <a:cubicBezTo>
                    <a:pt x="466252" y="33252"/>
                    <a:pt x="472816" y="30421"/>
                    <a:pt x="469320" y="26806"/>
                  </a:cubicBezTo>
                  <a:cubicBezTo>
                    <a:pt x="466378" y="33681"/>
                    <a:pt x="458838" y="25084"/>
                    <a:pt x="453642" y="25579"/>
                  </a:cubicBezTo>
                  <a:cubicBezTo>
                    <a:pt x="452068" y="27545"/>
                    <a:pt x="452829" y="29711"/>
                    <a:pt x="451092" y="31655"/>
                  </a:cubicBezTo>
                  <a:cubicBezTo>
                    <a:pt x="450885" y="29541"/>
                    <a:pt x="452208" y="27560"/>
                    <a:pt x="450515" y="25328"/>
                  </a:cubicBezTo>
                  <a:cubicBezTo>
                    <a:pt x="447632" y="25520"/>
                    <a:pt x="449525" y="26969"/>
                    <a:pt x="447219" y="30103"/>
                  </a:cubicBezTo>
                  <a:cubicBezTo>
                    <a:pt x="446612" y="28395"/>
                    <a:pt x="448349" y="26836"/>
                    <a:pt x="447366" y="25077"/>
                  </a:cubicBezTo>
                  <a:cubicBezTo>
                    <a:pt x="444129" y="19629"/>
                    <a:pt x="440581" y="23798"/>
                    <a:pt x="440943" y="29615"/>
                  </a:cubicBezTo>
                  <a:cubicBezTo>
                    <a:pt x="440219" y="27878"/>
                    <a:pt x="439442" y="27538"/>
                    <a:pt x="438629" y="28174"/>
                  </a:cubicBezTo>
                  <a:cubicBezTo>
                    <a:pt x="437897" y="26451"/>
                    <a:pt x="439502" y="24877"/>
                    <a:pt x="440344" y="23288"/>
                  </a:cubicBezTo>
                  <a:cubicBezTo>
                    <a:pt x="433041" y="22467"/>
                    <a:pt x="421850" y="12407"/>
                    <a:pt x="416846" y="21469"/>
                  </a:cubicBezTo>
                  <a:cubicBezTo>
                    <a:pt x="409912" y="14078"/>
                    <a:pt x="411531" y="23362"/>
                    <a:pt x="407517" y="18232"/>
                  </a:cubicBezTo>
                  <a:cubicBezTo>
                    <a:pt x="403245" y="27804"/>
                    <a:pt x="400805" y="25986"/>
                    <a:pt x="395335" y="31101"/>
                  </a:cubicBezTo>
                  <a:cubicBezTo>
                    <a:pt x="397073" y="34553"/>
                    <a:pt x="398928" y="33289"/>
                    <a:pt x="400717" y="35270"/>
                  </a:cubicBezTo>
                  <a:cubicBezTo>
                    <a:pt x="398226" y="39520"/>
                    <a:pt x="396075" y="32705"/>
                    <a:pt x="393628" y="35987"/>
                  </a:cubicBezTo>
                  <a:cubicBezTo>
                    <a:pt x="392881" y="34272"/>
                    <a:pt x="394486" y="32697"/>
                    <a:pt x="395335" y="31101"/>
                  </a:cubicBezTo>
                  <a:cubicBezTo>
                    <a:pt x="390383" y="30169"/>
                    <a:pt x="385586" y="24670"/>
                    <a:pt x="380633" y="23687"/>
                  </a:cubicBezTo>
                  <a:cubicBezTo>
                    <a:pt x="379894" y="21950"/>
                    <a:pt x="381505" y="20397"/>
                    <a:pt x="382370" y="18779"/>
                  </a:cubicBezTo>
                  <a:cubicBezTo>
                    <a:pt x="380034" y="18069"/>
                    <a:pt x="377728" y="16095"/>
                    <a:pt x="375267" y="19503"/>
                  </a:cubicBezTo>
                  <a:cubicBezTo>
                    <a:pt x="372406" y="33030"/>
                    <a:pt x="357216" y="12850"/>
                    <a:pt x="349285" y="21248"/>
                  </a:cubicBezTo>
                  <a:cubicBezTo>
                    <a:pt x="358362" y="23990"/>
                    <a:pt x="367491" y="25697"/>
                    <a:pt x="376538" y="29637"/>
                  </a:cubicBezTo>
                  <a:cubicBezTo>
                    <a:pt x="373308" y="32624"/>
                    <a:pt x="370255" y="29659"/>
                    <a:pt x="367128" y="28913"/>
                  </a:cubicBezTo>
                  <a:cubicBezTo>
                    <a:pt x="365761" y="34752"/>
                    <a:pt x="371172" y="30620"/>
                    <a:pt x="372495" y="33097"/>
                  </a:cubicBezTo>
                  <a:cubicBezTo>
                    <a:pt x="370854" y="35469"/>
                    <a:pt x="369220" y="37842"/>
                    <a:pt x="367565" y="40244"/>
                  </a:cubicBezTo>
                  <a:cubicBezTo>
                    <a:pt x="366131" y="38049"/>
                    <a:pt x="367003" y="36031"/>
                    <a:pt x="365414" y="33799"/>
                  </a:cubicBezTo>
                  <a:cubicBezTo>
                    <a:pt x="358761" y="36549"/>
                    <a:pt x="358783" y="48213"/>
                    <a:pt x="351000" y="42728"/>
                  </a:cubicBezTo>
                  <a:cubicBezTo>
                    <a:pt x="350430" y="38286"/>
                    <a:pt x="356322" y="37827"/>
                    <a:pt x="358317" y="34508"/>
                  </a:cubicBezTo>
                  <a:cubicBezTo>
                    <a:pt x="358155" y="31552"/>
                    <a:pt x="356329" y="28506"/>
                    <a:pt x="357800" y="25675"/>
                  </a:cubicBezTo>
                  <a:cubicBezTo>
                    <a:pt x="356181" y="27390"/>
                    <a:pt x="351864" y="42529"/>
                    <a:pt x="345700" y="36046"/>
                  </a:cubicBezTo>
                  <a:cubicBezTo>
                    <a:pt x="344591" y="33444"/>
                    <a:pt x="345419" y="30990"/>
                    <a:pt x="347496" y="28639"/>
                  </a:cubicBezTo>
                  <a:cubicBezTo>
                    <a:pt x="344362" y="23946"/>
                    <a:pt x="341072" y="38958"/>
                    <a:pt x="336297" y="35307"/>
                  </a:cubicBezTo>
                  <a:cubicBezTo>
                    <a:pt x="333126" y="31714"/>
                    <a:pt x="338685" y="28780"/>
                    <a:pt x="335033" y="25165"/>
                  </a:cubicBezTo>
                  <a:cubicBezTo>
                    <a:pt x="334191" y="25934"/>
                    <a:pt x="334545" y="26784"/>
                    <a:pt x="334959" y="27656"/>
                  </a:cubicBezTo>
                  <a:cubicBezTo>
                    <a:pt x="335033" y="31079"/>
                    <a:pt x="330753" y="27952"/>
                    <a:pt x="331581" y="34930"/>
                  </a:cubicBezTo>
                  <a:cubicBezTo>
                    <a:pt x="330229" y="33762"/>
                    <a:pt x="325010" y="31692"/>
                    <a:pt x="325993" y="38264"/>
                  </a:cubicBezTo>
                  <a:cubicBezTo>
                    <a:pt x="324204" y="37103"/>
                    <a:pt x="322260" y="40082"/>
                    <a:pt x="320545" y="36578"/>
                  </a:cubicBezTo>
                  <a:cubicBezTo>
                    <a:pt x="320494" y="31980"/>
                    <a:pt x="326074" y="27797"/>
                    <a:pt x="324877" y="23110"/>
                  </a:cubicBezTo>
                  <a:cubicBezTo>
                    <a:pt x="322903" y="24470"/>
                    <a:pt x="320072" y="26274"/>
                    <a:pt x="317633" y="28839"/>
                  </a:cubicBezTo>
                  <a:cubicBezTo>
                    <a:pt x="315504" y="26148"/>
                    <a:pt x="317515" y="23790"/>
                    <a:pt x="314728" y="21070"/>
                  </a:cubicBezTo>
                  <a:cubicBezTo>
                    <a:pt x="309975" y="22460"/>
                    <a:pt x="305326" y="20279"/>
                    <a:pt x="300617" y="19976"/>
                  </a:cubicBezTo>
                  <a:cubicBezTo>
                    <a:pt x="299080" y="16879"/>
                    <a:pt x="303655" y="18668"/>
                    <a:pt x="304734" y="13989"/>
                  </a:cubicBezTo>
                  <a:cubicBezTo>
                    <a:pt x="298799" y="9709"/>
                    <a:pt x="297047" y="26902"/>
                    <a:pt x="291303" y="16731"/>
                  </a:cubicBezTo>
                  <a:cubicBezTo>
                    <a:pt x="289699" y="17766"/>
                    <a:pt x="287925" y="24441"/>
                    <a:pt x="286432" y="21381"/>
                  </a:cubicBezTo>
                  <a:cubicBezTo>
                    <a:pt x="284503" y="24774"/>
                    <a:pt x="288842" y="21994"/>
                    <a:pt x="289411" y="26651"/>
                  </a:cubicBezTo>
                  <a:cubicBezTo>
                    <a:pt x="288591" y="27811"/>
                    <a:pt x="287777" y="29031"/>
                    <a:pt x="286950" y="30214"/>
                  </a:cubicBezTo>
                  <a:cubicBezTo>
                    <a:pt x="282396" y="25091"/>
                    <a:pt x="277540" y="29696"/>
                    <a:pt x="273009" y="24108"/>
                  </a:cubicBezTo>
                  <a:cubicBezTo>
                    <a:pt x="272987" y="17677"/>
                    <a:pt x="279447" y="17396"/>
                    <a:pt x="281657" y="23532"/>
                  </a:cubicBezTo>
                  <a:cubicBezTo>
                    <a:pt x="283845" y="20604"/>
                    <a:pt x="286003" y="18579"/>
                    <a:pt x="288088" y="19008"/>
                  </a:cubicBezTo>
                  <a:cubicBezTo>
                    <a:pt x="285523" y="19230"/>
                    <a:pt x="279646" y="9532"/>
                    <a:pt x="275529" y="18010"/>
                  </a:cubicBezTo>
                  <a:cubicBezTo>
                    <a:pt x="272447" y="13989"/>
                    <a:pt x="276608" y="10559"/>
                    <a:pt x="273526" y="6560"/>
                  </a:cubicBezTo>
                  <a:cubicBezTo>
                    <a:pt x="270281" y="15275"/>
                    <a:pt x="261012" y="13863"/>
                    <a:pt x="253672" y="13804"/>
                  </a:cubicBezTo>
                  <a:cubicBezTo>
                    <a:pt x="251986" y="9095"/>
                    <a:pt x="256141" y="12510"/>
                    <a:pt x="256946" y="9036"/>
                  </a:cubicBezTo>
                  <a:cubicBezTo>
                    <a:pt x="253605" y="8889"/>
                    <a:pt x="255239" y="4697"/>
                    <a:pt x="252474" y="1164"/>
                  </a:cubicBezTo>
                  <a:cubicBezTo>
                    <a:pt x="248180" y="4579"/>
                    <a:pt x="244114" y="854"/>
                    <a:pt x="239790" y="5207"/>
                  </a:cubicBezTo>
                  <a:cubicBezTo>
                    <a:pt x="234216" y="-2975"/>
                    <a:pt x="234076" y="6449"/>
                    <a:pt x="225376" y="14129"/>
                  </a:cubicBezTo>
                  <a:cubicBezTo>
                    <a:pt x="228806" y="13656"/>
                    <a:pt x="232272" y="10906"/>
                    <a:pt x="235599" y="13664"/>
                  </a:cubicBezTo>
                  <a:cubicBezTo>
                    <a:pt x="237277" y="12111"/>
                    <a:pt x="236574" y="10389"/>
                    <a:pt x="235761" y="8645"/>
                  </a:cubicBezTo>
                  <a:cubicBezTo>
                    <a:pt x="237912" y="6952"/>
                    <a:pt x="239997" y="7107"/>
                    <a:pt x="242022" y="9140"/>
                  </a:cubicBezTo>
                  <a:cubicBezTo>
                    <a:pt x="243796" y="11446"/>
                    <a:pt x="239487" y="12296"/>
                    <a:pt x="238814" y="11387"/>
                  </a:cubicBezTo>
                  <a:cubicBezTo>
                    <a:pt x="239768" y="15497"/>
                    <a:pt x="247211" y="27508"/>
                    <a:pt x="251129" y="19895"/>
                  </a:cubicBezTo>
                  <a:cubicBezTo>
                    <a:pt x="253480" y="27523"/>
                    <a:pt x="262239" y="27634"/>
                    <a:pt x="267472" y="24929"/>
                  </a:cubicBezTo>
                  <a:cubicBezTo>
                    <a:pt x="269224" y="28691"/>
                    <a:pt x="268219" y="31692"/>
                    <a:pt x="271346" y="26481"/>
                  </a:cubicBezTo>
                  <a:cubicBezTo>
                    <a:pt x="279196" y="35336"/>
                    <a:pt x="287230" y="37798"/>
                    <a:pt x="295450" y="34641"/>
                  </a:cubicBezTo>
                  <a:cubicBezTo>
                    <a:pt x="295502" y="43275"/>
                    <a:pt x="303973" y="37169"/>
                    <a:pt x="301408" y="45153"/>
                  </a:cubicBezTo>
                  <a:cubicBezTo>
                    <a:pt x="302746" y="42639"/>
                    <a:pt x="305363" y="43164"/>
                    <a:pt x="308600" y="41915"/>
                  </a:cubicBezTo>
                  <a:cubicBezTo>
                    <a:pt x="307351" y="39431"/>
                    <a:pt x="306006" y="40614"/>
                    <a:pt x="304786" y="37857"/>
                  </a:cubicBezTo>
                  <a:cubicBezTo>
                    <a:pt x="306390" y="36785"/>
                    <a:pt x="307957" y="36822"/>
                    <a:pt x="309554" y="35713"/>
                  </a:cubicBezTo>
                  <a:cubicBezTo>
                    <a:pt x="310115" y="37857"/>
                    <a:pt x="310042" y="39949"/>
                    <a:pt x="308600" y="41915"/>
                  </a:cubicBezTo>
                  <a:cubicBezTo>
                    <a:pt x="310559" y="46091"/>
                    <a:pt x="312732" y="43290"/>
                    <a:pt x="314706" y="47422"/>
                  </a:cubicBezTo>
                  <a:cubicBezTo>
                    <a:pt x="316251" y="45862"/>
                    <a:pt x="315423" y="44140"/>
                    <a:pt x="316428" y="42529"/>
                  </a:cubicBezTo>
                  <a:cubicBezTo>
                    <a:pt x="318150" y="46306"/>
                    <a:pt x="319880" y="49506"/>
                    <a:pt x="321876" y="44221"/>
                  </a:cubicBezTo>
                  <a:cubicBezTo>
                    <a:pt x="323125" y="46202"/>
                    <a:pt x="324330" y="49795"/>
                    <a:pt x="325690" y="48279"/>
                  </a:cubicBezTo>
                  <a:cubicBezTo>
                    <a:pt x="327797" y="50948"/>
                    <a:pt x="321528" y="52981"/>
                    <a:pt x="325453" y="55804"/>
                  </a:cubicBezTo>
                  <a:cubicBezTo>
                    <a:pt x="328780" y="46298"/>
                    <a:pt x="342211" y="51665"/>
                    <a:pt x="345012" y="58598"/>
                  </a:cubicBezTo>
                  <a:cubicBezTo>
                    <a:pt x="347777" y="61732"/>
                    <a:pt x="346047" y="54784"/>
                    <a:pt x="348301" y="53823"/>
                  </a:cubicBezTo>
                  <a:cubicBezTo>
                    <a:pt x="349100" y="53099"/>
                    <a:pt x="349854" y="53956"/>
                    <a:pt x="350682" y="52737"/>
                  </a:cubicBezTo>
                  <a:cubicBezTo>
                    <a:pt x="353557" y="55886"/>
                    <a:pt x="351465" y="58680"/>
                    <a:pt x="354333" y="61821"/>
                  </a:cubicBezTo>
                  <a:cubicBezTo>
                    <a:pt x="359663" y="54237"/>
                    <a:pt x="369597" y="61925"/>
                    <a:pt x="377026" y="64830"/>
                  </a:cubicBezTo>
                  <a:cubicBezTo>
                    <a:pt x="379007" y="60239"/>
                    <a:pt x="380774" y="61829"/>
                    <a:pt x="382703" y="59012"/>
                  </a:cubicBezTo>
                  <a:cubicBezTo>
                    <a:pt x="378904" y="53188"/>
                    <a:pt x="379488" y="63322"/>
                    <a:pt x="375607" y="59700"/>
                  </a:cubicBezTo>
                  <a:cubicBezTo>
                    <a:pt x="377610" y="55878"/>
                    <a:pt x="377041" y="56957"/>
                    <a:pt x="375104" y="50881"/>
                  </a:cubicBezTo>
                  <a:cubicBezTo>
                    <a:pt x="380360" y="43120"/>
                    <a:pt x="384728" y="47821"/>
                    <a:pt x="385992" y="54237"/>
                  </a:cubicBezTo>
                  <a:cubicBezTo>
                    <a:pt x="383775" y="58650"/>
                    <a:pt x="381986" y="48161"/>
                    <a:pt x="379717" y="53757"/>
                  </a:cubicBezTo>
                  <a:cubicBezTo>
                    <a:pt x="383213" y="54163"/>
                    <a:pt x="384677" y="61518"/>
                    <a:pt x="381727" y="65214"/>
                  </a:cubicBezTo>
                  <a:cubicBezTo>
                    <a:pt x="386694" y="65561"/>
                    <a:pt x="391551" y="69538"/>
                    <a:pt x="396496" y="70129"/>
                  </a:cubicBezTo>
                  <a:cubicBezTo>
                    <a:pt x="394892" y="76937"/>
                    <a:pt x="395653" y="74173"/>
                    <a:pt x="399408" y="77884"/>
                  </a:cubicBezTo>
                  <a:cubicBezTo>
                    <a:pt x="396755" y="79347"/>
                    <a:pt x="394182" y="77189"/>
                    <a:pt x="391714" y="72266"/>
                  </a:cubicBezTo>
                  <a:cubicBezTo>
                    <a:pt x="390250" y="74653"/>
                    <a:pt x="393606" y="77410"/>
                    <a:pt x="391492" y="79791"/>
                  </a:cubicBezTo>
                  <a:cubicBezTo>
                    <a:pt x="394419" y="78194"/>
                    <a:pt x="397183" y="82156"/>
                    <a:pt x="400074" y="81712"/>
                  </a:cubicBezTo>
                  <a:cubicBezTo>
                    <a:pt x="402099" y="78512"/>
                    <a:pt x="399201" y="74956"/>
                    <a:pt x="397257" y="71445"/>
                  </a:cubicBezTo>
                  <a:cubicBezTo>
                    <a:pt x="401737" y="70026"/>
                    <a:pt x="406054" y="74210"/>
                    <a:pt x="410688" y="68710"/>
                  </a:cubicBezTo>
                  <a:cubicBezTo>
                    <a:pt x="411383" y="65428"/>
                    <a:pt x="409868" y="61947"/>
                    <a:pt x="410999" y="58702"/>
                  </a:cubicBezTo>
                  <a:cubicBezTo>
                    <a:pt x="415722" y="57179"/>
                    <a:pt x="410903" y="65236"/>
                    <a:pt x="414636" y="67786"/>
                  </a:cubicBezTo>
                  <a:cubicBezTo>
                    <a:pt x="415397" y="70233"/>
                    <a:pt x="413305" y="68777"/>
                    <a:pt x="412181" y="71357"/>
                  </a:cubicBezTo>
                  <a:cubicBezTo>
                    <a:pt x="416535" y="80301"/>
                    <a:pt x="427046" y="75511"/>
                    <a:pt x="432184" y="85438"/>
                  </a:cubicBezTo>
                  <a:cubicBezTo>
                    <a:pt x="438696" y="77891"/>
                    <a:pt x="444801" y="83775"/>
                    <a:pt x="451055" y="84403"/>
                  </a:cubicBezTo>
                  <a:cubicBezTo>
                    <a:pt x="453036" y="90997"/>
                    <a:pt x="446620" y="89644"/>
                    <a:pt x="445969" y="96570"/>
                  </a:cubicBezTo>
                  <a:cubicBezTo>
                    <a:pt x="450619" y="101922"/>
                    <a:pt x="452090" y="88624"/>
                    <a:pt x="452925" y="100865"/>
                  </a:cubicBezTo>
                  <a:cubicBezTo>
                    <a:pt x="454463" y="96807"/>
                    <a:pt x="454588" y="92638"/>
                    <a:pt x="453302" y="88343"/>
                  </a:cubicBezTo>
                  <a:cubicBezTo>
                    <a:pt x="458875" y="85697"/>
                    <a:pt x="464316" y="87456"/>
                    <a:pt x="469712" y="90886"/>
                  </a:cubicBezTo>
                  <a:cubicBezTo>
                    <a:pt x="471641" y="81321"/>
                    <a:pt x="476956" y="85386"/>
                    <a:pt x="480844" y="86702"/>
                  </a:cubicBezTo>
                  <a:cubicBezTo>
                    <a:pt x="481576" y="88454"/>
                    <a:pt x="479972" y="89999"/>
                    <a:pt x="479129" y="91610"/>
                  </a:cubicBezTo>
                  <a:cubicBezTo>
                    <a:pt x="477776" y="92830"/>
                    <a:pt x="476564" y="89304"/>
                    <a:pt x="475315" y="87537"/>
                  </a:cubicBezTo>
                  <a:cubicBezTo>
                    <a:pt x="474228" y="88713"/>
                    <a:pt x="474014" y="89962"/>
                    <a:pt x="474413" y="91240"/>
                  </a:cubicBezTo>
                  <a:cubicBezTo>
                    <a:pt x="473873" y="92031"/>
                    <a:pt x="473312" y="92830"/>
                    <a:pt x="472772" y="93621"/>
                  </a:cubicBezTo>
                  <a:cubicBezTo>
                    <a:pt x="475551" y="97014"/>
                    <a:pt x="478641" y="89843"/>
                    <a:pt x="481273" y="98056"/>
                  </a:cubicBezTo>
                  <a:cubicBezTo>
                    <a:pt x="479343" y="101279"/>
                    <a:pt x="477614" y="97997"/>
                    <a:pt x="475758" y="98869"/>
                  </a:cubicBezTo>
                  <a:cubicBezTo>
                    <a:pt x="474613" y="105544"/>
                    <a:pt x="480282" y="102424"/>
                    <a:pt x="481879" y="104376"/>
                  </a:cubicBezTo>
                  <a:cubicBezTo>
                    <a:pt x="476490" y="114562"/>
                    <a:pt x="487881" y="106741"/>
                    <a:pt x="491872" y="111427"/>
                  </a:cubicBezTo>
                  <a:cubicBezTo>
                    <a:pt x="491665" y="107480"/>
                    <a:pt x="492841" y="100355"/>
                    <a:pt x="496115" y="100465"/>
                  </a:cubicBezTo>
                  <a:cubicBezTo>
                    <a:pt x="493809" y="106726"/>
                    <a:pt x="497978" y="106985"/>
                    <a:pt x="498059" y="114414"/>
                  </a:cubicBezTo>
                  <a:cubicBezTo>
                    <a:pt x="498902" y="112825"/>
                    <a:pt x="499693" y="112618"/>
                    <a:pt x="500454" y="113357"/>
                  </a:cubicBezTo>
                  <a:cubicBezTo>
                    <a:pt x="499176" y="106298"/>
                    <a:pt x="504431" y="107554"/>
                    <a:pt x="505540" y="101190"/>
                  </a:cubicBezTo>
                  <a:cubicBezTo>
                    <a:pt x="507639" y="102313"/>
                    <a:pt x="514107" y="110008"/>
                    <a:pt x="518823" y="103467"/>
                  </a:cubicBezTo>
                  <a:cubicBezTo>
                    <a:pt x="521550" y="107059"/>
                    <a:pt x="518860" y="110178"/>
                    <a:pt x="518512" y="113519"/>
                  </a:cubicBezTo>
                  <a:cubicBezTo>
                    <a:pt x="522829" y="117030"/>
                    <a:pt x="526932" y="117770"/>
                    <a:pt x="529260" y="121872"/>
                  </a:cubicBezTo>
                  <a:cubicBezTo>
                    <a:pt x="530339" y="120305"/>
                    <a:pt x="531448" y="118694"/>
                    <a:pt x="532549" y="117104"/>
                  </a:cubicBezTo>
                  <a:cubicBezTo>
                    <a:pt x="531559" y="115367"/>
                    <a:pt x="530561" y="113601"/>
                    <a:pt x="529571" y="111841"/>
                  </a:cubicBezTo>
                  <a:cubicBezTo>
                    <a:pt x="526473" y="118716"/>
                    <a:pt x="523842" y="110282"/>
                    <a:pt x="520981" y="109912"/>
                  </a:cubicBezTo>
                  <a:cubicBezTo>
                    <a:pt x="524796" y="104782"/>
                    <a:pt x="528225" y="112980"/>
                    <a:pt x="532025" y="108271"/>
                  </a:cubicBezTo>
                  <a:cubicBezTo>
                    <a:pt x="531522" y="123535"/>
                    <a:pt x="540400" y="115426"/>
                    <a:pt x="546490" y="123195"/>
                  </a:cubicBezTo>
                  <a:cubicBezTo>
                    <a:pt x="544206" y="121340"/>
                    <a:pt x="541737" y="124792"/>
                    <a:pt x="539483" y="121399"/>
                  </a:cubicBezTo>
                  <a:cubicBezTo>
                    <a:pt x="539091" y="127682"/>
                    <a:pt x="545589" y="125805"/>
                    <a:pt x="547991" y="125849"/>
                  </a:cubicBezTo>
                  <a:cubicBezTo>
                    <a:pt x="548789" y="122530"/>
                    <a:pt x="548597" y="119196"/>
                    <a:pt x="549868" y="115936"/>
                  </a:cubicBezTo>
                  <a:cubicBezTo>
                    <a:pt x="554163" y="114362"/>
                    <a:pt x="551842" y="122641"/>
                    <a:pt x="553520" y="125021"/>
                  </a:cubicBezTo>
                  <a:cubicBezTo>
                    <a:pt x="554651" y="122500"/>
                    <a:pt x="555649" y="123772"/>
                    <a:pt x="556654" y="125250"/>
                  </a:cubicBezTo>
                  <a:cubicBezTo>
                    <a:pt x="556972" y="117422"/>
                    <a:pt x="560683" y="117696"/>
                    <a:pt x="564489" y="125856"/>
                  </a:cubicBezTo>
                  <a:cubicBezTo>
                    <a:pt x="562331" y="117385"/>
                    <a:pt x="565731" y="123188"/>
                    <a:pt x="569494" y="116188"/>
                  </a:cubicBezTo>
                  <a:cubicBezTo>
                    <a:pt x="573788" y="123483"/>
                    <a:pt x="563743" y="121865"/>
                    <a:pt x="569124" y="128724"/>
                  </a:cubicBezTo>
                  <a:cubicBezTo>
                    <a:pt x="570699" y="119573"/>
                    <a:pt x="573611" y="122301"/>
                    <a:pt x="575777" y="116683"/>
                  </a:cubicBezTo>
                  <a:cubicBezTo>
                    <a:pt x="579480" y="122870"/>
                    <a:pt x="571157" y="122279"/>
                    <a:pt x="572325" y="126448"/>
                  </a:cubicBezTo>
                  <a:cubicBezTo>
                    <a:pt x="576139" y="126817"/>
                    <a:pt x="576945" y="126795"/>
                    <a:pt x="579576" y="120741"/>
                  </a:cubicBezTo>
                  <a:cubicBezTo>
                    <a:pt x="582991" y="126374"/>
                    <a:pt x="576893" y="123498"/>
                    <a:pt x="577780" y="128148"/>
                  </a:cubicBezTo>
                  <a:cubicBezTo>
                    <a:pt x="584410" y="137513"/>
                    <a:pt x="586776" y="127209"/>
                    <a:pt x="593613" y="124348"/>
                  </a:cubicBezTo>
                  <a:cubicBezTo>
                    <a:pt x="595372" y="127416"/>
                    <a:pt x="594397" y="130262"/>
                    <a:pt x="597265" y="133418"/>
                  </a:cubicBezTo>
                  <a:cubicBezTo>
                    <a:pt x="600842" y="127860"/>
                    <a:pt x="604058" y="133647"/>
                    <a:pt x="607561" y="130469"/>
                  </a:cubicBezTo>
                  <a:cubicBezTo>
                    <a:pt x="608485" y="133884"/>
                    <a:pt x="606763" y="137092"/>
                    <a:pt x="607251" y="140477"/>
                  </a:cubicBezTo>
                  <a:cubicBezTo>
                    <a:pt x="606127" y="142791"/>
                    <a:pt x="605137" y="141290"/>
                    <a:pt x="604043" y="142739"/>
                  </a:cubicBezTo>
                  <a:cubicBezTo>
                    <a:pt x="601471" y="140026"/>
                    <a:pt x="604302" y="137735"/>
                    <a:pt x="604272" y="135222"/>
                  </a:cubicBezTo>
                  <a:cubicBezTo>
                    <a:pt x="599519" y="136146"/>
                    <a:pt x="597952" y="140514"/>
                    <a:pt x="592393" y="138075"/>
                  </a:cubicBezTo>
                  <a:cubicBezTo>
                    <a:pt x="595735" y="140359"/>
                    <a:pt x="598994" y="145038"/>
                    <a:pt x="602483" y="142606"/>
                  </a:cubicBezTo>
                  <a:cubicBezTo>
                    <a:pt x="605048" y="146354"/>
                    <a:pt x="598203" y="142724"/>
                    <a:pt x="600746" y="147514"/>
                  </a:cubicBezTo>
                  <a:cubicBezTo>
                    <a:pt x="597169" y="144816"/>
                    <a:pt x="593465" y="145762"/>
                    <a:pt x="589858" y="144144"/>
                  </a:cubicBezTo>
                  <a:cubicBezTo>
                    <a:pt x="589141" y="145777"/>
                    <a:pt x="590782" y="147573"/>
                    <a:pt x="589710" y="149155"/>
                  </a:cubicBezTo>
                  <a:cubicBezTo>
                    <a:pt x="586657" y="151572"/>
                    <a:pt x="588897" y="144314"/>
                    <a:pt x="585970" y="142591"/>
                  </a:cubicBezTo>
                  <a:cubicBezTo>
                    <a:pt x="584595" y="144698"/>
                    <a:pt x="583287" y="144705"/>
                    <a:pt x="582015" y="143537"/>
                  </a:cubicBezTo>
                  <a:cubicBezTo>
                    <a:pt x="581313" y="159134"/>
                    <a:pt x="574468" y="139413"/>
                    <a:pt x="570078" y="148897"/>
                  </a:cubicBezTo>
                  <a:cubicBezTo>
                    <a:pt x="567335" y="145363"/>
                    <a:pt x="570935" y="141320"/>
                    <a:pt x="567158" y="141150"/>
                  </a:cubicBezTo>
                  <a:cubicBezTo>
                    <a:pt x="564778" y="145999"/>
                    <a:pt x="567638" y="151225"/>
                    <a:pt x="565147" y="156081"/>
                  </a:cubicBezTo>
                  <a:cubicBezTo>
                    <a:pt x="567128" y="159947"/>
                    <a:pt x="569346" y="155549"/>
                    <a:pt x="571342" y="159045"/>
                  </a:cubicBezTo>
                  <a:cubicBezTo>
                    <a:pt x="572170" y="157449"/>
                    <a:pt x="570669" y="155638"/>
                    <a:pt x="569915" y="153923"/>
                  </a:cubicBezTo>
                  <a:cubicBezTo>
                    <a:pt x="572657" y="149754"/>
                    <a:pt x="575171" y="153339"/>
                    <a:pt x="577750" y="154529"/>
                  </a:cubicBezTo>
                  <a:cubicBezTo>
                    <a:pt x="578120" y="159127"/>
                    <a:pt x="575215" y="156495"/>
                    <a:pt x="574394" y="161788"/>
                  </a:cubicBezTo>
                  <a:cubicBezTo>
                    <a:pt x="571231" y="162431"/>
                    <a:pt x="568163" y="160117"/>
                    <a:pt x="564926" y="163562"/>
                  </a:cubicBezTo>
                  <a:cubicBezTo>
                    <a:pt x="562168" y="160036"/>
                    <a:pt x="565783" y="155993"/>
                    <a:pt x="562021" y="155801"/>
                  </a:cubicBezTo>
                  <a:cubicBezTo>
                    <a:pt x="556521" y="173792"/>
                    <a:pt x="539749" y="159349"/>
                    <a:pt x="529704" y="159578"/>
                  </a:cubicBezTo>
                  <a:cubicBezTo>
                    <a:pt x="529268" y="156207"/>
                    <a:pt x="532971" y="153132"/>
                    <a:pt x="531574" y="149665"/>
                  </a:cubicBezTo>
                  <a:cubicBezTo>
                    <a:pt x="540917" y="152282"/>
                    <a:pt x="550186" y="157390"/>
                    <a:pt x="559633" y="156872"/>
                  </a:cubicBezTo>
                  <a:cubicBezTo>
                    <a:pt x="561185" y="152482"/>
                    <a:pt x="556225" y="152097"/>
                    <a:pt x="554939" y="156525"/>
                  </a:cubicBezTo>
                  <a:cubicBezTo>
                    <a:pt x="552648" y="152031"/>
                    <a:pt x="549410" y="152999"/>
                    <a:pt x="552847" y="147573"/>
                  </a:cubicBezTo>
                  <a:cubicBezTo>
                    <a:pt x="550201" y="148386"/>
                    <a:pt x="547562" y="149370"/>
                    <a:pt x="544938" y="149444"/>
                  </a:cubicBezTo>
                  <a:cubicBezTo>
                    <a:pt x="544362" y="146073"/>
                    <a:pt x="547326" y="142946"/>
                    <a:pt x="543674" y="139331"/>
                  </a:cubicBezTo>
                  <a:cubicBezTo>
                    <a:pt x="541020" y="146354"/>
                    <a:pt x="540267" y="143929"/>
                    <a:pt x="536504" y="142525"/>
                  </a:cubicBezTo>
                  <a:cubicBezTo>
                    <a:pt x="533599" y="139368"/>
                    <a:pt x="537325" y="136737"/>
                    <a:pt x="534427" y="133581"/>
                  </a:cubicBezTo>
                  <a:cubicBezTo>
                    <a:pt x="528972" y="130979"/>
                    <a:pt x="521913" y="135288"/>
                    <a:pt x="518527" y="139893"/>
                  </a:cubicBezTo>
                  <a:cubicBezTo>
                    <a:pt x="518638" y="137801"/>
                    <a:pt x="516968" y="135576"/>
                    <a:pt x="517929" y="133559"/>
                  </a:cubicBezTo>
                  <a:cubicBezTo>
                    <a:pt x="520242" y="130247"/>
                    <a:pt x="518002" y="139967"/>
                    <a:pt x="521063" y="133803"/>
                  </a:cubicBezTo>
                  <a:cubicBezTo>
                    <a:pt x="516509" y="128562"/>
                    <a:pt x="511675" y="132561"/>
                    <a:pt x="507107" y="127689"/>
                  </a:cubicBezTo>
                  <a:cubicBezTo>
                    <a:pt x="505185" y="130484"/>
                    <a:pt x="503271" y="133263"/>
                    <a:pt x="501349" y="136057"/>
                  </a:cubicBezTo>
                  <a:cubicBezTo>
                    <a:pt x="499870" y="132583"/>
                    <a:pt x="499856" y="129205"/>
                    <a:pt x="496951" y="125657"/>
                  </a:cubicBezTo>
                  <a:cubicBezTo>
                    <a:pt x="493536" y="133928"/>
                    <a:pt x="498776" y="134046"/>
                    <a:pt x="499715" y="138437"/>
                  </a:cubicBezTo>
                  <a:cubicBezTo>
                    <a:pt x="496699" y="142695"/>
                    <a:pt x="494223" y="129375"/>
                    <a:pt x="491126" y="136515"/>
                  </a:cubicBezTo>
                  <a:cubicBezTo>
                    <a:pt x="487578" y="131193"/>
                    <a:pt x="494526" y="126714"/>
                    <a:pt x="490024" y="121355"/>
                  </a:cubicBezTo>
                  <a:cubicBezTo>
                    <a:pt x="489241" y="122537"/>
                    <a:pt x="490291" y="123897"/>
                    <a:pt x="490682" y="125169"/>
                  </a:cubicBezTo>
                  <a:cubicBezTo>
                    <a:pt x="484540" y="129116"/>
                    <a:pt x="478656" y="124666"/>
                    <a:pt x="472691" y="122530"/>
                  </a:cubicBezTo>
                  <a:cubicBezTo>
                    <a:pt x="469364" y="127697"/>
                    <a:pt x="474280" y="133573"/>
                    <a:pt x="477096" y="132923"/>
                  </a:cubicBezTo>
                  <a:cubicBezTo>
                    <a:pt x="474139" y="135044"/>
                    <a:pt x="470894" y="146797"/>
                    <a:pt x="468197" y="140995"/>
                  </a:cubicBezTo>
                  <a:cubicBezTo>
                    <a:pt x="466918" y="136168"/>
                    <a:pt x="471478" y="139760"/>
                    <a:pt x="470739" y="134926"/>
                  </a:cubicBezTo>
                  <a:cubicBezTo>
                    <a:pt x="469342" y="129205"/>
                    <a:pt x="467524" y="137794"/>
                    <a:pt x="466119" y="132073"/>
                  </a:cubicBezTo>
                  <a:cubicBezTo>
                    <a:pt x="464220" y="136781"/>
                    <a:pt x="466245" y="138629"/>
                    <a:pt x="461928" y="140536"/>
                  </a:cubicBezTo>
                  <a:cubicBezTo>
                    <a:pt x="460154" y="137890"/>
                    <a:pt x="460228" y="135370"/>
                    <a:pt x="462165" y="133012"/>
                  </a:cubicBezTo>
                  <a:cubicBezTo>
                    <a:pt x="457974" y="127608"/>
                    <a:pt x="458048" y="142791"/>
                    <a:pt x="454167" y="137410"/>
                  </a:cubicBezTo>
                  <a:cubicBezTo>
                    <a:pt x="453080" y="133573"/>
                    <a:pt x="458646" y="130217"/>
                    <a:pt x="455305" y="126204"/>
                  </a:cubicBezTo>
                  <a:cubicBezTo>
                    <a:pt x="452252" y="128894"/>
                    <a:pt x="453073" y="131903"/>
                    <a:pt x="451121" y="134667"/>
                  </a:cubicBezTo>
                  <a:cubicBezTo>
                    <a:pt x="450050" y="135148"/>
                    <a:pt x="449000" y="135650"/>
                    <a:pt x="447987" y="134423"/>
                  </a:cubicBezTo>
                  <a:cubicBezTo>
                    <a:pt x="447936" y="130343"/>
                    <a:pt x="452297" y="130631"/>
                    <a:pt x="451417" y="124644"/>
                  </a:cubicBezTo>
                  <a:cubicBezTo>
                    <a:pt x="447425" y="124903"/>
                    <a:pt x="448438" y="121015"/>
                    <a:pt x="444624" y="115330"/>
                  </a:cubicBezTo>
                  <a:cubicBezTo>
                    <a:pt x="437402" y="110186"/>
                    <a:pt x="429486" y="116070"/>
                    <a:pt x="424186" y="116254"/>
                  </a:cubicBezTo>
                  <a:cubicBezTo>
                    <a:pt x="428865" y="107502"/>
                    <a:pt x="411723" y="110171"/>
                    <a:pt x="406416" y="106076"/>
                  </a:cubicBezTo>
                  <a:cubicBezTo>
                    <a:pt x="406926" y="99438"/>
                    <a:pt x="413675" y="107599"/>
                    <a:pt x="416801" y="100606"/>
                  </a:cubicBezTo>
                  <a:cubicBezTo>
                    <a:pt x="410577" y="93968"/>
                    <a:pt x="404671" y="106601"/>
                    <a:pt x="400369" y="98063"/>
                  </a:cubicBezTo>
                  <a:cubicBezTo>
                    <a:pt x="399534" y="99689"/>
                    <a:pt x="401042" y="101471"/>
                    <a:pt x="401789" y="103193"/>
                  </a:cubicBezTo>
                  <a:cubicBezTo>
                    <a:pt x="399512" y="109062"/>
                    <a:pt x="397597" y="103341"/>
                    <a:pt x="395365" y="107739"/>
                  </a:cubicBezTo>
                  <a:cubicBezTo>
                    <a:pt x="389814" y="94929"/>
                    <a:pt x="381749" y="106009"/>
                    <a:pt x="378423" y="96370"/>
                  </a:cubicBezTo>
                  <a:cubicBezTo>
                    <a:pt x="371098" y="101611"/>
                    <a:pt x="366981" y="94419"/>
                    <a:pt x="360964" y="102543"/>
                  </a:cubicBezTo>
                  <a:cubicBezTo>
                    <a:pt x="363809" y="103171"/>
                    <a:pt x="361829" y="104324"/>
                    <a:pt x="363935" y="107805"/>
                  </a:cubicBezTo>
                  <a:cubicBezTo>
                    <a:pt x="355080" y="115286"/>
                    <a:pt x="352966" y="101020"/>
                    <a:pt x="352685" y="90612"/>
                  </a:cubicBezTo>
                  <a:cubicBezTo>
                    <a:pt x="350578" y="95476"/>
                    <a:pt x="352079" y="100621"/>
                    <a:pt x="350659" y="105544"/>
                  </a:cubicBezTo>
                  <a:cubicBezTo>
                    <a:pt x="347304" y="103807"/>
                    <a:pt x="343889" y="104265"/>
                    <a:pt x="340599" y="100975"/>
                  </a:cubicBezTo>
                  <a:cubicBezTo>
                    <a:pt x="339505" y="97546"/>
                    <a:pt x="344768" y="98359"/>
                    <a:pt x="346261" y="95136"/>
                  </a:cubicBezTo>
                  <a:cubicBezTo>
                    <a:pt x="347001" y="98100"/>
                    <a:pt x="334501" y="89733"/>
                    <a:pt x="332239" y="91544"/>
                  </a:cubicBezTo>
                  <a:cubicBezTo>
                    <a:pt x="330421" y="90243"/>
                    <a:pt x="330628" y="83450"/>
                    <a:pt x="332394" y="86525"/>
                  </a:cubicBezTo>
                  <a:cubicBezTo>
                    <a:pt x="332446" y="80500"/>
                    <a:pt x="329260" y="86177"/>
                    <a:pt x="327693" y="86162"/>
                  </a:cubicBezTo>
                  <a:cubicBezTo>
                    <a:pt x="326843" y="87766"/>
                    <a:pt x="328358" y="89563"/>
                    <a:pt x="329098" y="91292"/>
                  </a:cubicBezTo>
                  <a:cubicBezTo>
                    <a:pt x="322674" y="91277"/>
                    <a:pt x="313139" y="75452"/>
                    <a:pt x="304261" y="81831"/>
                  </a:cubicBezTo>
                  <a:cubicBezTo>
                    <a:pt x="303027" y="79643"/>
                    <a:pt x="301778" y="77440"/>
                    <a:pt x="300528" y="75252"/>
                  </a:cubicBezTo>
                  <a:cubicBezTo>
                    <a:pt x="298887" y="77603"/>
                    <a:pt x="297439" y="73197"/>
                    <a:pt x="295753" y="77403"/>
                  </a:cubicBezTo>
                  <a:cubicBezTo>
                    <a:pt x="289359" y="63580"/>
                    <a:pt x="282160" y="76346"/>
                    <a:pt x="275751" y="63292"/>
                  </a:cubicBezTo>
                  <a:cubicBezTo>
                    <a:pt x="268507" y="69257"/>
                    <a:pt x="261603" y="63824"/>
                    <a:pt x="254780" y="55376"/>
                  </a:cubicBezTo>
                  <a:cubicBezTo>
                    <a:pt x="259186" y="51709"/>
                    <a:pt x="259496" y="48967"/>
                    <a:pt x="262919" y="45973"/>
                  </a:cubicBezTo>
                  <a:cubicBezTo>
                    <a:pt x="255106" y="45751"/>
                    <a:pt x="246945" y="53875"/>
                    <a:pt x="243294" y="45700"/>
                  </a:cubicBezTo>
                  <a:cubicBezTo>
                    <a:pt x="243227" y="56359"/>
                    <a:pt x="237498" y="60941"/>
                    <a:pt x="239317" y="73020"/>
                  </a:cubicBezTo>
                  <a:cubicBezTo>
                    <a:pt x="235436" y="71342"/>
                    <a:pt x="231622" y="67735"/>
                    <a:pt x="227756" y="65850"/>
                  </a:cubicBezTo>
                  <a:cubicBezTo>
                    <a:pt x="227830" y="77033"/>
                    <a:pt x="241993" y="70980"/>
                    <a:pt x="241327" y="84484"/>
                  </a:cubicBezTo>
                  <a:cubicBezTo>
                    <a:pt x="239672" y="87286"/>
                    <a:pt x="238319" y="80367"/>
                    <a:pt x="236774" y="79111"/>
                  </a:cubicBezTo>
                  <a:cubicBezTo>
                    <a:pt x="235968" y="86931"/>
                    <a:pt x="230380" y="79133"/>
                    <a:pt x="227150" y="85889"/>
                  </a:cubicBezTo>
                  <a:cubicBezTo>
                    <a:pt x="227756" y="81757"/>
                    <a:pt x="228266" y="77610"/>
                    <a:pt x="224393" y="73108"/>
                  </a:cubicBezTo>
                  <a:cubicBezTo>
                    <a:pt x="224555" y="79214"/>
                    <a:pt x="222057" y="80345"/>
                    <a:pt x="218568" y="83974"/>
                  </a:cubicBezTo>
                  <a:cubicBezTo>
                    <a:pt x="216254" y="78978"/>
                    <a:pt x="211938" y="72354"/>
                    <a:pt x="211627" y="79672"/>
                  </a:cubicBezTo>
                  <a:cubicBezTo>
                    <a:pt x="208870" y="76117"/>
                    <a:pt x="210496" y="71918"/>
                    <a:pt x="207155" y="71793"/>
                  </a:cubicBezTo>
                  <a:cubicBezTo>
                    <a:pt x="205692" y="66922"/>
                    <a:pt x="207532" y="68533"/>
                    <a:pt x="209705" y="65702"/>
                  </a:cubicBezTo>
                  <a:cubicBezTo>
                    <a:pt x="206335" y="64386"/>
                    <a:pt x="202971" y="62900"/>
                    <a:pt x="199468" y="66168"/>
                  </a:cubicBezTo>
                  <a:cubicBezTo>
                    <a:pt x="196888" y="61777"/>
                    <a:pt x="202557" y="58029"/>
                    <a:pt x="199845" y="53631"/>
                  </a:cubicBezTo>
                  <a:cubicBezTo>
                    <a:pt x="198403" y="55464"/>
                    <a:pt x="197043" y="65487"/>
                    <a:pt x="194175" y="59485"/>
                  </a:cubicBezTo>
                  <a:cubicBezTo>
                    <a:pt x="193636" y="62376"/>
                    <a:pt x="191595" y="65133"/>
                    <a:pt x="194700" y="68326"/>
                  </a:cubicBezTo>
                  <a:cubicBezTo>
                    <a:pt x="190191" y="70817"/>
                    <a:pt x="190923" y="69767"/>
                    <a:pt x="188949" y="76657"/>
                  </a:cubicBezTo>
                  <a:cubicBezTo>
                    <a:pt x="187249" y="80833"/>
                    <a:pt x="186015" y="69597"/>
                    <a:pt x="184314" y="73781"/>
                  </a:cubicBezTo>
                  <a:cubicBezTo>
                    <a:pt x="180596" y="78297"/>
                    <a:pt x="186155" y="78911"/>
                    <a:pt x="187219" y="81542"/>
                  </a:cubicBezTo>
                  <a:cubicBezTo>
                    <a:pt x="185105" y="82459"/>
                    <a:pt x="183117" y="78674"/>
                    <a:pt x="180951" y="81047"/>
                  </a:cubicBezTo>
                  <a:cubicBezTo>
                    <a:pt x="179451" y="77603"/>
                    <a:pt x="184403" y="74616"/>
                    <a:pt x="181262" y="71046"/>
                  </a:cubicBezTo>
                  <a:cubicBezTo>
                    <a:pt x="180160" y="76398"/>
                    <a:pt x="175644" y="72983"/>
                    <a:pt x="177381" y="69486"/>
                  </a:cubicBezTo>
                  <a:cubicBezTo>
                    <a:pt x="172436" y="78911"/>
                    <a:pt x="164504" y="73670"/>
                    <a:pt x="157904" y="64201"/>
                  </a:cubicBezTo>
                  <a:cubicBezTo>
                    <a:pt x="157586" y="67091"/>
                    <a:pt x="155597" y="69878"/>
                    <a:pt x="155287" y="72783"/>
                  </a:cubicBezTo>
                  <a:cubicBezTo>
                    <a:pt x="158554" y="75592"/>
                    <a:pt x="157046" y="75651"/>
                    <a:pt x="159759" y="80670"/>
                  </a:cubicBezTo>
                  <a:cubicBezTo>
                    <a:pt x="161866" y="78756"/>
                    <a:pt x="160254" y="76509"/>
                    <a:pt x="159175" y="74350"/>
                  </a:cubicBezTo>
                  <a:cubicBezTo>
                    <a:pt x="165754" y="72938"/>
                    <a:pt x="172059" y="80936"/>
                    <a:pt x="178512" y="84632"/>
                  </a:cubicBezTo>
                  <a:cubicBezTo>
                    <a:pt x="172879" y="88683"/>
                    <a:pt x="167690" y="78209"/>
                    <a:pt x="162087" y="82104"/>
                  </a:cubicBezTo>
                  <a:cubicBezTo>
                    <a:pt x="164911" y="83804"/>
                    <a:pt x="167742" y="85541"/>
                    <a:pt x="170514" y="89030"/>
                  </a:cubicBezTo>
                  <a:cubicBezTo>
                    <a:pt x="167291" y="91736"/>
                    <a:pt x="164357" y="84913"/>
                    <a:pt x="160956" y="93325"/>
                  </a:cubicBezTo>
                  <a:cubicBezTo>
                    <a:pt x="159448" y="89851"/>
                    <a:pt x="162420" y="86761"/>
                    <a:pt x="159692" y="83191"/>
                  </a:cubicBezTo>
                  <a:cubicBezTo>
                    <a:pt x="158318" y="85475"/>
                    <a:pt x="157046" y="84085"/>
                    <a:pt x="155656" y="86628"/>
                  </a:cubicBezTo>
                  <a:cubicBezTo>
                    <a:pt x="153683" y="84403"/>
                    <a:pt x="155413" y="82422"/>
                    <a:pt x="156625" y="80434"/>
                  </a:cubicBezTo>
                  <a:cubicBezTo>
                    <a:pt x="155146" y="77832"/>
                    <a:pt x="153439" y="82015"/>
                    <a:pt x="152020" y="77558"/>
                  </a:cubicBezTo>
                  <a:cubicBezTo>
                    <a:pt x="151044" y="84677"/>
                    <a:pt x="146040" y="79953"/>
                    <a:pt x="145434" y="87086"/>
                  </a:cubicBezTo>
                  <a:cubicBezTo>
                    <a:pt x="141294" y="82600"/>
                    <a:pt x="145766" y="78763"/>
                    <a:pt x="142676" y="74321"/>
                  </a:cubicBezTo>
                  <a:cubicBezTo>
                    <a:pt x="139387" y="77965"/>
                    <a:pt x="132291" y="72724"/>
                    <a:pt x="131855" y="68459"/>
                  </a:cubicBezTo>
                  <a:cubicBezTo>
                    <a:pt x="126873" y="72687"/>
                    <a:pt x="127117" y="64793"/>
                    <a:pt x="122452" y="67720"/>
                  </a:cubicBezTo>
                  <a:cubicBezTo>
                    <a:pt x="120752" y="63011"/>
                    <a:pt x="124921" y="66441"/>
                    <a:pt x="125742" y="62952"/>
                  </a:cubicBezTo>
                  <a:cubicBezTo>
                    <a:pt x="121455" y="57260"/>
                    <a:pt x="116857" y="62435"/>
                    <a:pt x="112540" y="58162"/>
                  </a:cubicBezTo>
                  <a:cubicBezTo>
                    <a:pt x="110736" y="61925"/>
                    <a:pt x="110352" y="63218"/>
                    <a:pt x="109850" y="69250"/>
                  </a:cubicBezTo>
                  <a:cubicBezTo>
                    <a:pt x="107255" y="67816"/>
                    <a:pt x="102206" y="69790"/>
                    <a:pt x="101778" y="76169"/>
                  </a:cubicBezTo>
                  <a:cubicBezTo>
                    <a:pt x="98348" y="73389"/>
                    <a:pt x="103862" y="71320"/>
                    <a:pt x="100440" y="68540"/>
                  </a:cubicBezTo>
                  <a:cubicBezTo>
                    <a:pt x="98126" y="66833"/>
                    <a:pt x="95642" y="71320"/>
                    <a:pt x="93418" y="66722"/>
                  </a:cubicBezTo>
                  <a:cubicBezTo>
                    <a:pt x="90365" y="69760"/>
                    <a:pt x="92279" y="72894"/>
                    <a:pt x="89315" y="72694"/>
                  </a:cubicBezTo>
                  <a:cubicBezTo>
                    <a:pt x="86861" y="68326"/>
                    <a:pt x="93196" y="64630"/>
                    <a:pt x="92841" y="60409"/>
                  </a:cubicBezTo>
                  <a:cubicBezTo>
                    <a:pt x="94785" y="56832"/>
                    <a:pt x="96241" y="68888"/>
                    <a:pt x="98274" y="62080"/>
                  </a:cubicBezTo>
                  <a:cubicBezTo>
                    <a:pt x="97690" y="56189"/>
                    <a:pt x="91481" y="56484"/>
                    <a:pt x="88125" y="60047"/>
                  </a:cubicBezTo>
                  <a:cubicBezTo>
                    <a:pt x="85346" y="57305"/>
                    <a:pt x="87356" y="54962"/>
                    <a:pt x="85220" y="52308"/>
                  </a:cubicBezTo>
                  <a:cubicBezTo>
                    <a:pt x="81155" y="56381"/>
                    <a:pt x="72957" y="60823"/>
                    <a:pt x="71789" y="55006"/>
                  </a:cubicBezTo>
                  <a:cubicBezTo>
                    <a:pt x="70451" y="53601"/>
                    <a:pt x="70281" y="57002"/>
                    <a:pt x="70887" y="58709"/>
                  </a:cubicBezTo>
                  <a:cubicBezTo>
                    <a:pt x="67990" y="59404"/>
                    <a:pt x="65063" y="60816"/>
                    <a:pt x="62387" y="54274"/>
                  </a:cubicBezTo>
                  <a:cubicBezTo>
                    <a:pt x="60398" y="58872"/>
                    <a:pt x="58676" y="55516"/>
                    <a:pt x="56710" y="60114"/>
                  </a:cubicBezTo>
                  <a:cubicBezTo>
                    <a:pt x="60221" y="56211"/>
                    <a:pt x="63237" y="69265"/>
                    <a:pt x="66859" y="62161"/>
                  </a:cubicBezTo>
                  <a:cubicBezTo>
                    <a:pt x="69002" y="68592"/>
                    <a:pt x="65639" y="70839"/>
                    <a:pt x="71176" y="75067"/>
                  </a:cubicBezTo>
                  <a:cubicBezTo>
                    <a:pt x="66437" y="83198"/>
                    <a:pt x="65336" y="73973"/>
                    <a:pt x="64161" y="73249"/>
                  </a:cubicBezTo>
                  <a:cubicBezTo>
                    <a:pt x="60894" y="79155"/>
                    <a:pt x="67162" y="78009"/>
                    <a:pt x="66999" y="83509"/>
                  </a:cubicBezTo>
                  <a:cubicBezTo>
                    <a:pt x="68685" y="79643"/>
                    <a:pt x="70252" y="79746"/>
                    <a:pt x="71693" y="83900"/>
                  </a:cubicBezTo>
                  <a:cubicBezTo>
                    <a:pt x="73881" y="79310"/>
                    <a:pt x="75640" y="82659"/>
                    <a:pt x="75810" y="77920"/>
                  </a:cubicBezTo>
                  <a:cubicBezTo>
                    <a:pt x="73282" y="74919"/>
                    <a:pt x="71035" y="78083"/>
                    <a:pt x="72077" y="71371"/>
                  </a:cubicBezTo>
                  <a:cubicBezTo>
                    <a:pt x="73962" y="69257"/>
                    <a:pt x="75574" y="76900"/>
                    <a:pt x="77510" y="73042"/>
                  </a:cubicBezTo>
                  <a:cubicBezTo>
                    <a:pt x="78760" y="77994"/>
                    <a:pt x="75197" y="79399"/>
                    <a:pt x="79602" y="81993"/>
                  </a:cubicBezTo>
                  <a:cubicBezTo>
                    <a:pt x="78213" y="73286"/>
                    <a:pt x="83076" y="82489"/>
                    <a:pt x="85863" y="82489"/>
                  </a:cubicBezTo>
                  <a:cubicBezTo>
                    <a:pt x="86314" y="83997"/>
                    <a:pt x="85301" y="91329"/>
                    <a:pt x="83335" y="88543"/>
                  </a:cubicBezTo>
                  <a:cubicBezTo>
                    <a:pt x="85523" y="88543"/>
                    <a:pt x="90343" y="97176"/>
                    <a:pt x="94157" y="94419"/>
                  </a:cubicBezTo>
                  <a:cubicBezTo>
                    <a:pt x="96810" y="105418"/>
                    <a:pt x="101852" y="98699"/>
                    <a:pt x="103929" y="108973"/>
                  </a:cubicBezTo>
                  <a:cubicBezTo>
                    <a:pt x="108009" y="107015"/>
                    <a:pt x="107647" y="101582"/>
                    <a:pt x="111986" y="102084"/>
                  </a:cubicBezTo>
                  <a:cubicBezTo>
                    <a:pt x="112754" y="104235"/>
                    <a:pt x="110552" y="106157"/>
                    <a:pt x="109458" y="108160"/>
                  </a:cubicBezTo>
                  <a:cubicBezTo>
                    <a:pt x="112607" y="116387"/>
                    <a:pt x="116147" y="111812"/>
                    <a:pt x="119451" y="115219"/>
                  </a:cubicBezTo>
                  <a:cubicBezTo>
                    <a:pt x="120745" y="112019"/>
                    <a:pt x="120021" y="110644"/>
                    <a:pt x="118032" y="110075"/>
                  </a:cubicBezTo>
                  <a:cubicBezTo>
                    <a:pt x="120383" y="104021"/>
                    <a:pt x="123598" y="110504"/>
                    <a:pt x="123702" y="104235"/>
                  </a:cubicBezTo>
                  <a:cubicBezTo>
                    <a:pt x="123916" y="105403"/>
                    <a:pt x="124530" y="112263"/>
                    <a:pt x="126688" y="109498"/>
                  </a:cubicBezTo>
                  <a:cubicBezTo>
                    <a:pt x="128137" y="114369"/>
                    <a:pt x="126296" y="112758"/>
                    <a:pt x="124145" y="115574"/>
                  </a:cubicBezTo>
                  <a:cubicBezTo>
                    <a:pt x="128189" y="120386"/>
                    <a:pt x="132550" y="114628"/>
                    <a:pt x="136453" y="124068"/>
                  </a:cubicBezTo>
                  <a:cubicBezTo>
                    <a:pt x="138249" y="110962"/>
                    <a:pt x="142107" y="130580"/>
                    <a:pt x="146010" y="119795"/>
                  </a:cubicBezTo>
                  <a:cubicBezTo>
                    <a:pt x="145005" y="127564"/>
                    <a:pt x="149255" y="123144"/>
                    <a:pt x="149669" y="128857"/>
                  </a:cubicBezTo>
                  <a:cubicBezTo>
                    <a:pt x="146772" y="129574"/>
                    <a:pt x="143852" y="130971"/>
                    <a:pt x="141169" y="124444"/>
                  </a:cubicBezTo>
                  <a:cubicBezTo>
                    <a:pt x="138323" y="134734"/>
                    <a:pt x="131153" y="125701"/>
                    <a:pt x="126385" y="119499"/>
                  </a:cubicBezTo>
                  <a:cubicBezTo>
                    <a:pt x="125993" y="123262"/>
                    <a:pt x="125601" y="126987"/>
                    <a:pt x="122135" y="130498"/>
                  </a:cubicBezTo>
                  <a:cubicBezTo>
                    <a:pt x="130007" y="119093"/>
                    <a:pt x="144133" y="149924"/>
                    <a:pt x="152064" y="127793"/>
                  </a:cubicBezTo>
                  <a:cubicBezTo>
                    <a:pt x="156994" y="129427"/>
                    <a:pt x="162013" y="127963"/>
                    <a:pt x="166840" y="132708"/>
                  </a:cubicBezTo>
                  <a:cubicBezTo>
                    <a:pt x="168134" y="129493"/>
                    <a:pt x="167417" y="128111"/>
                    <a:pt x="165428" y="127579"/>
                  </a:cubicBezTo>
                  <a:cubicBezTo>
                    <a:pt x="167069" y="125184"/>
                    <a:pt x="168703" y="122811"/>
                    <a:pt x="170359" y="120408"/>
                  </a:cubicBezTo>
                  <a:cubicBezTo>
                    <a:pt x="171941" y="119684"/>
                    <a:pt x="173478" y="121000"/>
                    <a:pt x="174979" y="123284"/>
                  </a:cubicBezTo>
                  <a:cubicBezTo>
                    <a:pt x="172502" y="127135"/>
                    <a:pt x="170285" y="122552"/>
                    <a:pt x="167735" y="129005"/>
                  </a:cubicBezTo>
                  <a:cubicBezTo>
                    <a:pt x="169974" y="132524"/>
                    <a:pt x="172347" y="132295"/>
                    <a:pt x="174594" y="135820"/>
                  </a:cubicBezTo>
                  <a:cubicBezTo>
                    <a:pt x="175688" y="134224"/>
                    <a:pt x="176782" y="132642"/>
                    <a:pt x="177884" y="131053"/>
                  </a:cubicBezTo>
                  <a:cubicBezTo>
                    <a:pt x="179192" y="130898"/>
                    <a:pt x="180486" y="131644"/>
                    <a:pt x="181757" y="132612"/>
                  </a:cubicBezTo>
                  <a:cubicBezTo>
                    <a:pt x="183265" y="135643"/>
                    <a:pt x="181299" y="138430"/>
                    <a:pt x="179140" y="141202"/>
                  </a:cubicBezTo>
                  <a:cubicBezTo>
                    <a:pt x="184928" y="143892"/>
                    <a:pt x="182577" y="129286"/>
                    <a:pt x="188779" y="134409"/>
                  </a:cubicBezTo>
                  <a:cubicBezTo>
                    <a:pt x="189467" y="132361"/>
                    <a:pt x="189518" y="130269"/>
                    <a:pt x="188180" y="128074"/>
                  </a:cubicBezTo>
                  <a:cubicBezTo>
                    <a:pt x="189821" y="126041"/>
                    <a:pt x="191425" y="124969"/>
                    <a:pt x="192970" y="125930"/>
                  </a:cubicBezTo>
                  <a:cubicBezTo>
                    <a:pt x="189577" y="136693"/>
                    <a:pt x="201656" y="140573"/>
                    <a:pt x="205721" y="145755"/>
                  </a:cubicBezTo>
                  <a:cubicBezTo>
                    <a:pt x="201035" y="148475"/>
                    <a:pt x="189710" y="140056"/>
                    <a:pt x="189903" y="149569"/>
                  </a:cubicBezTo>
                  <a:cubicBezTo>
                    <a:pt x="185187" y="149384"/>
                    <a:pt x="180619" y="144676"/>
                    <a:pt x="175873" y="145962"/>
                  </a:cubicBezTo>
                  <a:cubicBezTo>
                    <a:pt x="175208" y="153073"/>
                    <a:pt x="181506" y="148520"/>
                    <a:pt x="183561" y="151595"/>
                  </a:cubicBezTo>
                  <a:cubicBezTo>
                    <a:pt x="179761" y="154706"/>
                    <a:pt x="179813" y="151912"/>
                    <a:pt x="177048" y="158617"/>
                  </a:cubicBezTo>
                  <a:cubicBezTo>
                    <a:pt x="175415" y="147573"/>
                    <a:pt x="172495" y="157028"/>
                    <a:pt x="171164" y="145615"/>
                  </a:cubicBezTo>
                  <a:cubicBezTo>
                    <a:pt x="167114" y="149902"/>
                    <a:pt x="168792" y="154625"/>
                    <a:pt x="169967" y="159319"/>
                  </a:cubicBezTo>
                  <a:cubicBezTo>
                    <a:pt x="166899" y="161352"/>
                    <a:pt x="167025" y="153428"/>
                    <a:pt x="165488" y="151461"/>
                  </a:cubicBezTo>
                  <a:cubicBezTo>
                    <a:pt x="163573" y="154285"/>
                    <a:pt x="161784" y="152703"/>
                    <a:pt x="159818" y="157286"/>
                  </a:cubicBezTo>
                  <a:cubicBezTo>
                    <a:pt x="157017" y="154566"/>
                    <a:pt x="159042" y="152208"/>
                    <a:pt x="156913" y="149525"/>
                  </a:cubicBezTo>
                  <a:cubicBezTo>
                    <a:pt x="153261" y="155431"/>
                    <a:pt x="154880" y="149636"/>
                    <a:pt x="151458" y="147832"/>
                  </a:cubicBezTo>
                  <a:cubicBezTo>
                    <a:pt x="147688" y="151439"/>
                    <a:pt x="144125" y="147987"/>
                    <a:pt x="140333" y="151994"/>
                  </a:cubicBezTo>
                  <a:cubicBezTo>
                    <a:pt x="137214" y="148845"/>
                    <a:pt x="140925" y="146184"/>
                    <a:pt x="139823" y="143160"/>
                  </a:cubicBezTo>
                  <a:cubicBezTo>
                    <a:pt x="143704" y="141350"/>
                    <a:pt x="150608" y="147847"/>
                    <a:pt x="150201" y="137683"/>
                  </a:cubicBezTo>
                  <a:cubicBezTo>
                    <a:pt x="148132" y="136737"/>
                    <a:pt x="145892" y="141327"/>
                    <a:pt x="143770" y="142244"/>
                  </a:cubicBezTo>
                  <a:cubicBezTo>
                    <a:pt x="143615" y="140536"/>
                    <a:pt x="143423" y="138844"/>
                    <a:pt x="142359" y="137084"/>
                  </a:cubicBezTo>
                  <a:cubicBezTo>
                    <a:pt x="138796" y="142355"/>
                    <a:pt x="138057" y="142717"/>
                    <a:pt x="135270" y="137794"/>
                  </a:cubicBezTo>
                  <a:cubicBezTo>
                    <a:pt x="130672" y="142052"/>
                    <a:pt x="135529" y="147019"/>
                    <a:pt x="130938" y="151277"/>
                  </a:cubicBezTo>
                  <a:cubicBezTo>
                    <a:pt x="130125" y="152001"/>
                    <a:pt x="129364" y="151144"/>
                    <a:pt x="128536" y="152356"/>
                  </a:cubicBezTo>
                  <a:cubicBezTo>
                    <a:pt x="125808" y="148793"/>
                    <a:pt x="128499" y="145644"/>
                    <a:pt x="128846" y="142325"/>
                  </a:cubicBezTo>
                  <a:cubicBezTo>
                    <a:pt x="126939" y="136146"/>
                    <a:pt x="124677" y="141534"/>
                    <a:pt x="122726" y="136826"/>
                  </a:cubicBezTo>
                  <a:cubicBezTo>
                    <a:pt x="121063" y="138363"/>
                    <a:pt x="121765" y="140100"/>
                    <a:pt x="122578" y="141837"/>
                  </a:cubicBezTo>
                  <a:cubicBezTo>
                    <a:pt x="117796" y="144521"/>
                    <a:pt x="113442" y="132391"/>
                    <a:pt x="108393" y="143234"/>
                  </a:cubicBezTo>
                  <a:cubicBezTo>
                    <a:pt x="99989" y="138275"/>
                    <a:pt x="93373" y="143294"/>
                    <a:pt x="86684" y="134009"/>
                  </a:cubicBezTo>
                  <a:cubicBezTo>
                    <a:pt x="83875" y="140130"/>
                    <a:pt x="81406" y="135192"/>
                    <a:pt x="78767" y="135924"/>
                  </a:cubicBezTo>
                  <a:cubicBezTo>
                    <a:pt x="77673" y="141933"/>
                    <a:pt x="78752" y="143330"/>
                    <a:pt x="76076" y="147019"/>
                  </a:cubicBezTo>
                  <a:cubicBezTo>
                    <a:pt x="79610" y="152814"/>
                    <a:pt x="79691" y="151181"/>
                    <a:pt x="82049" y="157545"/>
                  </a:cubicBezTo>
                  <a:cubicBezTo>
                    <a:pt x="83934" y="151528"/>
                    <a:pt x="82463" y="153043"/>
                    <a:pt x="85479" y="147766"/>
                  </a:cubicBezTo>
                  <a:cubicBezTo>
                    <a:pt x="88938" y="146317"/>
                    <a:pt x="92191" y="151018"/>
                    <a:pt x="95783" y="144779"/>
                  </a:cubicBezTo>
                  <a:cubicBezTo>
                    <a:pt x="97660" y="149547"/>
                    <a:pt x="92168" y="153709"/>
                    <a:pt x="91451" y="158269"/>
                  </a:cubicBezTo>
                  <a:cubicBezTo>
                    <a:pt x="93248" y="161662"/>
                    <a:pt x="99242" y="157737"/>
                    <a:pt x="98311" y="165070"/>
                  </a:cubicBezTo>
                  <a:cubicBezTo>
                    <a:pt x="103478" y="167420"/>
                    <a:pt x="108985" y="158750"/>
                    <a:pt x="113908" y="168795"/>
                  </a:cubicBezTo>
                  <a:cubicBezTo>
                    <a:pt x="110663" y="172439"/>
                    <a:pt x="107588" y="169874"/>
                    <a:pt x="104350" y="173068"/>
                  </a:cubicBezTo>
                  <a:cubicBezTo>
                    <a:pt x="106398" y="174346"/>
                    <a:pt x="108549" y="173090"/>
                    <a:pt x="110470" y="178589"/>
                  </a:cubicBezTo>
                  <a:cubicBezTo>
                    <a:pt x="111468" y="173371"/>
                    <a:pt x="112185" y="173422"/>
                    <a:pt x="113597" y="178826"/>
                  </a:cubicBezTo>
                  <a:cubicBezTo>
                    <a:pt x="119880" y="170311"/>
                    <a:pt x="125483" y="184325"/>
                    <a:pt x="131589" y="181457"/>
                  </a:cubicBezTo>
                  <a:cubicBezTo>
                    <a:pt x="134671" y="184222"/>
                    <a:pt x="131071" y="186462"/>
                    <a:pt x="129807" y="188871"/>
                  </a:cubicBezTo>
                  <a:cubicBezTo>
                    <a:pt x="131737" y="193558"/>
                    <a:pt x="133976" y="189123"/>
                    <a:pt x="135994" y="191865"/>
                  </a:cubicBezTo>
                  <a:cubicBezTo>
                    <a:pt x="134760" y="187238"/>
                    <a:pt x="134826" y="182662"/>
                    <a:pt x="130931" y="177643"/>
                  </a:cubicBezTo>
                  <a:cubicBezTo>
                    <a:pt x="130820" y="175544"/>
                    <a:pt x="131293" y="173482"/>
                    <a:pt x="131892" y="171434"/>
                  </a:cubicBezTo>
                  <a:cubicBezTo>
                    <a:pt x="133747" y="171116"/>
                    <a:pt x="135536" y="172558"/>
                    <a:pt x="137340" y="173127"/>
                  </a:cubicBezTo>
                  <a:cubicBezTo>
                    <a:pt x="138160" y="175692"/>
                    <a:pt x="135410" y="177983"/>
                    <a:pt x="138685" y="180740"/>
                  </a:cubicBezTo>
                  <a:cubicBezTo>
                    <a:pt x="140718" y="178819"/>
                    <a:pt x="140348" y="176697"/>
                    <a:pt x="141235" y="174686"/>
                  </a:cubicBezTo>
                  <a:cubicBezTo>
                    <a:pt x="142300" y="173718"/>
                    <a:pt x="143268" y="176468"/>
                    <a:pt x="144369" y="174908"/>
                  </a:cubicBezTo>
                  <a:cubicBezTo>
                    <a:pt x="146136" y="180423"/>
                    <a:pt x="142617" y="177724"/>
                    <a:pt x="142566" y="182322"/>
                  </a:cubicBezTo>
                  <a:cubicBezTo>
                    <a:pt x="140126" y="185427"/>
                    <a:pt x="138005" y="177555"/>
                    <a:pt x="135484" y="183024"/>
                  </a:cubicBezTo>
                  <a:cubicBezTo>
                    <a:pt x="159604" y="190379"/>
                    <a:pt x="183908" y="191843"/>
                    <a:pt x="207946" y="202443"/>
                  </a:cubicBezTo>
                  <a:cubicBezTo>
                    <a:pt x="209824" y="192212"/>
                    <a:pt x="217518" y="198178"/>
                    <a:pt x="218834" y="205813"/>
                  </a:cubicBezTo>
                  <a:cubicBezTo>
                    <a:pt x="220601" y="200491"/>
                    <a:pt x="218258" y="194881"/>
                    <a:pt x="220113" y="189603"/>
                  </a:cubicBezTo>
                  <a:cubicBezTo>
                    <a:pt x="224688" y="187363"/>
                    <a:pt x="224016" y="197446"/>
                    <a:pt x="228636" y="194016"/>
                  </a:cubicBezTo>
                  <a:cubicBezTo>
                    <a:pt x="229375" y="195753"/>
                    <a:pt x="227763" y="197298"/>
                    <a:pt x="226913" y="198909"/>
                  </a:cubicBezTo>
                  <a:cubicBezTo>
                    <a:pt x="230794" y="200683"/>
                    <a:pt x="234897" y="195125"/>
                    <a:pt x="238703" y="198584"/>
                  </a:cubicBezTo>
                  <a:cubicBezTo>
                    <a:pt x="233647" y="211793"/>
                    <a:pt x="247840" y="206782"/>
                    <a:pt x="253849" y="217322"/>
                  </a:cubicBezTo>
                  <a:cubicBezTo>
                    <a:pt x="257072" y="215061"/>
                    <a:pt x="253635" y="212274"/>
                    <a:pt x="252511" y="209701"/>
                  </a:cubicBezTo>
                  <a:cubicBezTo>
                    <a:pt x="258831" y="210692"/>
                    <a:pt x="255985" y="211852"/>
                    <a:pt x="261758" y="215430"/>
                  </a:cubicBezTo>
                  <a:cubicBezTo>
                    <a:pt x="262778" y="213427"/>
                    <a:pt x="259814" y="211091"/>
                    <a:pt x="261174" y="209110"/>
                  </a:cubicBezTo>
                  <a:cubicBezTo>
                    <a:pt x="262764" y="208371"/>
                    <a:pt x="264301" y="209687"/>
                    <a:pt x="265794" y="211986"/>
                  </a:cubicBezTo>
                  <a:cubicBezTo>
                    <a:pt x="266120" y="209502"/>
                    <a:pt x="267014" y="207055"/>
                    <a:pt x="269150" y="204712"/>
                  </a:cubicBezTo>
                  <a:cubicBezTo>
                    <a:pt x="272728" y="201009"/>
                    <a:pt x="271382" y="211476"/>
                    <a:pt x="275426" y="205185"/>
                  </a:cubicBezTo>
                  <a:cubicBezTo>
                    <a:pt x="276535" y="207787"/>
                    <a:pt x="275707" y="210234"/>
                    <a:pt x="273630" y="212584"/>
                  </a:cubicBezTo>
                  <a:cubicBezTo>
                    <a:pt x="282928" y="217027"/>
                    <a:pt x="281339" y="220678"/>
                    <a:pt x="293107" y="217862"/>
                  </a:cubicBezTo>
                  <a:cubicBezTo>
                    <a:pt x="293654" y="219991"/>
                    <a:pt x="293595" y="222083"/>
                    <a:pt x="292139" y="224071"/>
                  </a:cubicBezTo>
                  <a:cubicBezTo>
                    <a:pt x="299671" y="217308"/>
                    <a:pt x="306767" y="224980"/>
                    <a:pt x="314218" y="220752"/>
                  </a:cubicBezTo>
                  <a:cubicBezTo>
                    <a:pt x="314521" y="222452"/>
                    <a:pt x="314839" y="224167"/>
                    <a:pt x="314063" y="225793"/>
                  </a:cubicBezTo>
                  <a:cubicBezTo>
                    <a:pt x="316931" y="226281"/>
                    <a:pt x="319932" y="222430"/>
                    <a:pt x="322955" y="217677"/>
                  </a:cubicBezTo>
                  <a:cubicBezTo>
                    <a:pt x="325387" y="220360"/>
                    <a:pt x="325306" y="222866"/>
                    <a:pt x="322726" y="225202"/>
                  </a:cubicBezTo>
                  <a:cubicBezTo>
                    <a:pt x="332224" y="222925"/>
                    <a:pt x="341198" y="237657"/>
                    <a:pt x="351029" y="224869"/>
                  </a:cubicBezTo>
                  <a:cubicBezTo>
                    <a:pt x="353919" y="228018"/>
                    <a:pt x="350201" y="230665"/>
                    <a:pt x="353099" y="233836"/>
                  </a:cubicBezTo>
                  <a:cubicBezTo>
                    <a:pt x="351465" y="236172"/>
                    <a:pt x="350016" y="231766"/>
                    <a:pt x="348324" y="235965"/>
                  </a:cubicBezTo>
                  <a:cubicBezTo>
                    <a:pt x="355730" y="234486"/>
                    <a:pt x="365140" y="227708"/>
                    <a:pt x="374298" y="234213"/>
                  </a:cubicBezTo>
                  <a:cubicBezTo>
                    <a:pt x="375636" y="228817"/>
                    <a:pt x="368245" y="229859"/>
                    <a:pt x="373049" y="224079"/>
                  </a:cubicBezTo>
                  <a:cubicBezTo>
                    <a:pt x="377026" y="229600"/>
                    <a:pt x="380234" y="234117"/>
                    <a:pt x="383775" y="232453"/>
                  </a:cubicBezTo>
                  <a:cubicBezTo>
                    <a:pt x="386347" y="224655"/>
                    <a:pt x="380515" y="231603"/>
                    <a:pt x="378401" y="228270"/>
                  </a:cubicBezTo>
                  <a:cubicBezTo>
                    <a:pt x="381446" y="222933"/>
                    <a:pt x="384226" y="226363"/>
                    <a:pt x="387153" y="225172"/>
                  </a:cubicBezTo>
                  <a:cubicBezTo>
                    <a:pt x="387116" y="229356"/>
                    <a:pt x="386258" y="233488"/>
                    <a:pt x="385187" y="237583"/>
                  </a:cubicBezTo>
                  <a:cubicBezTo>
                    <a:pt x="393148" y="236327"/>
                    <a:pt x="399157" y="227479"/>
                    <a:pt x="408109" y="233082"/>
                  </a:cubicBezTo>
                  <a:cubicBezTo>
                    <a:pt x="408722" y="234789"/>
                    <a:pt x="406985" y="236349"/>
                    <a:pt x="407976" y="238108"/>
                  </a:cubicBezTo>
                  <a:cubicBezTo>
                    <a:pt x="409195" y="240592"/>
                    <a:pt x="410548" y="239424"/>
                    <a:pt x="411768" y="242166"/>
                  </a:cubicBezTo>
                  <a:cubicBezTo>
                    <a:pt x="414776" y="237591"/>
                    <a:pt x="413283" y="237280"/>
                    <a:pt x="416705" y="235004"/>
                  </a:cubicBezTo>
                  <a:cubicBezTo>
                    <a:pt x="416883" y="237539"/>
                    <a:pt x="417629" y="240111"/>
                    <a:pt x="419610" y="242765"/>
                  </a:cubicBezTo>
                  <a:cubicBezTo>
                    <a:pt x="423609" y="240429"/>
                    <a:pt x="427482" y="242248"/>
                    <a:pt x="431400" y="242432"/>
                  </a:cubicBezTo>
                  <a:cubicBezTo>
                    <a:pt x="433137" y="245781"/>
                    <a:pt x="428843" y="246653"/>
                    <a:pt x="428185" y="244694"/>
                  </a:cubicBezTo>
                  <a:cubicBezTo>
                    <a:pt x="430971" y="252603"/>
                    <a:pt x="437831" y="244066"/>
                    <a:pt x="440219" y="236837"/>
                  </a:cubicBezTo>
                  <a:cubicBezTo>
                    <a:pt x="444195" y="240496"/>
                    <a:pt x="440485" y="243556"/>
                    <a:pt x="438341" y="246749"/>
                  </a:cubicBezTo>
                  <a:cubicBezTo>
                    <a:pt x="443833" y="247163"/>
                    <a:pt x="449628" y="237192"/>
                    <a:pt x="454995" y="241767"/>
                  </a:cubicBezTo>
                  <a:cubicBezTo>
                    <a:pt x="456761" y="243822"/>
                    <a:pt x="452341" y="249115"/>
                    <a:pt x="451779" y="244029"/>
                  </a:cubicBezTo>
                  <a:cubicBezTo>
                    <a:pt x="452578" y="249491"/>
                    <a:pt x="455542" y="251679"/>
                    <a:pt x="459378" y="252145"/>
                  </a:cubicBezTo>
                  <a:cubicBezTo>
                    <a:pt x="458166" y="252463"/>
                    <a:pt x="454625" y="253483"/>
                    <a:pt x="457671" y="257039"/>
                  </a:cubicBezTo>
                  <a:cubicBezTo>
                    <a:pt x="456059" y="258332"/>
                    <a:pt x="454618" y="253927"/>
                    <a:pt x="452903" y="259182"/>
                  </a:cubicBezTo>
                  <a:cubicBezTo>
                    <a:pt x="455357" y="264002"/>
                    <a:pt x="458121" y="259463"/>
                    <a:pt x="460649" y="262301"/>
                  </a:cubicBezTo>
                  <a:cubicBezTo>
                    <a:pt x="459725" y="258872"/>
                    <a:pt x="462024" y="252700"/>
                    <a:pt x="464759" y="256329"/>
                  </a:cubicBezTo>
                  <a:cubicBezTo>
                    <a:pt x="465661" y="253986"/>
                    <a:pt x="463481" y="255124"/>
                    <a:pt x="462527" y="252389"/>
                  </a:cubicBezTo>
                  <a:cubicBezTo>
                    <a:pt x="465742" y="250297"/>
                    <a:pt x="468884" y="249965"/>
                    <a:pt x="472247" y="243083"/>
                  </a:cubicBezTo>
                  <a:cubicBezTo>
                    <a:pt x="475884" y="246734"/>
                    <a:pt x="470333" y="249632"/>
                    <a:pt x="473496" y="253239"/>
                  </a:cubicBezTo>
                  <a:cubicBezTo>
                    <a:pt x="475913" y="249366"/>
                    <a:pt x="479920" y="249625"/>
                    <a:pt x="480082" y="243696"/>
                  </a:cubicBezTo>
                  <a:cubicBezTo>
                    <a:pt x="486698" y="245759"/>
                    <a:pt x="494267" y="249795"/>
                    <a:pt x="498821" y="247673"/>
                  </a:cubicBezTo>
                  <a:cubicBezTo>
                    <a:pt x="498969" y="244753"/>
                    <a:pt x="498170" y="241752"/>
                    <a:pt x="501430" y="239084"/>
                  </a:cubicBezTo>
                  <a:cubicBezTo>
                    <a:pt x="503766" y="246490"/>
                    <a:pt x="499183" y="249883"/>
                    <a:pt x="505754" y="251975"/>
                  </a:cubicBezTo>
                  <a:cubicBezTo>
                    <a:pt x="503515" y="256891"/>
                    <a:pt x="501526" y="253180"/>
                    <a:pt x="499405" y="253993"/>
                  </a:cubicBezTo>
                  <a:cubicBezTo>
                    <a:pt x="499523" y="260476"/>
                    <a:pt x="506708" y="253513"/>
                    <a:pt x="509554" y="256041"/>
                  </a:cubicBezTo>
                  <a:cubicBezTo>
                    <a:pt x="509908" y="253956"/>
                    <a:pt x="508689" y="251790"/>
                    <a:pt x="510529" y="249817"/>
                  </a:cubicBezTo>
                  <a:cubicBezTo>
                    <a:pt x="512976" y="252640"/>
                    <a:pt x="514743" y="250911"/>
                    <a:pt x="516568" y="257844"/>
                  </a:cubicBezTo>
                  <a:cubicBezTo>
                    <a:pt x="519621" y="255117"/>
                    <a:pt x="517699" y="252042"/>
                    <a:pt x="520760" y="249366"/>
                  </a:cubicBezTo>
                  <a:cubicBezTo>
                    <a:pt x="523110" y="248730"/>
                    <a:pt x="525025" y="260771"/>
                    <a:pt x="529327" y="251295"/>
                  </a:cubicBezTo>
                  <a:cubicBezTo>
                    <a:pt x="531463" y="253956"/>
                    <a:pt x="529445" y="256314"/>
                    <a:pt x="532246" y="259056"/>
                  </a:cubicBezTo>
                  <a:cubicBezTo>
                    <a:pt x="530317" y="262265"/>
                    <a:pt x="528528" y="260771"/>
                    <a:pt x="526717" y="259892"/>
                  </a:cubicBezTo>
                  <a:cubicBezTo>
                    <a:pt x="538093" y="273241"/>
                    <a:pt x="557016" y="262568"/>
                    <a:pt x="571275" y="267091"/>
                  </a:cubicBezTo>
                  <a:cubicBezTo>
                    <a:pt x="571327" y="270469"/>
                    <a:pt x="569856" y="273692"/>
                    <a:pt x="567845" y="276878"/>
                  </a:cubicBezTo>
                  <a:cubicBezTo>
                    <a:pt x="570662" y="278682"/>
                    <a:pt x="573663" y="274838"/>
                    <a:pt x="576427" y="278800"/>
                  </a:cubicBezTo>
                  <a:cubicBezTo>
                    <a:pt x="578600" y="276043"/>
                    <a:pt x="577854" y="273057"/>
                    <a:pt x="577462" y="270107"/>
                  </a:cubicBezTo>
                  <a:cubicBezTo>
                    <a:pt x="584366" y="270410"/>
                    <a:pt x="596851" y="283309"/>
                    <a:pt x="604257" y="267165"/>
                  </a:cubicBezTo>
                  <a:cubicBezTo>
                    <a:pt x="606423" y="273027"/>
                    <a:pt x="601434" y="271408"/>
                    <a:pt x="601655" y="275747"/>
                  </a:cubicBezTo>
                  <a:cubicBezTo>
                    <a:pt x="606697" y="276412"/>
                    <a:pt x="607820" y="276102"/>
                    <a:pt x="611804" y="277795"/>
                  </a:cubicBezTo>
                  <a:cubicBezTo>
                    <a:pt x="612617" y="275769"/>
                    <a:pt x="611775" y="273618"/>
                    <a:pt x="612780" y="271586"/>
                  </a:cubicBezTo>
                  <a:cubicBezTo>
                    <a:pt x="617984" y="269523"/>
                    <a:pt x="626277" y="284580"/>
                    <a:pt x="629197" y="274091"/>
                  </a:cubicBezTo>
                  <a:cubicBezTo>
                    <a:pt x="630964" y="277166"/>
                    <a:pt x="629973" y="280042"/>
                    <a:pt x="632841" y="283176"/>
                  </a:cubicBezTo>
                  <a:cubicBezTo>
                    <a:pt x="635244" y="281860"/>
                    <a:pt x="637772" y="276117"/>
                    <a:pt x="639938" y="282488"/>
                  </a:cubicBezTo>
                  <a:cubicBezTo>
                    <a:pt x="643899" y="269619"/>
                    <a:pt x="653302" y="286487"/>
                    <a:pt x="659718" y="277750"/>
                  </a:cubicBezTo>
                  <a:cubicBezTo>
                    <a:pt x="659038" y="280204"/>
                    <a:pt x="662475" y="282984"/>
                    <a:pt x="661049" y="285393"/>
                  </a:cubicBezTo>
                  <a:cubicBezTo>
                    <a:pt x="665055" y="282932"/>
                    <a:pt x="669113" y="278608"/>
                    <a:pt x="672779" y="287545"/>
                  </a:cubicBezTo>
                  <a:cubicBezTo>
                    <a:pt x="674450" y="284351"/>
                    <a:pt x="676046" y="283183"/>
                    <a:pt x="677628" y="282895"/>
                  </a:cubicBezTo>
                  <a:cubicBezTo>
                    <a:pt x="677791" y="284580"/>
                    <a:pt x="677968" y="286258"/>
                    <a:pt x="679040" y="288018"/>
                  </a:cubicBezTo>
                  <a:cubicBezTo>
                    <a:pt x="679868" y="284078"/>
                    <a:pt x="684133" y="284410"/>
                    <a:pt x="682182" y="288262"/>
                  </a:cubicBezTo>
                  <a:cubicBezTo>
                    <a:pt x="684724" y="284839"/>
                    <a:pt x="688820" y="285977"/>
                    <a:pt x="693144" y="289112"/>
                  </a:cubicBezTo>
                  <a:cubicBezTo>
                    <a:pt x="692294" y="283642"/>
                    <a:pt x="694393" y="283353"/>
                    <a:pt x="697261" y="283161"/>
                  </a:cubicBezTo>
                  <a:cubicBezTo>
                    <a:pt x="698000" y="284876"/>
                    <a:pt x="696389" y="286436"/>
                    <a:pt x="695546" y="288032"/>
                  </a:cubicBezTo>
                  <a:cubicBezTo>
                    <a:pt x="699405" y="290279"/>
                    <a:pt x="703396" y="287951"/>
                    <a:pt x="707255" y="290206"/>
                  </a:cubicBezTo>
                  <a:cubicBezTo>
                    <a:pt x="704024" y="296052"/>
                    <a:pt x="703219" y="288683"/>
                    <a:pt x="701578" y="296038"/>
                  </a:cubicBezTo>
                  <a:cubicBezTo>
                    <a:pt x="703891" y="297457"/>
                    <a:pt x="706183" y="299586"/>
                    <a:pt x="708600" y="297834"/>
                  </a:cubicBezTo>
                  <a:cubicBezTo>
                    <a:pt x="709339" y="300000"/>
                    <a:pt x="707151" y="301914"/>
                    <a:pt x="706050" y="303910"/>
                  </a:cubicBezTo>
                  <a:cubicBezTo>
                    <a:pt x="703174" y="303636"/>
                    <a:pt x="700550" y="295217"/>
                    <a:pt x="697468" y="302010"/>
                  </a:cubicBezTo>
                  <a:cubicBezTo>
                    <a:pt x="700964" y="300621"/>
                    <a:pt x="699220" y="310629"/>
                    <a:pt x="702760" y="308685"/>
                  </a:cubicBezTo>
                  <a:cubicBezTo>
                    <a:pt x="703588" y="314392"/>
                    <a:pt x="700580" y="314731"/>
                    <a:pt x="697830" y="315855"/>
                  </a:cubicBezTo>
                  <a:cubicBezTo>
                    <a:pt x="696529" y="312795"/>
                    <a:pt x="698532" y="310038"/>
                    <a:pt x="698880" y="307125"/>
                  </a:cubicBezTo>
                  <a:cubicBezTo>
                    <a:pt x="695930" y="303496"/>
                    <a:pt x="694711" y="309764"/>
                    <a:pt x="693210" y="312958"/>
                  </a:cubicBezTo>
                  <a:cubicBezTo>
                    <a:pt x="690593" y="312699"/>
                    <a:pt x="687918" y="314695"/>
                    <a:pt x="685441" y="309860"/>
                  </a:cubicBezTo>
                  <a:cubicBezTo>
                    <a:pt x="691222" y="311501"/>
                    <a:pt x="689973" y="302195"/>
                    <a:pt x="694252" y="304272"/>
                  </a:cubicBezTo>
                  <a:cubicBezTo>
                    <a:pt x="695842" y="299807"/>
                    <a:pt x="689315" y="301715"/>
                    <a:pt x="694482" y="296747"/>
                  </a:cubicBezTo>
                  <a:cubicBezTo>
                    <a:pt x="697608" y="292911"/>
                    <a:pt x="693609" y="304494"/>
                    <a:pt x="696706" y="300687"/>
                  </a:cubicBezTo>
                  <a:cubicBezTo>
                    <a:pt x="700949" y="295646"/>
                    <a:pt x="697298" y="297767"/>
                    <a:pt x="695376" y="293037"/>
                  </a:cubicBezTo>
                  <a:cubicBezTo>
                    <a:pt x="696440" y="292571"/>
                    <a:pt x="697505" y="292054"/>
                    <a:pt x="698518" y="293281"/>
                  </a:cubicBezTo>
                  <a:cubicBezTo>
                    <a:pt x="695250" y="288409"/>
                    <a:pt x="684865" y="294966"/>
                    <a:pt x="678959" y="290501"/>
                  </a:cubicBezTo>
                  <a:cubicBezTo>
                    <a:pt x="680393" y="297871"/>
                    <a:pt x="675943" y="291743"/>
                    <a:pt x="675588" y="297782"/>
                  </a:cubicBezTo>
                  <a:cubicBezTo>
                    <a:pt x="679262" y="297723"/>
                    <a:pt x="682950" y="297220"/>
                    <a:pt x="686720" y="293621"/>
                  </a:cubicBezTo>
                  <a:cubicBezTo>
                    <a:pt x="688147" y="310459"/>
                    <a:pt x="675433" y="304279"/>
                    <a:pt x="671330" y="308744"/>
                  </a:cubicBezTo>
                  <a:cubicBezTo>
                    <a:pt x="665705" y="302040"/>
                    <a:pt x="671382" y="296208"/>
                    <a:pt x="667975" y="289644"/>
                  </a:cubicBezTo>
                  <a:cubicBezTo>
                    <a:pt x="667502" y="297886"/>
                    <a:pt x="662837" y="287012"/>
                    <a:pt x="659999" y="294071"/>
                  </a:cubicBezTo>
                  <a:cubicBezTo>
                    <a:pt x="662468" y="292985"/>
                    <a:pt x="669290" y="296370"/>
                    <a:pt x="666777" y="303378"/>
                  </a:cubicBezTo>
                  <a:cubicBezTo>
                    <a:pt x="662623" y="294803"/>
                    <a:pt x="662571" y="307473"/>
                    <a:pt x="656621" y="301338"/>
                  </a:cubicBezTo>
                  <a:cubicBezTo>
                    <a:pt x="653538" y="297316"/>
                    <a:pt x="657700" y="293872"/>
                    <a:pt x="654618" y="289873"/>
                  </a:cubicBezTo>
                  <a:cubicBezTo>
                    <a:pt x="653243" y="291854"/>
                    <a:pt x="651875" y="293835"/>
                    <a:pt x="650500" y="295838"/>
                  </a:cubicBezTo>
                  <a:cubicBezTo>
                    <a:pt x="651631" y="297612"/>
                    <a:pt x="652755" y="299364"/>
                    <a:pt x="651927" y="300968"/>
                  </a:cubicBezTo>
                  <a:cubicBezTo>
                    <a:pt x="644417" y="306637"/>
                    <a:pt x="637173" y="303688"/>
                    <a:pt x="629752" y="306778"/>
                  </a:cubicBezTo>
                  <a:cubicBezTo>
                    <a:pt x="631917" y="312898"/>
                    <a:pt x="634408" y="308545"/>
                    <a:pt x="636693" y="311095"/>
                  </a:cubicBezTo>
                  <a:cubicBezTo>
                    <a:pt x="632169" y="315005"/>
                    <a:pt x="624223" y="317755"/>
                    <a:pt x="622670" y="307488"/>
                  </a:cubicBezTo>
                  <a:cubicBezTo>
                    <a:pt x="624725" y="308559"/>
                    <a:pt x="626839" y="307591"/>
                    <a:pt x="629079" y="302993"/>
                  </a:cubicBezTo>
                  <a:cubicBezTo>
                    <a:pt x="630099" y="298307"/>
                    <a:pt x="625346" y="301160"/>
                    <a:pt x="626921" y="296533"/>
                  </a:cubicBezTo>
                  <a:cubicBezTo>
                    <a:pt x="621961" y="297449"/>
                    <a:pt x="617511" y="307177"/>
                    <a:pt x="614377" y="295542"/>
                  </a:cubicBezTo>
                  <a:cubicBezTo>
                    <a:pt x="612388" y="300524"/>
                    <a:pt x="610659" y="297265"/>
                    <a:pt x="608848" y="296370"/>
                  </a:cubicBezTo>
                  <a:cubicBezTo>
                    <a:pt x="608833" y="298462"/>
                    <a:pt x="607044" y="300414"/>
                    <a:pt x="607879" y="302579"/>
                  </a:cubicBezTo>
                  <a:cubicBezTo>
                    <a:pt x="602254" y="297856"/>
                    <a:pt x="592076" y="306068"/>
                    <a:pt x="589215" y="296112"/>
                  </a:cubicBezTo>
                  <a:cubicBezTo>
                    <a:pt x="585807" y="296415"/>
                    <a:pt x="582355" y="298366"/>
                    <a:pt x="578918" y="299061"/>
                  </a:cubicBezTo>
                  <a:cubicBezTo>
                    <a:pt x="578830" y="296969"/>
                    <a:pt x="579288" y="294907"/>
                    <a:pt x="579894" y="292867"/>
                  </a:cubicBezTo>
                  <a:cubicBezTo>
                    <a:pt x="577011" y="290035"/>
                    <a:pt x="577699" y="297479"/>
                    <a:pt x="575792" y="298839"/>
                  </a:cubicBezTo>
                  <a:cubicBezTo>
                    <a:pt x="572739" y="294404"/>
                    <a:pt x="574720" y="290376"/>
                    <a:pt x="576161" y="286295"/>
                  </a:cubicBezTo>
                  <a:cubicBezTo>
                    <a:pt x="572650" y="283834"/>
                    <a:pt x="568141" y="286258"/>
                    <a:pt x="566988" y="278053"/>
                  </a:cubicBezTo>
                  <a:cubicBezTo>
                    <a:pt x="565813" y="282991"/>
                    <a:pt x="568673" y="288247"/>
                    <a:pt x="564985" y="292985"/>
                  </a:cubicBezTo>
                  <a:cubicBezTo>
                    <a:pt x="569789" y="297132"/>
                    <a:pt x="567099" y="282171"/>
                    <a:pt x="572946" y="288565"/>
                  </a:cubicBezTo>
                  <a:cubicBezTo>
                    <a:pt x="573833" y="293606"/>
                    <a:pt x="572539" y="296511"/>
                    <a:pt x="569516" y="298351"/>
                  </a:cubicBezTo>
                  <a:cubicBezTo>
                    <a:pt x="563432" y="300244"/>
                    <a:pt x="557792" y="287574"/>
                    <a:pt x="551679" y="290708"/>
                  </a:cubicBezTo>
                  <a:cubicBezTo>
                    <a:pt x="549632" y="283597"/>
                    <a:pt x="554377" y="286768"/>
                    <a:pt x="556610" y="283538"/>
                  </a:cubicBezTo>
                  <a:cubicBezTo>
                    <a:pt x="554111" y="279739"/>
                    <a:pt x="551369" y="283671"/>
                    <a:pt x="548693" y="285430"/>
                  </a:cubicBezTo>
                  <a:cubicBezTo>
                    <a:pt x="548863" y="287123"/>
                    <a:pt x="549055" y="288816"/>
                    <a:pt x="550120" y="290560"/>
                  </a:cubicBezTo>
                  <a:cubicBezTo>
                    <a:pt x="548006" y="291839"/>
                    <a:pt x="547318" y="287463"/>
                    <a:pt x="546904" y="292822"/>
                  </a:cubicBezTo>
                  <a:cubicBezTo>
                    <a:pt x="542625" y="287374"/>
                    <a:pt x="537775" y="300229"/>
                    <a:pt x="533695" y="288025"/>
                  </a:cubicBezTo>
                  <a:cubicBezTo>
                    <a:pt x="533037" y="293702"/>
                    <a:pt x="526414" y="294064"/>
                    <a:pt x="525860" y="287434"/>
                  </a:cubicBezTo>
                  <a:cubicBezTo>
                    <a:pt x="522999" y="298048"/>
                    <a:pt x="515600" y="296969"/>
                    <a:pt x="510788" y="292556"/>
                  </a:cubicBezTo>
                  <a:cubicBezTo>
                    <a:pt x="509243" y="294094"/>
                    <a:pt x="510071" y="295838"/>
                    <a:pt x="509058" y="297435"/>
                  </a:cubicBezTo>
                  <a:cubicBezTo>
                    <a:pt x="505096" y="292918"/>
                    <a:pt x="500425" y="296348"/>
                    <a:pt x="500713" y="288003"/>
                  </a:cubicBezTo>
                  <a:cubicBezTo>
                    <a:pt x="498799" y="290767"/>
                    <a:pt x="496884" y="293547"/>
                    <a:pt x="494955" y="296348"/>
                  </a:cubicBezTo>
                  <a:cubicBezTo>
                    <a:pt x="489736" y="291736"/>
                    <a:pt x="496795" y="288099"/>
                    <a:pt x="493780" y="283671"/>
                  </a:cubicBezTo>
                  <a:cubicBezTo>
                    <a:pt x="490224" y="288594"/>
                    <a:pt x="486861" y="287264"/>
                    <a:pt x="483549" y="284137"/>
                  </a:cubicBezTo>
                  <a:cubicBezTo>
                    <a:pt x="482943" y="288269"/>
                    <a:pt x="479565" y="292209"/>
                    <a:pt x="478464" y="296304"/>
                  </a:cubicBezTo>
                  <a:cubicBezTo>
                    <a:pt x="476438" y="291122"/>
                    <a:pt x="482529" y="286584"/>
                    <a:pt x="478922" y="281261"/>
                  </a:cubicBezTo>
                  <a:cubicBezTo>
                    <a:pt x="478552" y="293488"/>
                    <a:pt x="468507" y="292068"/>
                    <a:pt x="463835" y="286377"/>
                  </a:cubicBezTo>
                  <a:cubicBezTo>
                    <a:pt x="459755" y="288505"/>
                    <a:pt x="460043" y="296112"/>
                    <a:pt x="455778" y="293288"/>
                  </a:cubicBezTo>
                  <a:cubicBezTo>
                    <a:pt x="456074" y="288860"/>
                    <a:pt x="459193" y="283908"/>
                    <a:pt x="454433" y="285652"/>
                  </a:cubicBezTo>
                  <a:cubicBezTo>
                    <a:pt x="453723" y="281823"/>
                    <a:pt x="455985" y="278246"/>
                    <a:pt x="458683" y="274690"/>
                  </a:cubicBezTo>
                  <a:cubicBezTo>
                    <a:pt x="458210" y="273352"/>
                    <a:pt x="457663" y="273914"/>
                    <a:pt x="457124" y="274572"/>
                  </a:cubicBezTo>
                  <a:cubicBezTo>
                    <a:pt x="456636" y="273685"/>
                    <a:pt x="456133" y="272827"/>
                    <a:pt x="455630" y="271933"/>
                  </a:cubicBezTo>
                  <a:cubicBezTo>
                    <a:pt x="453036" y="275067"/>
                    <a:pt x="454788" y="278549"/>
                    <a:pt x="452193" y="281712"/>
                  </a:cubicBezTo>
                  <a:cubicBezTo>
                    <a:pt x="448069" y="285127"/>
                    <a:pt x="448896" y="275082"/>
                    <a:pt x="444661" y="271076"/>
                  </a:cubicBezTo>
                  <a:cubicBezTo>
                    <a:pt x="441638" y="275784"/>
                    <a:pt x="438984" y="268481"/>
                    <a:pt x="435998" y="271660"/>
                  </a:cubicBezTo>
                  <a:cubicBezTo>
                    <a:pt x="438918" y="278977"/>
                    <a:pt x="442103" y="277455"/>
                    <a:pt x="445334" y="274897"/>
                  </a:cubicBezTo>
                  <a:cubicBezTo>
                    <a:pt x="445260" y="277824"/>
                    <a:pt x="447026" y="280899"/>
                    <a:pt x="448978" y="283989"/>
                  </a:cubicBezTo>
                  <a:cubicBezTo>
                    <a:pt x="445622" y="282444"/>
                    <a:pt x="445881" y="288121"/>
                    <a:pt x="441963" y="282171"/>
                  </a:cubicBezTo>
                  <a:cubicBezTo>
                    <a:pt x="438378" y="284410"/>
                    <a:pt x="443744" y="287338"/>
                    <a:pt x="440167" y="289562"/>
                  </a:cubicBezTo>
                  <a:cubicBezTo>
                    <a:pt x="436937" y="283154"/>
                    <a:pt x="429560" y="284137"/>
                    <a:pt x="423897" y="282023"/>
                  </a:cubicBezTo>
                  <a:cubicBezTo>
                    <a:pt x="422848" y="285209"/>
                    <a:pt x="428414" y="286391"/>
                    <a:pt x="430099" y="285002"/>
                  </a:cubicBezTo>
                  <a:cubicBezTo>
                    <a:pt x="430890" y="294855"/>
                    <a:pt x="423210" y="293007"/>
                    <a:pt x="419721" y="290479"/>
                  </a:cubicBezTo>
                  <a:cubicBezTo>
                    <a:pt x="417555" y="284277"/>
                    <a:pt x="425221" y="290464"/>
                    <a:pt x="423018" y="285711"/>
                  </a:cubicBezTo>
                  <a:cubicBezTo>
                    <a:pt x="419226" y="278948"/>
                    <a:pt x="419795" y="289939"/>
                    <a:pt x="415922" y="286421"/>
                  </a:cubicBezTo>
                  <a:cubicBezTo>
                    <a:pt x="420845" y="274720"/>
                    <a:pt x="403866" y="287271"/>
                    <a:pt x="398980" y="275067"/>
                  </a:cubicBezTo>
                  <a:cubicBezTo>
                    <a:pt x="397028" y="280108"/>
                    <a:pt x="391078" y="282577"/>
                    <a:pt x="386805" y="287921"/>
                  </a:cubicBezTo>
                  <a:cubicBezTo>
                    <a:pt x="387530" y="276886"/>
                    <a:pt x="374572" y="285682"/>
                    <a:pt x="372628" y="289341"/>
                  </a:cubicBezTo>
                  <a:cubicBezTo>
                    <a:pt x="371490" y="287581"/>
                    <a:pt x="370366" y="285822"/>
                    <a:pt x="371209" y="284196"/>
                  </a:cubicBezTo>
                  <a:cubicBezTo>
                    <a:pt x="369834" y="287981"/>
                    <a:pt x="366685" y="283331"/>
                    <a:pt x="363218" y="288609"/>
                  </a:cubicBezTo>
                  <a:cubicBezTo>
                    <a:pt x="360964" y="279236"/>
                    <a:pt x="357770" y="288069"/>
                    <a:pt x="352167" y="290265"/>
                  </a:cubicBezTo>
                  <a:cubicBezTo>
                    <a:pt x="351103" y="287264"/>
                    <a:pt x="353158" y="284514"/>
                    <a:pt x="350090" y="281328"/>
                  </a:cubicBezTo>
                  <a:cubicBezTo>
                    <a:pt x="340148" y="287241"/>
                    <a:pt x="335063" y="280973"/>
                    <a:pt x="324862" y="284373"/>
                  </a:cubicBezTo>
                  <a:cubicBezTo>
                    <a:pt x="323798" y="281040"/>
                    <a:pt x="325875" y="278223"/>
                    <a:pt x="322696" y="277920"/>
                  </a:cubicBezTo>
                  <a:cubicBezTo>
                    <a:pt x="322260" y="287995"/>
                    <a:pt x="317152" y="281705"/>
                    <a:pt x="314950" y="274831"/>
                  </a:cubicBezTo>
                  <a:cubicBezTo>
                    <a:pt x="316376" y="282592"/>
                    <a:pt x="311099" y="287677"/>
                    <a:pt x="306797" y="284233"/>
                  </a:cubicBezTo>
                  <a:cubicBezTo>
                    <a:pt x="305621" y="277883"/>
                    <a:pt x="311734" y="284588"/>
                    <a:pt x="310906" y="278268"/>
                  </a:cubicBezTo>
                  <a:cubicBezTo>
                    <a:pt x="309672" y="275762"/>
                    <a:pt x="308319" y="276952"/>
                    <a:pt x="307092" y="274195"/>
                  </a:cubicBezTo>
                  <a:cubicBezTo>
                    <a:pt x="305836" y="277366"/>
                    <a:pt x="307713" y="280500"/>
                    <a:pt x="304557" y="280278"/>
                  </a:cubicBezTo>
                  <a:cubicBezTo>
                    <a:pt x="303670" y="278120"/>
                    <a:pt x="306745" y="276265"/>
                    <a:pt x="305525" y="274077"/>
                  </a:cubicBezTo>
                  <a:cubicBezTo>
                    <a:pt x="300632" y="270432"/>
                    <a:pt x="298924" y="274062"/>
                    <a:pt x="299102" y="278615"/>
                  </a:cubicBezTo>
                  <a:cubicBezTo>
                    <a:pt x="295140" y="280493"/>
                    <a:pt x="299338" y="270706"/>
                    <a:pt x="295376" y="272029"/>
                  </a:cubicBezTo>
                  <a:cubicBezTo>
                    <a:pt x="295731" y="278209"/>
                    <a:pt x="292249" y="280034"/>
                    <a:pt x="288805" y="281557"/>
                  </a:cubicBezTo>
                  <a:cubicBezTo>
                    <a:pt x="287622" y="274003"/>
                    <a:pt x="286373" y="281188"/>
                    <a:pt x="283512" y="274890"/>
                  </a:cubicBezTo>
                  <a:cubicBezTo>
                    <a:pt x="283357" y="280293"/>
                    <a:pt x="279395" y="279480"/>
                    <a:pt x="277163" y="276893"/>
                  </a:cubicBezTo>
                  <a:cubicBezTo>
                    <a:pt x="276963" y="273892"/>
                    <a:pt x="278841" y="275503"/>
                    <a:pt x="278139" y="270706"/>
                  </a:cubicBezTo>
                  <a:cubicBezTo>
                    <a:pt x="276690" y="278475"/>
                    <a:pt x="264693" y="268888"/>
                    <a:pt x="266038" y="281062"/>
                  </a:cubicBezTo>
                  <a:cubicBezTo>
                    <a:pt x="263274" y="277314"/>
                    <a:pt x="260058" y="288269"/>
                    <a:pt x="257316" y="284137"/>
                  </a:cubicBezTo>
                  <a:cubicBezTo>
                    <a:pt x="255224" y="278445"/>
                    <a:pt x="260006" y="280478"/>
                    <a:pt x="262320" y="274498"/>
                  </a:cubicBezTo>
                  <a:cubicBezTo>
                    <a:pt x="259504" y="272258"/>
                    <a:pt x="256562" y="274779"/>
                    <a:pt x="253731" y="272569"/>
                  </a:cubicBezTo>
                  <a:cubicBezTo>
                    <a:pt x="252009" y="288298"/>
                    <a:pt x="241534" y="279983"/>
                    <a:pt x="238496" y="282681"/>
                  </a:cubicBezTo>
                  <a:cubicBezTo>
                    <a:pt x="238873" y="277957"/>
                    <a:pt x="242739" y="276346"/>
                    <a:pt x="244255" y="274350"/>
                  </a:cubicBezTo>
                  <a:cubicBezTo>
                    <a:pt x="245807" y="276139"/>
                    <a:pt x="245016" y="277758"/>
                    <a:pt x="244099" y="279347"/>
                  </a:cubicBezTo>
                  <a:cubicBezTo>
                    <a:pt x="247463" y="282466"/>
                    <a:pt x="246635" y="275814"/>
                    <a:pt x="250523" y="274831"/>
                  </a:cubicBezTo>
                  <a:cubicBezTo>
                    <a:pt x="245341" y="272850"/>
                    <a:pt x="244018" y="274446"/>
                    <a:pt x="239849" y="263972"/>
                  </a:cubicBezTo>
                  <a:cubicBezTo>
                    <a:pt x="236560" y="266626"/>
                    <a:pt x="240078" y="269834"/>
                    <a:pt x="238799" y="272665"/>
                  </a:cubicBezTo>
                  <a:cubicBezTo>
                    <a:pt x="234372" y="263166"/>
                    <a:pt x="215848" y="271519"/>
                    <a:pt x="209092" y="267853"/>
                  </a:cubicBezTo>
                  <a:cubicBezTo>
                    <a:pt x="208042" y="268614"/>
                    <a:pt x="202476" y="272280"/>
                    <a:pt x="204908" y="276302"/>
                  </a:cubicBezTo>
                  <a:cubicBezTo>
                    <a:pt x="200695" y="281565"/>
                    <a:pt x="197317" y="270447"/>
                    <a:pt x="196917" y="280729"/>
                  </a:cubicBezTo>
                  <a:cubicBezTo>
                    <a:pt x="194670" y="277203"/>
                    <a:pt x="197361" y="274062"/>
                    <a:pt x="197228" y="270699"/>
                  </a:cubicBezTo>
                  <a:cubicBezTo>
                    <a:pt x="198581" y="269494"/>
                    <a:pt x="199778" y="273012"/>
                    <a:pt x="201042" y="274786"/>
                  </a:cubicBezTo>
                  <a:cubicBezTo>
                    <a:pt x="203644" y="270011"/>
                    <a:pt x="199401" y="266677"/>
                    <a:pt x="204472" y="264992"/>
                  </a:cubicBezTo>
                  <a:cubicBezTo>
                    <a:pt x="200458" y="264549"/>
                    <a:pt x="199822" y="268119"/>
                    <a:pt x="194848" y="271770"/>
                  </a:cubicBezTo>
                  <a:cubicBezTo>
                    <a:pt x="194670" y="270107"/>
                    <a:pt x="194486" y="268422"/>
                    <a:pt x="193421" y="266648"/>
                  </a:cubicBezTo>
                  <a:cubicBezTo>
                    <a:pt x="190708" y="270758"/>
                    <a:pt x="194996" y="269871"/>
                    <a:pt x="193946" y="275481"/>
                  </a:cubicBezTo>
                  <a:cubicBezTo>
                    <a:pt x="191529" y="277662"/>
                    <a:pt x="189304" y="272924"/>
                    <a:pt x="186776" y="278704"/>
                  </a:cubicBezTo>
                  <a:cubicBezTo>
                    <a:pt x="198618" y="285741"/>
                    <a:pt x="210614" y="287175"/>
                    <a:pt x="222611" y="289008"/>
                  </a:cubicBezTo>
                  <a:cubicBezTo>
                    <a:pt x="226026" y="291787"/>
                    <a:pt x="220512" y="293879"/>
                    <a:pt x="223949" y="296636"/>
                  </a:cubicBezTo>
                  <a:cubicBezTo>
                    <a:pt x="226913" y="296843"/>
                    <a:pt x="226100" y="293805"/>
                    <a:pt x="228052" y="290693"/>
                  </a:cubicBezTo>
                  <a:cubicBezTo>
                    <a:pt x="231068" y="295949"/>
                    <a:pt x="225849" y="300561"/>
                    <a:pt x="222892" y="305359"/>
                  </a:cubicBezTo>
                  <a:cubicBezTo>
                    <a:pt x="216240" y="304486"/>
                    <a:pt x="209040" y="292593"/>
                    <a:pt x="200281" y="299844"/>
                  </a:cubicBezTo>
                  <a:cubicBezTo>
                    <a:pt x="197923" y="299911"/>
                    <a:pt x="195720" y="294618"/>
                    <a:pt x="193340" y="295520"/>
                  </a:cubicBezTo>
                  <a:cubicBezTo>
                    <a:pt x="195402" y="301301"/>
                    <a:pt x="194766" y="300473"/>
                    <a:pt x="190132" y="297790"/>
                  </a:cubicBezTo>
                  <a:cubicBezTo>
                    <a:pt x="187345" y="300103"/>
                    <a:pt x="189962" y="302809"/>
                    <a:pt x="188336" y="305196"/>
                  </a:cubicBezTo>
                  <a:cubicBezTo>
                    <a:pt x="182703" y="295158"/>
                    <a:pt x="181136" y="302402"/>
                    <a:pt x="175873" y="301715"/>
                  </a:cubicBezTo>
                  <a:cubicBezTo>
                    <a:pt x="173744" y="299024"/>
                    <a:pt x="175747" y="296688"/>
                    <a:pt x="172968" y="293946"/>
                  </a:cubicBezTo>
                  <a:cubicBezTo>
                    <a:pt x="173145" y="299445"/>
                    <a:pt x="170580" y="302934"/>
                    <a:pt x="167299" y="299778"/>
                  </a:cubicBezTo>
                  <a:cubicBezTo>
                    <a:pt x="165185" y="297102"/>
                    <a:pt x="171453" y="295077"/>
                    <a:pt x="167528" y="292260"/>
                  </a:cubicBezTo>
                  <a:cubicBezTo>
                    <a:pt x="166397" y="294781"/>
                    <a:pt x="165391" y="293480"/>
                    <a:pt x="164394" y="292039"/>
                  </a:cubicBezTo>
                  <a:cubicBezTo>
                    <a:pt x="164231" y="294116"/>
                    <a:pt x="163337" y="296119"/>
                    <a:pt x="161843" y="298093"/>
                  </a:cubicBezTo>
                  <a:cubicBezTo>
                    <a:pt x="155161" y="294692"/>
                    <a:pt x="151857" y="293451"/>
                    <a:pt x="146476" y="286864"/>
                  </a:cubicBezTo>
                  <a:cubicBezTo>
                    <a:pt x="144842" y="297457"/>
                    <a:pt x="141353" y="283885"/>
                    <a:pt x="137754" y="289954"/>
                  </a:cubicBezTo>
                  <a:cubicBezTo>
                    <a:pt x="136253" y="285098"/>
                    <a:pt x="140784" y="288646"/>
                    <a:pt x="141856" y="283989"/>
                  </a:cubicBezTo>
                  <a:cubicBezTo>
                    <a:pt x="138966" y="284107"/>
                    <a:pt x="136068" y="285046"/>
                    <a:pt x="133274" y="282060"/>
                  </a:cubicBezTo>
                  <a:cubicBezTo>
                    <a:pt x="131670" y="283080"/>
                    <a:pt x="129889" y="289769"/>
                    <a:pt x="128410" y="286694"/>
                  </a:cubicBezTo>
                  <a:cubicBezTo>
                    <a:pt x="129231" y="293340"/>
                    <a:pt x="128299" y="292564"/>
                    <a:pt x="124153" y="297671"/>
                  </a:cubicBezTo>
                  <a:cubicBezTo>
                    <a:pt x="130192" y="296695"/>
                    <a:pt x="132476" y="304841"/>
                    <a:pt x="137443" y="299955"/>
                  </a:cubicBezTo>
                  <a:cubicBezTo>
                    <a:pt x="140185" y="305869"/>
                    <a:pt x="135403" y="304279"/>
                    <a:pt x="137960" y="308796"/>
                  </a:cubicBezTo>
                  <a:cubicBezTo>
                    <a:pt x="141257" y="305292"/>
                    <a:pt x="141560" y="301537"/>
                    <a:pt x="140644" y="297708"/>
                  </a:cubicBezTo>
                  <a:cubicBezTo>
                    <a:pt x="142543" y="295993"/>
                    <a:pt x="144325" y="297546"/>
                    <a:pt x="146254" y="294389"/>
                  </a:cubicBezTo>
                  <a:cubicBezTo>
                    <a:pt x="146225" y="302639"/>
                    <a:pt x="151347" y="298898"/>
                    <a:pt x="154008" y="297472"/>
                  </a:cubicBezTo>
                  <a:cubicBezTo>
                    <a:pt x="155871" y="303052"/>
                    <a:pt x="150534" y="301958"/>
                    <a:pt x="149743" y="308456"/>
                  </a:cubicBezTo>
                  <a:cubicBezTo>
                    <a:pt x="152722" y="309735"/>
                    <a:pt x="152907" y="307547"/>
                    <a:pt x="154599" y="303806"/>
                  </a:cubicBezTo>
                  <a:cubicBezTo>
                    <a:pt x="155538" y="305913"/>
                    <a:pt x="157719" y="311021"/>
                    <a:pt x="162213" y="311937"/>
                  </a:cubicBezTo>
                  <a:cubicBezTo>
                    <a:pt x="162243" y="308589"/>
                    <a:pt x="165037" y="305477"/>
                    <a:pt x="167217" y="302269"/>
                  </a:cubicBezTo>
                  <a:cubicBezTo>
                    <a:pt x="168097" y="306527"/>
                    <a:pt x="166796" y="310622"/>
                    <a:pt x="169974" y="315049"/>
                  </a:cubicBezTo>
                  <a:cubicBezTo>
                    <a:pt x="172177" y="311479"/>
                    <a:pt x="174143" y="315774"/>
                    <a:pt x="176250" y="315522"/>
                  </a:cubicBezTo>
                  <a:cubicBezTo>
                    <a:pt x="175311" y="318405"/>
                    <a:pt x="177144" y="321473"/>
                    <a:pt x="176767" y="324348"/>
                  </a:cubicBezTo>
                  <a:cubicBezTo>
                    <a:pt x="185202" y="322582"/>
                    <a:pt x="193488" y="325479"/>
                    <a:pt x="201767" y="328820"/>
                  </a:cubicBezTo>
                  <a:cubicBezTo>
                    <a:pt x="206712" y="321177"/>
                    <a:pt x="211088" y="332664"/>
                    <a:pt x="215951" y="327401"/>
                  </a:cubicBezTo>
                  <a:cubicBezTo>
                    <a:pt x="223853" y="341054"/>
                    <a:pt x="236279" y="321229"/>
                    <a:pt x="241542" y="338186"/>
                  </a:cubicBezTo>
                  <a:cubicBezTo>
                    <a:pt x="243242" y="333699"/>
                    <a:pt x="244728" y="336936"/>
                    <a:pt x="246398" y="333529"/>
                  </a:cubicBezTo>
                  <a:cubicBezTo>
                    <a:pt x="248350" y="338474"/>
                    <a:pt x="250419" y="338829"/>
                    <a:pt x="252437" y="341519"/>
                  </a:cubicBezTo>
                  <a:cubicBezTo>
                    <a:pt x="249170" y="344336"/>
                    <a:pt x="246694" y="339021"/>
                    <a:pt x="245193" y="347241"/>
                  </a:cubicBezTo>
                  <a:cubicBezTo>
                    <a:pt x="246723" y="340610"/>
                    <a:pt x="243360" y="343929"/>
                    <a:pt x="240655" y="341874"/>
                  </a:cubicBezTo>
                  <a:cubicBezTo>
                    <a:pt x="238570" y="347049"/>
                    <a:pt x="241601" y="345858"/>
                    <a:pt x="243634" y="347100"/>
                  </a:cubicBezTo>
                  <a:cubicBezTo>
                    <a:pt x="239790" y="352836"/>
                    <a:pt x="236242" y="349118"/>
                    <a:pt x="232598" y="348778"/>
                  </a:cubicBezTo>
                  <a:cubicBezTo>
                    <a:pt x="231245" y="346176"/>
                    <a:pt x="236264" y="344934"/>
                    <a:pt x="237365" y="346642"/>
                  </a:cubicBezTo>
                  <a:cubicBezTo>
                    <a:pt x="236227" y="340026"/>
                    <a:pt x="227978" y="346250"/>
                    <a:pt x="224082" y="344343"/>
                  </a:cubicBezTo>
                  <a:cubicBezTo>
                    <a:pt x="225768" y="349273"/>
                    <a:pt x="227763" y="343611"/>
                    <a:pt x="229456" y="348534"/>
                  </a:cubicBezTo>
                  <a:cubicBezTo>
                    <a:pt x="222279" y="346405"/>
                    <a:pt x="219403" y="352415"/>
                    <a:pt x="212802" y="353509"/>
                  </a:cubicBezTo>
                  <a:cubicBezTo>
                    <a:pt x="210570" y="350412"/>
                    <a:pt x="218117" y="348069"/>
                    <a:pt x="213874" y="344801"/>
                  </a:cubicBezTo>
                  <a:cubicBezTo>
                    <a:pt x="212773" y="346405"/>
                    <a:pt x="211664" y="347995"/>
                    <a:pt x="210578" y="349576"/>
                  </a:cubicBezTo>
                  <a:cubicBezTo>
                    <a:pt x="203851" y="343944"/>
                    <a:pt x="195653" y="347655"/>
                    <a:pt x="190864" y="351801"/>
                  </a:cubicBezTo>
                  <a:cubicBezTo>
                    <a:pt x="195572" y="345134"/>
                    <a:pt x="188033" y="346642"/>
                    <a:pt x="184004" y="345001"/>
                  </a:cubicBezTo>
                  <a:cubicBezTo>
                    <a:pt x="183450" y="348209"/>
                    <a:pt x="181402" y="351018"/>
                    <a:pt x="184603" y="351321"/>
                  </a:cubicBezTo>
                  <a:cubicBezTo>
                    <a:pt x="178911" y="360413"/>
                    <a:pt x="178460" y="345814"/>
                    <a:pt x="173567" y="352969"/>
                  </a:cubicBezTo>
                  <a:cubicBezTo>
                    <a:pt x="171423" y="349044"/>
                    <a:pt x="172665" y="345378"/>
                    <a:pt x="173116" y="341630"/>
                  </a:cubicBezTo>
                  <a:cubicBezTo>
                    <a:pt x="171002" y="339575"/>
                    <a:pt x="167350" y="347743"/>
                    <a:pt x="167350" y="349983"/>
                  </a:cubicBezTo>
                  <a:cubicBezTo>
                    <a:pt x="164031" y="352807"/>
                    <a:pt x="158177" y="341098"/>
                    <a:pt x="157142" y="350449"/>
                  </a:cubicBezTo>
                  <a:cubicBezTo>
                    <a:pt x="155745" y="350301"/>
                    <a:pt x="150571" y="346450"/>
                    <a:pt x="151842" y="343759"/>
                  </a:cubicBezTo>
                  <a:cubicBezTo>
                    <a:pt x="148664" y="349503"/>
                    <a:pt x="139978" y="350367"/>
                    <a:pt x="132949" y="344816"/>
                  </a:cubicBezTo>
                  <a:cubicBezTo>
                    <a:pt x="137140" y="342303"/>
                    <a:pt x="136667" y="343375"/>
                    <a:pt x="140274" y="336596"/>
                  </a:cubicBezTo>
                  <a:cubicBezTo>
                    <a:pt x="137754" y="333544"/>
                    <a:pt x="135189" y="331511"/>
                    <a:pt x="132661" y="328458"/>
                  </a:cubicBezTo>
                  <a:cubicBezTo>
                    <a:pt x="130325" y="329774"/>
                    <a:pt x="134812" y="337528"/>
                    <a:pt x="131685" y="334667"/>
                  </a:cubicBezTo>
                  <a:cubicBezTo>
                    <a:pt x="130081" y="341098"/>
                    <a:pt x="135240" y="334778"/>
                    <a:pt x="136401" y="335022"/>
                  </a:cubicBezTo>
                  <a:cubicBezTo>
                    <a:pt x="136852" y="343286"/>
                    <a:pt x="127516" y="348179"/>
                    <a:pt x="123702" y="339065"/>
                  </a:cubicBezTo>
                  <a:cubicBezTo>
                    <a:pt x="118498" y="338134"/>
                    <a:pt x="112777" y="354122"/>
                    <a:pt x="107787" y="345378"/>
                  </a:cubicBezTo>
                  <a:cubicBezTo>
                    <a:pt x="106701" y="346952"/>
                    <a:pt x="105599" y="348564"/>
                    <a:pt x="104513" y="350123"/>
                  </a:cubicBezTo>
                  <a:cubicBezTo>
                    <a:pt x="101940" y="347433"/>
                    <a:pt x="104771" y="345134"/>
                    <a:pt x="104742" y="342621"/>
                  </a:cubicBezTo>
                  <a:cubicBezTo>
                    <a:pt x="101674" y="340307"/>
                    <a:pt x="98237" y="349953"/>
                    <a:pt x="95258" y="344395"/>
                  </a:cubicBezTo>
                  <a:cubicBezTo>
                    <a:pt x="93765" y="339524"/>
                    <a:pt x="98348" y="341335"/>
                    <a:pt x="99368" y="338430"/>
                  </a:cubicBezTo>
                  <a:cubicBezTo>
                    <a:pt x="90476" y="341113"/>
                    <a:pt x="82108" y="345555"/>
                    <a:pt x="76675" y="335406"/>
                  </a:cubicBezTo>
                  <a:cubicBezTo>
                    <a:pt x="74058" y="335576"/>
                    <a:pt x="71471" y="334327"/>
                    <a:pt x="68692" y="339834"/>
                  </a:cubicBezTo>
                  <a:cubicBezTo>
                    <a:pt x="70459" y="342059"/>
                    <a:pt x="70858" y="344173"/>
                    <a:pt x="69291" y="346139"/>
                  </a:cubicBezTo>
                  <a:cubicBezTo>
                    <a:pt x="66312" y="339753"/>
                    <a:pt x="57604" y="347329"/>
                    <a:pt x="52208" y="339790"/>
                  </a:cubicBezTo>
                  <a:cubicBezTo>
                    <a:pt x="54123" y="336656"/>
                    <a:pt x="56045" y="333773"/>
                    <a:pt x="57796" y="336478"/>
                  </a:cubicBezTo>
                  <a:cubicBezTo>
                    <a:pt x="56340" y="332058"/>
                    <a:pt x="48024" y="331304"/>
                    <a:pt x="43848" y="330358"/>
                  </a:cubicBezTo>
                  <a:cubicBezTo>
                    <a:pt x="40056" y="336323"/>
                    <a:pt x="46561" y="330602"/>
                    <a:pt x="47588" y="336922"/>
                  </a:cubicBezTo>
                  <a:cubicBezTo>
                    <a:pt x="44831" y="340906"/>
                    <a:pt x="42340" y="336752"/>
                    <a:pt x="39598" y="341349"/>
                  </a:cubicBezTo>
                  <a:cubicBezTo>
                    <a:pt x="40152" y="343486"/>
                    <a:pt x="40071" y="345570"/>
                    <a:pt x="38615" y="347536"/>
                  </a:cubicBezTo>
                  <a:cubicBezTo>
                    <a:pt x="40581" y="351240"/>
                    <a:pt x="41483" y="348209"/>
                    <a:pt x="41594" y="352799"/>
                  </a:cubicBezTo>
                  <a:cubicBezTo>
                    <a:pt x="40544" y="353065"/>
                    <a:pt x="39480" y="353354"/>
                    <a:pt x="38386" y="355061"/>
                  </a:cubicBezTo>
                  <a:cubicBezTo>
                    <a:pt x="34653" y="345230"/>
                    <a:pt x="33448" y="347714"/>
                    <a:pt x="28540" y="343005"/>
                  </a:cubicBezTo>
                  <a:cubicBezTo>
                    <a:pt x="31334" y="337033"/>
                    <a:pt x="33655" y="347056"/>
                    <a:pt x="36449" y="341091"/>
                  </a:cubicBezTo>
                  <a:cubicBezTo>
                    <a:pt x="34764" y="336234"/>
                    <a:pt x="32842" y="339294"/>
                    <a:pt x="31156" y="334423"/>
                  </a:cubicBezTo>
                  <a:cubicBezTo>
                    <a:pt x="32635" y="339575"/>
                    <a:pt x="25317" y="343064"/>
                    <a:pt x="22264" y="342503"/>
                  </a:cubicBezTo>
                  <a:cubicBezTo>
                    <a:pt x="21525" y="340780"/>
                    <a:pt x="23136" y="339228"/>
                    <a:pt x="23979" y="337631"/>
                  </a:cubicBezTo>
                  <a:cubicBezTo>
                    <a:pt x="22072" y="331430"/>
                    <a:pt x="19825" y="336855"/>
                    <a:pt x="17866" y="332132"/>
                  </a:cubicBezTo>
                  <a:cubicBezTo>
                    <a:pt x="16462" y="334527"/>
                    <a:pt x="19884" y="337299"/>
                    <a:pt x="19197" y="339768"/>
                  </a:cubicBezTo>
                  <a:cubicBezTo>
                    <a:pt x="13586" y="343781"/>
                    <a:pt x="8294" y="337003"/>
                    <a:pt x="2705" y="339731"/>
                  </a:cubicBezTo>
                  <a:cubicBezTo>
                    <a:pt x="2498" y="346354"/>
                    <a:pt x="6712" y="338999"/>
                    <a:pt x="8892" y="342739"/>
                  </a:cubicBezTo>
                  <a:cubicBezTo>
                    <a:pt x="9343" y="344025"/>
                    <a:pt x="8818" y="345245"/>
                    <a:pt x="9558" y="346568"/>
                  </a:cubicBezTo>
                  <a:cubicBezTo>
                    <a:pt x="5640" y="343803"/>
                    <a:pt x="4428" y="348579"/>
                    <a:pt x="0" y="350848"/>
                  </a:cubicBezTo>
                  <a:cubicBezTo>
                    <a:pt x="15" y="357974"/>
                    <a:pt x="3895" y="355970"/>
                    <a:pt x="5522" y="350005"/>
                  </a:cubicBezTo>
                  <a:cubicBezTo>
                    <a:pt x="9048" y="353605"/>
                    <a:pt x="1841" y="357367"/>
                    <a:pt x="6867" y="357656"/>
                  </a:cubicBezTo>
                  <a:cubicBezTo>
                    <a:pt x="4265" y="361278"/>
                    <a:pt x="-1212" y="362172"/>
                    <a:pt x="2513" y="368544"/>
                  </a:cubicBezTo>
                  <a:close/>
                  <a:moveTo>
                    <a:pt x="299250" y="453128"/>
                  </a:moveTo>
                  <a:cubicBezTo>
                    <a:pt x="302280" y="448139"/>
                    <a:pt x="305000" y="453675"/>
                    <a:pt x="307831" y="455043"/>
                  </a:cubicBezTo>
                  <a:cubicBezTo>
                    <a:pt x="304838" y="458835"/>
                    <a:pt x="302036" y="456336"/>
                    <a:pt x="299250" y="453128"/>
                  </a:cubicBezTo>
                  <a:close/>
                  <a:moveTo>
                    <a:pt x="537702" y="516816"/>
                  </a:moveTo>
                  <a:cubicBezTo>
                    <a:pt x="535137" y="522293"/>
                    <a:pt x="529822" y="517171"/>
                    <a:pt x="533510" y="525302"/>
                  </a:cubicBezTo>
                  <a:cubicBezTo>
                    <a:pt x="528957" y="528414"/>
                    <a:pt x="524589" y="526277"/>
                    <a:pt x="520227" y="522996"/>
                  </a:cubicBezTo>
                  <a:cubicBezTo>
                    <a:pt x="522548" y="517976"/>
                    <a:pt x="522940" y="521362"/>
                    <a:pt x="525239" y="513342"/>
                  </a:cubicBezTo>
                  <a:cubicBezTo>
                    <a:pt x="526488" y="515094"/>
                    <a:pt x="527693" y="518620"/>
                    <a:pt x="529031" y="517415"/>
                  </a:cubicBezTo>
                  <a:cubicBezTo>
                    <a:pt x="530118" y="515803"/>
                    <a:pt x="528491" y="514014"/>
                    <a:pt x="529186" y="512396"/>
                  </a:cubicBezTo>
                  <a:cubicBezTo>
                    <a:pt x="531995" y="514857"/>
                    <a:pt x="535063" y="508426"/>
                    <a:pt x="537702" y="516816"/>
                  </a:cubicBezTo>
                  <a:close/>
                  <a:moveTo>
                    <a:pt x="2321749" y="204402"/>
                  </a:moveTo>
                  <a:cubicBezTo>
                    <a:pt x="2324565" y="200750"/>
                    <a:pt x="2323952" y="195591"/>
                    <a:pt x="2327337" y="201068"/>
                  </a:cubicBezTo>
                  <a:cubicBezTo>
                    <a:pt x="2327315" y="204771"/>
                    <a:pt x="2323789" y="208548"/>
                    <a:pt x="2321749" y="204402"/>
                  </a:cubicBezTo>
                  <a:close/>
                  <a:moveTo>
                    <a:pt x="2319583" y="68622"/>
                  </a:moveTo>
                  <a:cubicBezTo>
                    <a:pt x="2324528" y="65872"/>
                    <a:pt x="2325098" y="64593"/>
                    <a:pt x="2329370" y="56802"/>
                  </a:cubicBezTo>
                  <a:cubicBezTo>
                    <a:pt x="2331033" y="62390"/>
                    <a:pt x="2332955" y="59434"/>
                    <a:pt x="2334892" y="55974"/>
                  </a:cubicBezTo>
                  <a:cubicBezTo>
                    <a:pt x="2337309" y="61496"/>
                    <a:pt x="2337819" y="61865"/>
                    <a:pt x="2339223" y="68866"/>
                  </a:cubicBezTo>
                  <a:cubicBezTo>
                    <a:pt x="2343414" y="64164"/>
                    <a:pt x="2340702" y="58916"/>
                    <a:pt x="2339674" y="53838"/>
                  </a:cubicBezTo>
                  <a:cubicBezTo>
                    <a:pt x="2346061" y="56935"/>
                    <a:pt x="2345270" y="68947"/>
                    <a:pt x="2341382" y="75311"/>
                  </a:cubicBezTo>
                  <a:cubicBezTo>
                    <a:pt x="2336170" y="65776"/>
                    <a:pt x="2330168" y="82444"/>
                    <a:pt x="2324802" y="77795"/>
                  </a:cubicBezTo>
                  <a:cubicBezTo>
                    <a:pt x="2322119" y="72221"/>
                    <a:pt x="2327899" y="75075"/>
                    <a:pt x="2326605" y="70403"/>
                  </a:cubicBezTo>
                  <a:cubicBezTo>
                    <a:pt x="2324063" y="73234"/>
                    <a:pt x="2319532" y="73478"/>
                    <a:pt x="2319583" y="68622"/>
                  </a:cubicBezTo>
                  <a:close/>
                  <a:moveTo>
                    <a:pt x="1832907" y="108685"/>
                  </a:moveTo>
                  <a:cubicBezTo>
                    <a:pt x="1829891" y="112980"/>
                    <a:pt x="1827179" y="107118"/>
                    <a:pt x="1824237" y="109276"/>
                  </a:cubicBezTo>
                  <a:cubicBezTo>
                    <a:pt x="1827275" y="104620"/>
                    <a:pt x="1830106" y="105447"/>
                    <a:pt x="1832907" y="108685"/>
                  </a:cubicBezTo>
                  <a:close/>
                  <a:moveTo>
                    <a:pt x="1585888" y="119677"/>
                  </a:moveTo>
                  <a:cubicBezTo>
                    <a:pt x="1584631" y="115234"/>
                    <a:pt x="1579317" y="116070"/>
                    <a:pt x="1580677" y="110481"/>
                  </a:cubicBezTo>
                  <a:cubicBezTo>
                    <a:pt x="1582710" y="116291"/>
                    <a:pt x="1588460" y="112019"/>
                    <a:pt x="1585888" y="119677"/>
                  </a:cubicBezTo>
                  <a:close/>
                  <a:moveTo>
                    <a:pt x="1399297" y="107695"/>
                  </a:moveTo>
                  <a:cubicBezTo>
                    <a:pt x="1401352" y="108959"/>
                    <a:pt x="1403599" y="104553"/>
                    <a:pt x="1405513" y="110703"/>
                  </a:cubicBezTo>
                  <a:cubicBezTo>
                    <a:pt x="1403739" y="114429"/>
                    <a:pt x="1398196" y="112810"/>
                    <a:pt x="1399297" y="107695"/>
                  </a:cubicBezTo>
                  <a:close/>
                  <a:moveTo>
                    <a:pt x="305089" y="27826"/>
                  </a:moveTo>
                  <a:cubicBezTo>
                    <a:pt x="301681" y="27760"/>
                    <a:pt x="298274" y="27871"/>
                    <a:pt x="295021" y="23273"/>
                  </a:cubicBezTo>
                  <a:cubicBezTo>
                    <a:pt x="297912" y="23960"/>
                    <a:pt x="304971" y="21602"/>
                    <a:pt x="305089" y="27826"/>
                  </a:cubicBezTo>
                  <a:close/>
                  <a:moveTo>
                    <a:pt x="369235" y="114436"/>
                  </a:moveTo>
                  <a:cubicBezTo>
                    <a:pt x="368836" y="120017"/>
                    <a:pt x="354969" y="117592"/>
                    <a:pt x="357593" y="109750"/>
                  </a:cubicBezTo>
                  <a:cubicBezTo>
                    <a:pt x="361318" y="116373"/>
                    <a:pt x="365517" y="107288"/>
                    <a:pt x="369235" y="114436"/>
                  </a:cubicBezTo>
                  <a:close/>
                  <a:moveTo>
                    <a:pt x="93898" y="75474"/>
                  </a:moveTo>
                  <a:cubicBezTo>
                    <a:pt x="94778" y="73463"/>
                    <a:pt x="94415" y="71320"/>
                    <a:pt x="96448" y="69383"/>
                  </a:cubicBezTo>
                  <a:cubicBezTo>
                    <a:pt x="97668" y="72140"/>
                    <a:pt x="99013" y="70965"/>
                    <a:pt x="100262" y="73463"/>
                  </a:cubicBezTo>
                  <a:cubicBezTo>
                    <a:pt x="98037" y="77144"/>
                    <a:pt x="95849" y="80131"/>
                    <a:pt x="93898" y="75474"/>
                  </a:cubicBezTo>
                  <a:close/>
                  <a:moveTo>
                    <a:pt x="454078" y="295587"/>
                  </a:moveTo>
                  <a:cubicBezTo>
                    <a:pt x="446915" y="295535"/>
                    <a:pt x="443744" y="295010"/>
                    <a:pt x="437661" y="293059"/>
                  </a:cubicBezTo>
                  <a:cubicBezTo>
                    <a:pt x="443271" y="289222"/>
                    <a:pt x="448727" y="290841"/>
                    <a:pt x="454078" y="295587"/>
                  </a:cubicBezTo>
                  <a:close/>
                  <a:moveTo>
                    <a:pt x="302790" y="285098"/>
                  </a:moveTo>
                  <a:cubicBezTo>
                    <a:pt x="300417" y="284174"/>
                    <a:pt x="293935" y="285504"/>
                    <a:pt x="294282" y="280648"/>
                  </a:cubicBezTo>
                  <a:cubicBezTo>
                    <a:pt x="296677" y="280692"/>
                    <a:pt x="303175" y="278822"/>
                    <a:pt x="302790" y="285098"/>
                  </a:cubicBezTo>
                  <a:close/>
                  <a:moveTo>
                    <a:pt x="225457" y="270299"/>
                  </a:moveTo>
                  <a:cubicBezTo>
                    <a:pt x="225472" y="272140"/>
                    <a:pt x="222508" y="280818"/>
                    <a:pt x="220616" y="274964"/>
                  </a:cubicBezTo>
                  <a:cubicBezTo>
                    <a:pt x="219278" y="271556"/>
                    <a:pt x="224408" y="267173"/>
                    <a:pt x="225457" y="270299"/>
                  </a:cubicBezTo>
                  <a:close/>
                  <a:moveTo>
                    <a:pt x="29789" y="350567"/>
                  </a:moveTo>
                  <a:cubicBezTo>
                    <a:pt x="28178" y="348822"/>
                    <a:pt x="28865" y="352400"/>
                    <a:pt x="27313" y="354137"/>
                  </a:cubicBezTo>
                  <a:cubicBezTo>
                    <a:pt x="25199" y="345954"/>
                    <a:pt x="22478" y="358040"/>
                    <a:pt x="20379" y="349828"/>
                  </a:cubicBezTo>
                  <a:cubicBezTo>
                    <a:pt x="23232" y="343286"/>
                    <a:pt x="29855" y="346213"/>
                    <a:pt x="29789" y="350567"/>
                  </a:cubicBezTo>
                  <a:close/>
                  <a:moveTo>
                    <a:pt x="139328" y="390475"/>
                  </a:moveTo>
                  <a:cubicBezTo>
                    <a:pt x="137221" y="390690"/>
                    <a:pt x="135004" y="394666"/>
                    <a:pt x="133052" y="389980"/>
                  </a:cubicBezTo>
                  <a:cubicBezTo>
                    <a:pt x="136615" y="383675"/>
                    <a:pt x="138907" y="389951"/>
                    <a:pt x="139328" y="390475"/>
                  </a:cubicBezTo>
                  <a:close/>
                  <a:moveTo>
                    <a:pt x="246258" y="438951"/>
                  </a:moveTo>
                  <a:cubicBezTo>
                    <a:pt x="245888" y="443829"/>
                    <a:pt x="240906" y="443452"/>
                    <a:pt x="238430" y="438359"/>
                  </a:cubicBezTo>
                  <a:cubicBezTo>
                    <a:pt x="241194" y="433488"/>
                    <a:pt x="243722" y="436645"/>
                    <a:pt x="246258" y="438951"/>
                  </a:cubicBezTo>
                  <a:close/>
                  <a:moveTo>
                    <a:pt x="268958" y="441974"/>
                  </a:moveTo>
                  <a:cubicBezTo>
                    <a:pt x="266201" y="444908"/>
                    <a:pt x="259563" y="442270"/>
                    <a:pt x="259696" y="436231"/>
                  </a:cubicBezTo>
                  <a:cubicBezTo>
                    <a:pt x="262727" y="439786"/>
                    <a:pt x="266023" y="434989"/>
                    <a:pt x="268958" y="441974"/>
                  </a:cubicBezTo>
                  <a:close/>
                  <a:moveTo>
                    <a:pt x="114595" y="170015"/>
                  </a:moveTo>
                  <a:cubicBezTo>
                    <a:pt x="119799" y="171235"/>
                    <a:pt x="125143" y="167731"/>
                    <a:pt x="130266" y="171235"/>
                  </a:cubicBezTo>
                  <a:cubicBezTo>
                    <a:pt x="125187" y="177370"/>
                    <a:pt x="116798" y="174834"/>
                    <a:pt x="114595" y="170015"/>
                  </a:cubicBezTo>
                  <a:close/>
                  <a:moveTo>
                    <a:pt x="335336" y="532509"/>
                  </a:moveTo>
                  <a:cubicBezTo>
                    <a:pt x="334774" y="538119"/>
                    <a:pt x="329364" y="537602"/>
                    <a:pt x="326673" y="533122"/>
                  </a:cubicBezTo>
                  <a:cubicBezTo>
                    <a:pt x="329741" y="526714"/>
                    <a:pt x="332564" y="528835"/>
                    <a:pt x="335336" y="532509"/>
                  </a:cubicBezTo>
                  <a:close/>
                  <a:moveTo>
                    <a:pt x="234667" y="355157"/>
                  </a:moveTo>
                  <a:cubicBezTo>
                    <a:pt x="232065" y="354699"/>
                    <a:pt x="229316" y="358698"/>
                    <a:pt x="226832" y="354551"/>
                  </a:cubicBezTo>
                  <a:cubicBezTo>
                    <a:pt x="229087" y="351070"/>
                    <a:pt x="235310" y="348822"/>
                    <a:pt x="234667" y="355157"/>
                  </a:cubicBezTo>
                  <a:close/>
                  <a:moveTo>
                    <a:pt x="115282" y="147470"/>
                  </a:moveTo>
                  <a:cubicBezTo>
                    <a:pt x="114233" y="143619"/>
                    <a:pt x="109118" y="148793"/>
                    <a:pt x="110729" y="142096"/>
                  </a:cubicBezTo>
                  <a:cubicBezTo>
                    <a:pt x="112828" y="143486"/>
                    <a:pt x="117766" y="140285"/>
                    <a:pt x="115282" y="147470"/>
                  </a:cubicBezTo>
                  <a:close/>
                  <a:moveTo>
                    <a:pt x="120885" y="144136"/>
                  </a:moveTo>
                  <a:cubicBezTo>
                    <a:pt x="122068" y="151410"/>
                    <a:pt x="123288" y="145873"/>
                    <a:pt x="126252" y="148320"/>
                  </a:cubicBezTo>
                  <a:cubicBezTo>
                    <a:pt x="124914" y="150323"/>
                    <a:pt x="127871" y="152629"/>
                    <a:pt x="126851" y="154647"/>
                  </a:cubicBezTo>
                  <a:cubicBezTo>
                    <a:pt x="123036" y="153664"/>
                    <a:pt x="124204" y="149096"/>
                    <a:pt x="120590" y="154160"/>
                  </a:cubicBezTo>
                  <a:cubicBezTo>
                    <a:pt x="119843" y="152829"/>
                    <a:pt x="119089" y="151521"/>
                    <a:pt x="118335" y="150205"/>
                  </a:cubicBezTo>
                  <a:cubicBezTo>
                    <a:pt x="119222" y="148187"/>
                    <a:pt x="118845" y="146058"/>
                    <a:pt x="120885" y="144136"/>
                  </a:cubicBezTo>
                  <a:close/>
                  <a:moveTo>
                    <a:pt x="135270" y="161588"/>
                  </a:moveTo>
                  <a:cubicBezTo>
                    <a:pt x="132638" y="162061"/>
                    <a:pt x="129889" y="166482"/>
                    <a:pt x="127435" y="160982"/>
                  </a:cubicBezTo>
                  <a:cubicBezTo>
                    <a:pt x="130243" y="154987"/>
                    <a:pt x="132801" y="156865"/>
                    <a:pt x="135270" y="161588"/>
                  </a:cubicBezTo>
                  <a:close/>
                  <a:moveTo>
                    <a:pt x="231792" y="294663"/>
                  </a:moveTo>
                  <a:cubicBezTo>
                    <a:pt x="233418" y="292623"/>
                    <a:pt x="235022" y="291551"/>
                    <a:pt x="236560" y="292512"/>
                  </a:cubicBezTo>
                  <a:cubicBezTo>
                    <a:pt x="232938" y="296348"/>
                    <a:pt x="234948" y="308500"/>
                    <a:pt x="229914" y="304553"/>
                  </a:cubicBezTo>
                  <a:cubicBezTo>
                    <a:pt x="228724" y="298573"/>
                    <a:pt x="234483" y="298935"/>
                    <a:pt x="231792" y="294663"/>
                  </a:cubicBezTo>
                  <a:close/>
                  <a:moveTo>
                    <a:pt x="159685" y="159711"/>
                  </a:moveTo>
                  <a:cubicBezTo>
                    <a:pt x="158591" y="161270"/>
                    <a:pt x="157490" y="162889"/>
                    <a:pt x="156388" y="164478"/>
                  </a:cubicBezTo>
                  <a:cubicBezTo>
                    <a:pt x="155656" y="163178"/>
                    <a:pt x="154910" y="161869"/>
                    <a:pt x="154163" y="160553"/>
                  </a:cubicBezTo>
                  <a:cubicBezTo>
                    <a:pt x="156144" y="155579"/>
                    <a:pt x="157881" y="158831"/>
                    <a:pt x="159685" y="159711"/>
                  </a:cubicBezTo>
                  <a:close/>
                  <a:moveTo>
                    <a:pt x="114203" y="79554"/>
                  </a:moveTo>
                  <a:cubicBezTo>
                    <a:pt x="113176" y="70758"/>
                    <a:pt x="111003" y="79983"/>
                    <a:pt x="108009" y="76575"/>
                  </a:cubicBezTo>
                  <a:cubicBezTo>
                    <a:pt x="107735" y="68400"/>
                    <a:pt x="119518" y="72776"/>
                    <a:pt x="114203" y="79554"/>
                  </a:cubicBezTo>
                  <a:close/>
                  <a:moveTo>
                    <a:pt x="249111" y="293488"/>
                  </a:moveTo>
                  <a:cubicBezTo>
                    <a:pt x="254049" y="299224"/>
                    <a:pt x="260494" y="287670"/>
                    <a:pt x="263052" y="299601"/>
                  </a:cubicBezTo>
                  <a:cubicBezTo>
                    <a:pt x="263688" y="292076"/>
                    <a:pt x="269084" y="292689"/>
                    <a:pt x="271796" y="296511"/>
                  </a:cubicBezTo>
                  <a:cubicBezTo>
                    <a:pt x="264212" y="297627"/>
                    <a:pt x="265314" y="306608"/>
                    <a:pt x="257981" y="311753"/>
                  </a:cubicBezTo>
                  <a:cubicBezTo>
                    <a:pt x="255224" y="301323"/>
                    <a:pt x="255121" y="312699"/>
                    <a:pt x="253516" y="303880"/>
                  </a:cubicBezTo>
                  <a:cubicBezTo>
                    <a:pt x="249510" y="305484"/>
                    <a:pt x="241290" y="310429"/>
                    <a:pt x="240152" y="304110"/>
                  </a:cubicBezTo>
                  <a:cubicBezTo>
                    <a:pt x="240817" y="304996"/>
                    <a:pt x="245119" y="304161"/>
                    <a:pt x="243368" y="301840"/>
                  </a:cubicBezTo>
                  <a:cubicBezTo>
                    <a:pt x="240692" y="303141"/>
                    <a:pt x="238112" y="302180"/>
                    <a:pt x="235591" y="298714"/>
                  </a:cubicBezTo>
                  <a:cubicBezTo>
                    <a:pt x="237824" y="294389"/>
                    <a:pt x="239805" y="297708"/>
                    <a:pt x="241793" y="301707"/>
                  </a:cubicBezTo>
                  <a:cubicBezTo>
                    <a:pt x="244343" y="298137"/>
                    <a:pt x="248808" y="300325"/>
                    <a:pt x="249111" y="293488"/>
                  </a:cubicBezTo>
                  <a:close/>
                  <a:moveTo>
                    <a:pt x="330746" y="450534"/>
                  </a:moveTo>
                  <a:cubicBezTo>
                    <a:pt x="330473" y="456839"/>
                    <a:pt x="326008" y="454850"/>
                    <a:pt x="323576" y="453749"/>
                  </a:cubicBezTo>
                  <a:cubicBezTo>
                    <a:pt x="323827" y="448627"/>
                    <a:pt x="328381" y="447584"/>
                    <a:pt x="330746" y="450534"/>
                  </a:cubicBezTo>
                  <a:close/>
                  <a:moveTo>
                    <a:pt x="232391" y="274631"/>
                  </a:moveTo>
                  <a:cubicBezTo>
                    <a:pt x="233396" y="276375"/>
                    <a:pt x="234379" y="278113"/>
                    <a:pt x="235377" y="279872"/>
                  </a:cubicBezTo>
                  <a:cubicBezTo>
                    <a:pt x="233721" y="282954"/>
                    <a:pt x="232110" y="284041"/>
                    <a:pt x="230602" y="282008"/>
                  </a:cubicBezTo>
                  <a:cubicBezTo>
                    <a:pt x="234172" y="279783"/>
                    <a:pt x="228820" y="276856"/>
                    <a:pt x="232391" y="274631"/>
                  </a:cubicBezTo>
                  <a:close/>
                  <a:moveTo>
                    <a:pt x="141294" y="92970"/>
                  </a:moveTo>
                  <a:cubicBezTo>
                    <a:pt x="138759" y="98455"/>
                    <a:pt x="136763" y="86835"/>
                    <a:pt x="134205" y="93680"/>
                  </a:cubicBezTo>
                  <a:cubicBezTo>
                    <a:pt x="131796" y="90006"/>
                    <a:pt x="134701" y="84802"/>
                    <a:pt x="130547" y="84610"/>
                  </a:cubicBezTo>
                  <a:cubicBezTo>
                    <a:pt x="136209" y="76065"/>
                    <a:pt x="136660" y="91521"/>
                    <a:pt x="141294" y="92970"/>
                  </a:cubicBezTo>
                  <a:close/>
                  <a:moveTo>
                    <a:pt x="185357" y="168004"/>
                  </a:moveTo>
                  <a:cubicBezTo>
                    <a:pt x="182903" y="171663"/>
                    <a:pt x="180389" y="176608"/>
                    <a:pt x="178187" y="171205"/>
                  </a:cubicBezTo>
                  <a:cubicBezTo>
                    <a:pt x="180552" y="170954"/>
                    <a:pt x="183154" y="163126"/>
                    <a:pt x="185357" y="168004"/>
                  </a:cubicBezTo>
                  <a:close/>
                  <a:moveTo>
                    <a:pt x="155450" y="117940"/>
                  </a:moveTo>
                  <a:cubicBezTo>
                    <a:pt x="152855" y="110622"/>
                    <a:pt x="160956" y="102284"/>
                    <a:pt x="164423" y="107310"/>
                  </a:cubicBezTo>
                  <a:cubicBezTo>
                    <a:pt x="164312" y="112093"/>
                    <a:pt x="162006" y="115286"/>
                    <a:pt x="160232" y="115781"/>
                  </a:cubicBezTo>
                  <a:cubicBezTo>
                    <a:pt x="160299" y="109313"/>
                    <a:pt x="157172" y="113202"/>
                    <a:pt x="155450" y="117940"/>
                  </a:cubicBezTo>
                  <a:close/>
                  <a:moveTo>
                    <a:pt x="297091" y="317296"/>
                  </a:moveTo>
                  <a:cubicBezTo>
                    <a:pt x="297150" y="310814"/>
                    <a:pt x="294046" y="314717"/>
                    <a:pt x="292316" y="319440"/>
                  </a:cubicBezTo>
                  <a:cubicBezTo>
                    <a:pt x="290254" y="318871"/>
                    <a:pt x="289478" y="317518"/>
                    <a:pt x="289330" y="314214"/>
                  </a:cubicBezTo>
                  <a:cubicBezTo>
                    <a:pt x="283660" y="319891"/>
                    <a:pt x="278449" y="310518"/>
                    <a:pt x="272772" y="316683"/>
                  </a:cubicBezTo>
                  <a:cubicBezTo>
                    <a:pt x="270340" y="313445"/>
                    <a:pt x="273327" y="305654"/>
                    <a:pt x="268958" y="312603"/>
                  </a:cubicBezTo>
                  <a:cubicBezTo>
                    <a:pt x="266349" y="308722"/>
                    <a:pt x="266511" y="298632"/>
                    <a:pt x="270828" y="302712"/>
                  </a:cubicBezTo>
                  <a:cubicBezTo>
                    <a:pt x="269919" y="304309"/>
                    <a:pt x="269113" y="305920"/>
                    <a:pt x="270673" y="307717"/>
                  </a:cubicBezTo>
                  <a:cubicBezTo>
                    <a:pt x="271656" y="293539"/>
                    <a:pt x="280689" y="298603"/>
                    <a:pt x="285996" y="295099"/>
                  </a:cubicBezTo>
                  <a:cubicBezTo>
                    <a:pt x="287230" y="297287"/>
                    <a:pt x="288472" y="299475"/>
                    <a:pt x="289714" y="301678"/>
                  </a:cubicBezTo>
                  <a:cubicBezTo>
                    <a:pt x="292863" y="301293"/>
                    <a:pt x="296219" y="294153"/>
                    <a:pt x="299198" y="299904"/>
                  </a:cubicBezTo>
                  <a:cubicBezTo>
                    <a:pt x="297535" y="307709"/>
                    <a:pt x="290291" y="308633"/>
                    <a:pt x="286417" y="306445"/>
                  </a:cubicBezTo>
                  <a:cubicBezTo>
                    <a:pt x="287149" y="308278"/>
                    <a:pt x="285974" y="308574"/>
                    <a:pt x="284776" y="308818"/>
                  </a:cubicBezTo>
                  <a:cubicBezTo>
                    <a:pt x="287371" y="309424"/>
                    <a:pt x="289840" y="314924"/>
                    <a:pt x="292456" y="314428"/>
                  </a:cubicBezTo>
                  <a:cubicBezTo>
                    <a:pt x="296603" y="307569"/>
                    <a:pt x="300676" y="302439"/>
                    <a:pt x="304416" y="309099"/>
                  </a:cubicBezTo>
                  <a:cubicBezTo>
                    <a:pt x="298089" y="308478"/>
                    <a:pt x="299597" y="314199"/>
                    <a:pt x="297091" y="317296"/>
                  </a:cubicBezTo>
                  <a:close/>
                  <a:moveTo>
                    <a:pt x="190960" y="164648"/>
                  </a:moveTo>
                  <a:cubicBezTo>
                    <a:pt x="192438" y="162254"/>
                    <a:pt x="189075" y="159459"/>
                    <a:pt x="191196" y="157124"/>
                  </a:cubicBezTo>
                  <a:cubicBezTo>
                    <a:pt x="192586" y="162845"/>
                    <a:pt x="194426" y="154263"/>
                    <a:pt x="195816" y="160006"/>
                  </a:cubicBezTo>
                  <a:cubicBezTo>
                    <a:pt x="193325" y="163998"/>
                    <a:pt x="193887" y="168219"/>
                    <a:pt x="190738" y="172173"/>
                  </a:cubicBezTo>
                  <a:cubicBezTo>
                    <a:pt x="189984" y="170835"/>
                    <a:pt x="189237" y="169534"/>
                    <a:pt x="188491" y="168226"/>
                  </a:cubicBezTo>
                  <a:cubicBezTo>
                    <a:pt x="189311" y="167029"/>
                    <a:pt x="190147" y="165831"/>
                    <a:pt x="190960" y="164648"/>
                  </a:cubicBezTo>
                  <a:close/>
                  <a:moveTo>
                    <a:pt x="414222" y="547447"/>
                  </a:moveTo>
                  <a:cubicBezTo>
                    <a:pt x="415286" y="551387"/>
                    <a:pt x="409853" y="556103"/>
                    <a:pt x="408626" y="550774"/>
                  </a:cubicBezTo>
                  <a:cubicBezTo>
                    <a:pt x="410503" y="549111"/>
                    <a:pt x="412558" y="541793"/>
                    <a:pt x="414222" y="547447"/>
                  </a:cubicBezTo>
                  <a:close/>
                  <a:moveTo>
                    <a:pt x="379111" y="461828"/>
                  </a:moveTo>
                  <a:cubicBezTo>
                    <a:pt x="377033" y="470248"/>
                    <a:pt x="368925" y="458473"/>
                    <a:pt x="372096" y="460017"/>
                  </a:cubicBezTo>
                  <a:cubicBezTo>
                    <a:pt x="374409" y="461444"/>
                    <a:pt x="376908" y="456817"/>
                    <a:pt x="379111" y="461828"/>
                  </a:cubicBezTo>
                  <a:close/>
                  <a:moveTo>
                    <a:pt x="183745" y="117607"/>
                  </a:moveTo>
                  <a:cubicBezTo>
                    <a:pt x="182651" y="119218"/>
                    <a:pt x="181550" y="120800"/>
                    <a:pt x="180471" y="122397"/>
                  </a:cubicBezTo>
                  <a:cubicBezTo>
                    <a:pt x="179709" y="120652"/>
                    <a:pt x="178216" y="118878"/>
                    <a:pt x="179044" y="117260"/>
                  </a:cubicBezTo>
                  <a:cubicBezTo>
                    <a:pt x="180582" y="119145"/>
                    <a:pt x="180936" y="111420"/>
                    <a:pt x="183745" y="117607"/>
                  </a:cubicBezTo>
                  <a:close/>
                  <a:moveTo>
                    <a:pt x="212684" y="147492"/>
                  </a:moveTo>
                  <a:cubicBezTo>
                    <a:pt x="211125" y="149480"/>
                    <a:pt x="211509" y="151602"/>
                    <a:pt x="213283" y="153827"/>
                  </a:cubicBezTo>
                  <a:cubicBezTo>
                    <a:pt x="211915" y="155808"/>
                    <a:pt x="210555" y="157789"/>
                    <a:pt x="209180" y="159777"/>
                  </a:cubicBezTo>
                  <a:cubicBezTo>
                    <a:pt x="206852" y="158609"/>
                    <a:pt x="204612" y="155106"/>
                    <a:pt x="202313" y="152969"/>
                  </a:cubicBezTo>
                  <a:cubicBezTo>
                    <a:pt x="205728" y="152467"/>
                    <a:pt x="209247" y="148956"/>
                    <a:pt x="212684" y="147492"/>
                  </a:cubicBezTo>
                  <a:close/>
                  <a:moveTo>
                    <a:pt x="185394" y="115212"/>
                  </a:moveTo>
                  <a:cubicBezTo>
                    <a:pt x="187042" y="111590"/>
                    <a:pt x="186502" y="107783"/>
                    <a:pt x="186517" y="104006"/>
                  </a:cubicBezTo>
                  <a:cubicBezTo>
                    <a:pt x="188018" y="106601"/>
                    <a:pt x="189710" y="102432"/>
                    <a:pt x="191137" y="106881"/>
                  </a:cubicBezTo>
                  <a:cubicBezTo>
                    <a:pt x="184581" y="115271"/>
                    <a:pt x="196681" y="111620"/>
                    <a:pt x="194715" y="118450"/>
                  </a:cubicBezTo>
                  <a:cubicBezTo>
                    <a:pt x="191662" y="114525"/>
                    <a:pt x="184189" y="122212"/>
                    <a:pt x="183893" y="112603"/>
                  </a:cubicBezTo>
                  <a:cubicBezTo>
                    <a:pt x="184403" y="113468"/>
                    <a:pt x="184891" y="114362"/>
                    <a:pt x="185394" y="115212"/>
                  </a:cubicBezTo>
                  <a:close/>
                  <a:moveTo>
                    <a:pt x="226263" y="166112"/>
                  </a:moveTo>
                  <a:cubicBezTo>
                    <a:pt x="225235" y="156998"/>
                    <a:pt x="221081" y="165329"/>
                    <a:pt x="217755" y="161692"/>
                  </a:cubicBezTo>
                  <a:cubicBezTo>
                    <a:pt x="220091" y="150552"/>
                    <a:pt x="228761" y="156636"/>
                    <a:pt x="226263" y="166112"/>
                  </a:cubicBezTo>
                  <a:close/>
                  <a:moveTo>
                    <a:pt x="232457" y="169128"/>
                  </a:moveTo>
                  <a:cubicBezTo>
                    <a:pt x="235296" y="170488"/>
                    <a:pt x="233145" y="177133"/>
                    <a:pt x="235436" y="174391"/>
                  </a:cubicBezTo>
                  <a:cubicBezTo>
                    <a:pt x="236892" y="171552"/>
                    <a:pt x="235022" y="168477"/>
                    <a:pt x="236486" y="165661"/>
                  </a:cubicBezTo>
                  <a:cubicBezTo>
                    <a:pt x="237476" y="167413"/>
                    <a:pt x="238474" y="169165"/>
                    <a:pt x="239487" y="170924"/>
                  </a:cubicBezTo>
                  <a:cubicBezTo>
                    <a:pt x="238260" y="172935"/>
                    <a:pt x="236523" y="174879"/>
                    <a:pt x="238496" y="177133"/>
                  </a:cubicBezTo>
                  <a:cubicBezTo>
                    <a:pt x="236582" y="180260"/>
                    <a:pt x="234660" y="183143"/>
                    <a:pt x="232908" y="180445"/>
                  </a:cubicBezTo>
                  <a:cubicBezTo>
                    <a:pt x="233832" y="178848"/>
                    <a:pt x="234630" y="177237"/>
                    <a:pt x="233063" y="175440"/>
                  </a:cubicBezTo>
                  <a:cubicBezTo>
                    <a:pt x="230121" y="177739"/>
                    <a:pt x="231977" y="180371"/>
                    <a:pt x="229693" y="182714"/>
                  </a:cubicBezTo>
                  <a:cubicBezTo>
                    <a:pt x="226211" y="177858"/>
                    <a:pt x="231555" y="173652"/>
                    <a:pt x="232457" y="169128"/>
                  </a:cubicBezTo>
                  <a:close/>
                  <a:moveTo>
                    <a:pt x="253413" y="203411"/>
                  </a:moveTo>
                  <a:cubicBezTo>
                    <a:pt x="249872" y="208349"/>
                    <a:pt x="246479" y="207817"/>
                    <a:pt x="243264" y="201364"/>
                  </a:cubicBezTo>
                  <a:cubicBezTo>
                    <a:pt x="246775" y="197823"/>
                    <a:pt x="250116" y="199597"/>
                    <a:pt x="253413" y="203411"/>
                  </a:cubicBezTo>
                  <a:close/>
                  <a:moveTo>
                    <a:pt x="197191" y="114894"/>
                  </a:moveTo>
                  <a:cubicBezTo>
                    <a:pt x="201197" y="112159"/>
                    <a:pt x="204886" y="120305"/>
                    <a:pt x="208914" y="117053"/>
                  </a:cubicBezTo>
                  <a:cubicBezTo>
                    <a:pt x="205492" y="122197"/>
                    <a:pt x="203326" y="120786"/>
                    <a:pt x="198603" y="120032"/>
                  </a:cubicBezTo>
                  <a:cubicBezTo>
                    <a:pt x="199431" y="118405"/>
                    <a:pt x="198307" y="116661"/>
                    <a:pt x="197191" y="114894"/>
                  </a:cubicBezTo>
                  <a:close/>
                  <a:moveTo>
                    <a:pt x="317108" y="305063"/>
                  </a:moveTo>
                  <a:cubicBezTo>
                    <a:pt x="315999" y="306623"/>
                    <a:pt x="314905" y="308234"/>
                    <a:pt x="313804" y="309816"/>
                  </a:cubicBezTo>
                  <a:cubicBezTo>
                    <a:pt x="311890" y="304376"/>
                    <a:pt x="309798" y="304206"/>
                    <a:pt x="307536" y="309321"/>
                  </a:cubicBezTo>
                  <a:cubicBezTo>
                    <a:pt x="306804" y="308020"/>
                    <a:pt x="306057" y="306704"/>
                    <a:pt x="305303" y="305410"/>
                  </a:cubicBezTo>
                  <a:cubicBezTo>
                    <a:pt x="309362" y="301249"/>
                    <a:pt x="313198" y="304198"/>
                    <a:pt x="317108" y="305063"/>
                  </a:cubicBezTo>
                  <a:close/>
                  <a:moveTo>
                    <a:pt x="214126" y="126241"/>
                  </a:moveTo>
                  <a:cubicBezTo>
                    <a:pt x="211849" y="123314"/>
                    <a:pt x="209410" y="125856"/>
                    <a:pt x="207170" y="121961"/>
                  </a:cubicBezTo>
                  <a:cubicBezTo>
                    <a:pt x="209210" y="117585"/>
                    <a:pt x="214998" y="120719"/>
                    <a:pt x="214126" y="126241"/>
                  </a:cubicBezTo>
                  <a:close/>
                  <a:moveTo>
                    <a:pt x="418065" y="472376"/>
                  </a:moveTo>
                  <a:cubicBezTo>
                    <a:pt x="413785" y="475533"/>
                    <a:pt x="409779" y="469560"/>
                    <a:pt x="405521" y="471415"/>
                  </a:cubicBezTo>
                  <a:cubicBezTo>
                    <a:pt x="407199" y="463292"/>
                    <a:pt x="414236" y="469242"/>
                    <a:pt x="418065" y="472376"/>
                  </a:cubicBezTo>
                  <a:close/>
                  <a:moveTo>
                    <a:pt x="197945" y="89836"/>
                  </a:moveTo>
                  <a:cubicBezTo>
                    <a:pt x="197531" y="86879"/>
                    <a:pt x="199519" y="84093"/>
                    <a:pt x="200554" y="81247"/>
                  </a:cubicBezTo>
                  <a:cubicBezTo>
                    <a:pt x="202698" y="80315"/>
                    <a:pt x="204775" y="80485"/>
                    <a:pt x="206830" y="81720"/>
                  </a:cubicBezTo>
                  <a:cubicBezTo>
                    <a:pt x="207576" y="85556"/>
                    <a:pt x="206246" y="89230"/>
                    <a:pt x="205714" y="92955"/>
                  </a:cubicBezTo>
                  <a:cubicBezTo>
                    <a:pt x="209631" y="84263"/>
                    <a:pt x="213209" y="87315"/>
                    <a:pt x="216912" y="86288"/>
                  </a:cubicBezTo>
                  <a:cubicBezTo>
                    <a:pt x="219995" y="95350"/>
                    <a:pt x="223121" y="94175"/>
                    <a:pt x="228325" y="98470"/>
                  </a:cubicBezTo>
                  <a:cubicBezTo>
                    <a:pt x="225775" y="104827"/>
                    <a:pt x="217489" y="99142"/>
                    <a:pt x="212647" y="97250"/>
                  </a:cubicBezTo>
                  <a:cubicBezTo>
                    <a:pt x="213978" y="99453"/>
                    <a:pt x="213919" y="101545"/>
                    <a:pt x="213246" y="103577"/>
                  </a:cubicBezTo>
                  <a:cubicBezTo>
                    <a:pt x="208552" y="103245"/>
                    <a:pt x="207259" y="100968"/>
                    <a:pt x="209506" y="97006"/>
                  </a:cubicBezTo>
                  <a:cubicBezTo>
                    <a:pt x="205854" y="98204"/>
                    <a:pt x="194530" y="101818"/>
                    <a:pt x="191677" y="89333"/>
                  </a:cubicBezTo>
                  <a:cubicBezTo>
                    <a:pt x="195417" y="93111"/>
                    <a:pt x="194530" y="88387"/>
                    <a:pt x="197945" y="89836"/>
                  </a:cubicBezTo>
                  <a:close/>
                  <a:moveTo>
                    <a:pt x="237698" y="151964"/>
                  </a:moveTo>
                  <a:cubicBezTo>
                    <a:pt x="236308" y="158195"/>
                    <a:pt x="234815" y="161588"/>
                    <a:pt x="230454" y="157671"/>
                  </a:cubicBezTo>
                  <a:cubicBezTo>
                    <a:pt x="235702" y="158284"/>
                    <a:pt x="232472" y="150545"/>
                    <a:pt x="237698" y="151964"/>
                  </a:cubicBezTo>
                  <a:close/>
                  <a:moveTo>
                    <a:pt x="208456" y="105728"/>
                  </a:moveTo>
                  <a:cubicBezTo>
                    <a:pt x="210237" y="107695"/>
                    <a:pt x="212108" y="106453"/>
                    <a:pt x="213837" y="109912"/>
                  </a:cubicBezTo>
                  <a:cubicBezTo>
                    <a:pt x="211494" y="114236"/>
                    <a:pt x="205965" y="111110"/>
                    <a:pt x="208456" y="105728"/>
                  </a:cubicBezTo>
                  <a:close/>
                  <a:moveTo>
                    <a:pt x="328070" y="305898"/>
                  </a:moveTo>
                  <a:cubicBezTo>
                    <a:pt x="329356" y="307066"/>
                    <a:pt x="330650" y="307051"/>
                    <a:pt x="332032" y="304960"/>
                  </a:cubicBezTo>
                  <a:cubicBezTo>
                    <a:pt x="333267" y="307140"/>
                    <a:pt x="334516" y="309350"/>
                    <a:pt x="335750" y="311501"/>
                  </a:cubicBezTo>
                  <a:cubicBezTo>
                    <a:pt x="341205" y="305898"/>
                    <a:pt x="342388" y="311317"/>
                    <a:pt x="348435" y="307480"/>
                  </a:cubicBezTo>
                  <a:cubicBezTo>
                    <a:pt x="346801" y="309868"/>
                    <a:pt x="349425" y="312573"/>
                    <a:pt x="346646" y="314865"/>
                  </a:cubicBezTo>
                  <a:cubicBezTo>
                    <a:pt x="343659" y="309786"/>
                    <a:pt x="340429" y="312270"/>
                    <a:pt x="337243" y="314140"/>
                  </a:cubicBezTo>
                  <a:cubicBezTo>
                    <a:pt x="338360" y="318405"/>
                    <a:pt x="338552" y="322633"/>
                    <a:pt x="335285" y="326558"/>
                  </a:cubicBezTo>
                  <a:cubicBezTo>
                    <a:pt x="333000" y="324555"/>
                    <a:pt x="330665" y="323934"/>
                    <a:pt x="328425" y="319743"/>
                  </a:cubicBezTo>
                  <a:cubicBezTo>
                    <a:pt x="330901" y="315737"/>
                    <a:pt x="333156" y="319255"/>
                    <a:pt x="335669" y="314014"/>
                  </a:cubicBezTo>
                  <a:cubicBezTo>
                    <a:pt x="334501" y="308870"/>
                    <a:pt x="328455" y="311146"/>
                    <a:pt x="328070" y="305898"/>
                  </a:cubicBezTo>
                  <a:close/>
                  <a:moveTo>
                    <a:pt x="330229" y="312351"/>
                  </a:moveTo>
                  <a:cubicBezTo>
                    <a:pt x="327494" y="315973"/>
                    <a:pt x="324929" y="314606"/>
                    <a:pt x="322475" y="309217"/>
                  </a:cubicBezTo>
                  <a:cubicBezTo>
                    <a:pt x="325173" y="306475"/>
                    <a:pt x="327656" y="310807"/>
                    <a:pt x="330229" y="312351"/>
                  </a:cubicBezTo>
                  <a:close/>
                  <a:moveTo>
                    <a:pt x="228525" y="117326"/>
                  </a:moveTo>
                  <a:cubicBezTo>
                    <a:pt x="231955" y="120105"/>
                    <a:pt x="226440" y="122183"/>
                    <a:pt x="229863" y="124954"/>
                  </a:cubicBezTo>
                  <a:cubicBezTo>
                    <a:pt x="227690" y="127845"/>
                    <a:pt x="225590" y="127667"/>
                    <a:pt x="223595" y="124481"/>
                  </a:cubicBezTo>
                  <a:cubicBezTo>
                    <a:pt x="223639" y="121170"/>
                    <a:pt x="226462" y="117045"/>
                    <a:pt x="228525" y="117326"/>
                  </a:cubicBezTo>
                  <a:close/>
                  <a:moveTo>
                    <a:pt x="450737" y="508833"/>
                  </a:moveTo>
                  <a:cubicBezTo>
                    <a:pt x="448549" y="511723"/>
                    <a:pt x="446369" y="514702"/>
                    <a:pt x="444395" y="510843"/>
                  </a:cubicBezTo>
                  <a:cubicBezTo>
                    <a:pt x="446620" y="506475"/>
                    <a:pt x="448690" y="507613"/>
                    <a:pt x="450737" y="508833"/>
                  </a:cubicBezTo>
                  <a:close/>
                  <a:moveTo>
                    <a:pt x="224134" y="106933"/>
                  </a:moveTo>
                  <a:cubicBezTo>
                    <a:pt x="225723" y="109143"/>
                    <a:pt x="224858" y="111161"/>
                    <a:pt x="226285" y="113379"/>
                  </a:cubicBezTo>
                  <a:cubicBezTo>
                    <a:pt x="224363" y="116920"/>
                    <a:pt x="222567" y="115471"/>
                    <a:pt x="220852" y="111694"/>
                  </a:cubicBezTo>
                  <a:cubicBezTo>
                    <a:pt x="221939" y="110127"/>
                    <a:pt x="223033" y="108530"/>
                    <a:pt x="224134" y="106933"/>
                  </a:cubicBezTo>
                  <a:close/>
                  <a:moveTo>
                    <a:pt x="291030" y="206331"/>
                  </a:moveTo>
                  <a:cubicBezTo>
                    <a:pt x="292390" y="208511"/>
                    <a:pt x="293159" y="210685"/>
                    <a:pt x="293196" y="212762"/>
                  </a:cubicBezTo>
                  <a:cubicBezTo>
                    <a:pt x="289744" y="213863"/>
                    <a:pt x="286262" y="216857"/>
                    <a:pt x="283047" y="210736"/>
                  </a:cubicBezTo>
                  <a:cubicBezTo>
                    <a:pt x="285826" y="205163"/>
                    <a:pt x="288221" y="212289"/>
                    <a:pt x="291030" y="206331"/>
                  </a:cubicBezTo>
                  <a:close/>
                  <a:moveTo>
                    <a:pt x="237121" y="119233"/>
                  </a:moveTo>
                  <a:cubicBezTo>
                    <a:pt x="241150" y="124363"/>
                    <a:pt x="245541" y="117844"/>
                    <a:pt x="249584" y="122737"/>
                  </a:cubicBezTo>
                  <a:cubicBezTo>
                    <a:pt x="245430" y="121296"/>
                    <a:pt x="240965" y="130203"/>
                    <a:pt x="236966" y="124274"/>
                  </a:cubicBezTo>
                  <a:cubicBezTo>
                    <a:pt x="238038" y="122678"/>
                    <a:pt x="236397" y="120874"/>
                    <a:pt x="237121" y="119233"/>
                  </a:cubicBezTo>
                  <a:close/>
                  <a:moveTo>
                    <a:pt x="255091" y="148283"/>
                  </a:moveTo>
                  <a:cubicBezTo>
                    <a:pt x="256192" y="146686"/>
                    <a:pt x="257279" y="145097"/>
                    <a:pt x="258380" y="143508"/>
                  </a:cubicBezTo>
                  <a:cubicBezTo>
                    <a:pt x="259245" y="146509"/>
                    <a:pt x="261056" y="149562"/>
                    <a:pt x="260457" y="152474"/>
                  </a:cubicBezTo>
                  <a:cubicBezTo>
                    <a:pt x="258772" y="147522"/>
                    <a:pt x="256769" y="153206"/>
                    <a:pt x="255091" y="148283"/>
                  </a:cubicBezTo>
                  <a:close/>
                  <a:moveTo>
                    <a:pt x="233618" y="105174"/>
                  </a:moveTo>
                  <a:cubicBezTo>
                    <a:pt x="234734" y="101899"/>
                    <a:pt x="228665" y="98078"/>
                    <a:pt x="232354" y="95018"/>
                  </a:cubicBezTo>
                  <a:cubicBezTo>
                    <a:pt x="236264" y="95203"/>
                    <a:pt x="232206" y="100325"/>
                    <a:pt x="236005" y="104102"/>
                  </a:cubicBezTo>
                  <a:cubicBezTo>
                    <a:pt x="234630" y="106083"/>
                    <a:pt x="233278" y="108072"/>
                    <a:pt x="231895" y="110053"/>
                  </a:cubicBezTo>
                  <a:cubicBezTo>
                    <a:pt x="231068" y="107015"/>
                    <a:pt x="226396" y="108086"/>
                    <a:pt x="228177" y="103489"/>
                  </a:cubicBezTo>
                  <a:cubicBezTo>
                    <a:pt x="230040" y="102269"/>
                    <a:pt x="231777" y="105484"/>
                    <a:pt x="233618" y="105174"/>
                  </a:cubicBezTo>
                  <a:close/>
                  <a:moveTo>
                    <a:pt x="356876" y="314406"/>
                  </a:moveTo>
                  <a:cubicBezTo>
                    <a:pt x="353572" y="311317"/>
                    <a:pt x="353771" y="319396"/>
                    <a:pt x="349780" y="315131"/>
                  </a:cubicBezTo>
                  <a:cubicBezTo>
                    <a:pt x="351835" y="310112"/>
                    <a:pt x="357800" y="307554"/>
                    <a:pt x="356876" y="314406"/>
                  </a:cubicBezTo>
                  <a:close/>
                  <a:moveTo>
                    <a:pt x="276128" y="153672"/>
                  </a:moveTo>
                  <a:cubicBezTo>
                    <a:pt x="273230" y="154226"/>
                    <a:pt x="270288" y="156318"/>
                    <a:pt x="267480" y="154263"/>
                  </a:cubicBezTo>
                  <a:cubicBezTo>
                    <a:pt x="270525" y="148431"/>
                    <a:pt x="273297" y="152275"/>
                    <a:pt x="276128" y="153672"/>
                  </a:cubicBezTo>
                  <a:close/>
                  <a:moveTo>
                    <a:pt x="484251" y="517710"/>
                  </a:moveTo>
                  <a:cubicBezTo>
                    <a:pt x="482367" y="519440"/>
                    <a:pt x="480452" y="522367"/>
                    <a:pt x="478737" y="518546"/>
                  </a:cubicBezTo>
                  <a:cubicBezTo>
                    <a:pt x="478804" y="513719"/>
                    <a:pt x="482263" y="512033"/>
                    <a:pt x="484251" y="517710"/>
                  </a:cubicBezTo>
                  <a:close/>
                  <a:moveTo>
                    <a:pt x="298887" y="180556"/>
                  </a:moveTo>
                  <a:cubicBezTo>
                    <a:pt x="296064" y="178648"/>
                    <a:pt x="293114" y="180896"/>
                    <a:pt x="290372" y="176128"/>
                  </a:cubicBezTo>
                  <a:cubicBezTo>
                    <a:pt x="292930" y="171486"/>
                    <a:pt x="299205" y="176409"/>
                    <a:pt x="298887" y="180556"/>
                  </a:cubicBezTo>
                  <a:close/>
                  <a:moveTo>
                    <a:pt x="374128" y="315737"/>
                  </a:moveTo>
                  <a:cubicBezTo>
                    <a:pt x="377802" y="315072"/>
                    <a:pt x="381395" y="317629"/>
                    <a:pt x="385009" y="319108"/>
                  </a:cubicBezTo>
                  <a:cubicBezTo>
                    <a:pt x="381565" y="324193"/>
                    <a:pt x="372177" y="325095"/>
                    <a:pt x="374128" y="315737"/>
                  </a:cubicBezTo>
                  <a:close/>
                  <a:moveTo>
                    <a:pt x="265129" y="76213"/>
                  </a:moveTo>
                  <a:cubicBezTo>
                    <a:pt x="261847" y="80559"/>
                    <a:pt x="265439" y="77699"/>
                    <a:pt x="266548" y="81335"/>
                  </a:cubicBezTo>
                  <a:cubicBezTo>
                    <a:pt x="264560" y="86318"/>
                    <a:pt x="262963" y="78660"/>
                    <a:pt x="261019" y="82163"/>
                  </a:cubicBezTo>
                  <a:cubicBezTo>
                    <a:pt x="263429" y="89282"/>
                    <a:pt x="266120" y="86702"/>
                    <a:pt x="268633" y="90302"/>
                  </a:cubicBezTo>
                  <a:cubicBezTo>
                    <a:pt x="269239" y="92593"/>
                    <a:pt x="271907" y="101234"/>
                    <a:pt x="267583" y="99024"/>
                  </a:cubicBezTo>
                  <a:cubicBezTo>
                    <a:pt x="269350" y="94397"/>
                    <a:pt x="264634" y="97235"/>
                    <a:pt x="263843" y="92445"/>
                  </a:cubicBezTo>
                  <a:cubicBezTo>
                    <a:pt x="260487" y="99719"/>
                    <a:pt x="257612" y="90745"/>
                    <a:pt x="254359" y="94205"/>
                  </a:cubicBezTo>
                  <a:cubicBezTo>
                    <a:pt x="252193" y="87944"/>
                    <a:pt x="250656" y="86362"/>
                    <a:pt x="246753" y="86081"/>
                  </a:cubicBezTo>
                  <a:cubicBezTo>
                    <a:pt x="245415" y="88069"/>
                    <a:pt x="248357" y="90398"/>
                    <a:pt x="247352" y="92386"/>
                  </a:cubicBezTo>
                  <a:cubicBezTo>
                    <a:pt x="240596" y="85002"/>
                    <a:pt x="244698" y="80071"/>
                    <a:pt x="248039" y="69863"/>
                  </a:cubicBezTo>
                  <a:cubicBezTo>
                    <a:pt x="249747" y="72088"/>
                    <a:pt x="248401" y="74062"/>
                    <a:pt x="248638" y="76191"/>
                  </a:cubicBezTo>
                  <a:cubicBezTo>
                    <a:pt x="250005" y="74232"/>
                    <a:pt x="251166" y="79133"/>
                    <a:pt x="252511" y="77743"/>
                  </a:cubicBezTo>
                  <a:cubicBezTo>
                    <a:pt x="251151" y="75548"/>
                    <a:pt x="250375" y="73397"/>
                    <a:pt x="250353" y="71297"/>
                  </a:cubicBezTo>
                  <a:cubicBezTo>
                    <a:pt x="253317" y="67498"/>
                    <a:pt x="255283" y="72044"/>
                    <a:pt x="254455" y="65340"/>
                  </a:cubicBezTo>
                  <a:cubicBezTo>
                    <a:pt x="256296" y="65554"/>
                    <a:pt x="258159" y="64297"/>
                    <a:pt x="259836" y="69486"/>
                  </a:cubicBezTo>
                  <a:cubicBezTo>
                    <a:pt x="258706" y="72103"/>
                    <a:pt x="256621" y="70595"/>
                    <a:pt x="257360" y="73079"/>
                  </a:cubicBezTo>
                  <a:cubicBezTo>
                    <a:pt x="259992" y="73153"/>
                    <a:pt x="262564" y="74505"/>
                    <a:pt x="265129" y="76213"/>
                  </a:cubicBezTo>
                  <a:close/>
                  <a:moveTo>
                    <a:pt x="287349" y="120630"/>
                  </a:moveTo>
                  <a:cubicBezTo>
                    <a:pt x="287415" y="116070"/>
                    <a:pt x="290076" y="117718"/>
                    <a:pt x="292205" y="115996"/>
                  </a:cubicBezTo>
                  <a:cubicBezTo>
                    <a:pt x="293380" y="123550"/>
                    <a:pt x="297963" y="118642"/>
                    <a:pt x="301452" y="121739"/>
                  </a:cubicBezTo>
                  <a:cubicBezTo>
                    <a:pt x="297660" y="128931"/>
                    <a:pt x="304838" y="122027"/>
                    <a:pt x="305932" y="129604"/>
                  </a:cubicBezTo>
                  <a:cubicBezTo>
                    <a:pt x="302450" y="132095"/>
                    <a:pt x="299235" y="126255"/>
                    <a:pt x="295783" y="127556"/>
                  </a:cubicBezTo>
                  <a:cubicBezTo>
                    <a:pt x="289478" y="134431"/>
                    <a:pt x="290764" y="148963"/>
                    <a:pt x="284281" y="144262"/>
                  </a:cubicBezTo>
                  <a:cubicBezTo>
                    <a:pt x="288923" y="140115"/>
                    <a:pt x="294689" y="125465"/>
                    <a:pt x="287349" y="120630"/>
                  </a:cubicBezTo>
                  <a:close/>
                  <a:moveTo>
                    <a:pt x="511135" y="512262"/>
                  </a:moveTo>
                  <a:cubicBezTo>
                    <a:pt x="511712" y="515219"/>
                    <a:pt x="506937" y="517799"/>
                    <a:pt x="510078" y="520978"/>
                  </a:cubicBezTo>
                  <a:cubicBezTo>
                    <a:pt x="514425" y="517525"/>
                    <a:pt x="512473" y="513615"/>
                    <a:pt x="514329" y="510001"/>
                  </a:cubicBezTo>
                  <a:cubicBezTo>
                    <a:pt x="515556" y="512743"/>
                    <a:pt x="516908" y="511560"/>
                    <a:pt x="518143" y="514066"/>
                  </a:cubicBezTo>
                  <a:cubicBezTo>
                    <a:pt x="515504" y="523365"/>
                    <a:pt x="512325" y="525272"/>
                    <a:pt x="509709" y="533499"/>
                  </a:cubicBezTo>
                  <a:cubicBezTo>
                    <a:pt x="504328" y="523409"/>
                    <a:pt x="503300" y="524163"/>
                    <a:pt x="497535" y="519994"/>
                  </a:cubicBezTo>
                  <a:cubicBezTo>
                    <a:pt x="500986" y="515744"/>
                    <a:pt x="505680" y="510747"/>
                    <a:pt x="511135" y="512262"/>
                  </a:cubicBezTo>
                  <a:close/>
                  <a:moveTo>
                    <a:pt x="392926" y="317215"/>
                  </a:moveTo>
                  <a:cubicBezTo>
                    <a:pt x="391536" y="322256"/>
                    <a:pt x="388860" y="323432"/>
                    <a:pt x="385756" y="320423"/>
                  </a:cubicBezTo>
                  <a:cubicBezTo>
                    <a:pt x="388195" y="318117"/>
                    <a:pt x="390560" y="318028"/>
                    <a:pt x="392926" y="317215"/>
                  </a:cubicBezTo>
                  <a:close/>
                  <a:moveTo>
                    <a:pt x="247522" y="61030"/>
                  </a:moveTo>
                  <a:cubicBezTo>
                    <a:pt x="246051" y="63418"/>
                    <a:pt x="249421" y="66197"/>
                    <a:pt x="247293" y="68555"/>
                  </a:cubicBezTo>
                  <a:cubicBezTo>
                    <a:pt x="243530" y="69834"/>
                    <a:pt x="243863" y="58709"/>
                    <a:pt x="247522" y="61030"/>
                  </a:cubicBezTo>
                  <a:close/>
                  <a:moveTo>
                    <a:pt x="301733" y="138060"/>
                  </a:moveTo>
                  <a:cubicBezTo>
                    <a:pt x="299553" y="141261"/>
                    <a:pt x="297357" y="144432"/>
                    <a:pt x="295162" y="147618"/>
                  </a:cubicBezTo>
                  <a:cubicBezTo>
                    <a:pt x="294171" y="145984"/>
                    <a:pt x="293085" y="147322"/>
                    <a:pt x="292102" y="144861"/>
                  </a:cubicBezTo>
                  <a:cubicBezTo>
                    <a:pt x="291518" y="139243"/>
                    <a:pt x="298156" y="134335"/>
                    <a:pt x="301733" y="138060"/>
                  </a:cubicBezTo>
                  <a:close/>
                  <a:moveTo>
                    <a:pt x="399120" y="320187"/>
                  </a:moveTo>
                  <a:cubicBezTo>
                    <a:pt x="401086" y="323343"/>
                    <a:pt x="403030" y="322042"/>
                    <a:pt x="401279" y="326655"/>
                  </a:cubicBezTo>
                  <a:cubicBezTo>
                    <a:pt x="399785" y="324053"/>
                    <a:pt x="398100" y="328251"/>
                    <a:pt x="396659" y="323779"/>
                  </a:cubicBezTo>
                  <a:cubicBezTo>
                    <a:pt x="397479" y="322589"/>
                    <a:pt x="398292" y="321399"/>
                    <a:pt x="399120" y="320187"/>
                  </a:cubicBezTo>
                  <a:close/>
                  <a:moveTo>
                    <a:pt x="348132" y="214514"/>
                  </a:moveTo>
                  <a:cubicBezTo>
                    <a:pt x="352219" y="220723"/>
                    <a:pt x="344798" y="223938"/>
                    <a:pt x="342455" y="220368"/>
                  </a:cubicBezTo>
                  <a:cubicBezTo>
                    <a:pt x="344413" y="215755"/>
                    <a:pt x="346150" y="219126"/>
                    <a:pt x="348132" y="214514"/>
                  </a:cubicBezTo>
                  <a:close/>
                  <a:moveTo>
                    <a:pt x="271102" y="86724"/>
                  </a:moveTo>
                  <a:cubicBezTo>
                    <a:pt x="272661" y="86724"/>
                    <a:pt x="275699" y="92394"/>
                    <a:pt x="273179" y="95668"/>
                  </a:cubicBezTo>
                  <a:cubicBezTo>
                    <a:pt x="271220" y="92593"/>
                    <a:pt x="269409" y="89518"/>
                    <a:pt x="271102" y="86724"/>
                  </a:cubicBezTo>
                  <a:close/>
                  <a:moveTo>
                    <a:pt x="404050" y="313061"/>
                  </a:moveTo>
                  <a:cubicBezTo>
                    <a:pt x="403592" y="313852"/>
                    <a:pt x="403193" y="314665"/>
                    <a:pt x="403969" y="315574"/>
                  </a:cubicBezTo>
                  <a:cubicBezTo>
                    <a:pt x="405351" y="313431"/>
                    <a:pt x="406652" y="313534"/>
                    <a:pt x="407931" y="314606"/>
                  </a:cubicBezTo>
                  <a:cubicBezTo>
                    <a:pt x="405204" y="318391"/>
                    <a:pt x="402550" y="319359"/>
                    <a:pt x="400022" y="316498"/>
                  </a:cubicBezTo>
                  <a:cubicBezTo>
                    <a:pt x="401382" y="314938"/>
                    <a:pt x="402786" y="311649"/>
                    <a:pt x="404050" y="313061"/>
                  </a:cubicBezTo>
                  <a:close/>
                  <a:moveTo>
                    <a:pt x="402432" y="289082"/>
                  </a:moveTo>
                  <a:cubicBezTo>
                    <a:pt x="399948" y="284521"/>
                    <a:pt x="397065" y="293184"/>
                    <a:pt x="394589" y="288461"/>
                  </a:cubicBezTo>
                  <a:cubicBezTo>
                    <a:pt x="396866" y="284359"/>
                    <a:pt x="403075" y="282688"/>
                    <a:pt x="402432" y="289082"/>
                  </a:cubicBezTo>
                  <a:close/>
                  <a:moveTo>
                    <a:pt x="247559" y="8275"/>
                  </a:moveTo>
                  <a:cubicBezTo>
                    <a:pt x="245969" y="13604"/>
                    <a:pt x="250708" y="10914"/>
                    <a:pt x="249954" y="7218"/>
                  </a:cubicBezTo>
                  <a:cubicBezTo>
                    <a:pt x="251949" y="10293"/>
                    <a:pt x="251011" y="13161"/>
                    <a:pt x="250456" y="16044"/>
                  </a:cubicBezTo>
                  <a:cubicBezTo>
                    <a:pt x="246960" y="14454"/>
                    <a:pt x="247610" y="18025"/>
                    <a:pt x="242628" y="15438"/>
                  </a:cubicBezTo>
                  <a:cubicBezTo>
                    <a:pt x="243818" y="11564"/>
                    <a:pt x="245319" y="8548"/>
                    <a:pt x="247559" y="8275"/>
                  </a:cubicBezTo>
                  <a:close/>
                  <a:moveTo>
                    <a:pt x="564194" y="523912"/>
                  </a:moveTo>
                  <a:cubicBezTo>
                    <a:pt x="561976" y="528266"/>
                    <a:pt x="559995" y="523971"/>
                    <a:pt x="557926" y="523446"/>
                  </a:cubicBezTo>
                  <a:cubicBezTo>
                    <a:pt x="560150" y="519100"/>
                    <a:pt x="562235" y="519248"/>
                    <a:pt x="564194" y="523912"/>
                  </a:cubicBezTo>
                  <a:close/>
                  <a:moveTo>
                    <a:pt x="396637" y="220797"/>
                  </a:moveTo>
                  <a:cubicBezTo>
                    <a:pt x="394692" y="224337"/>
                    <a:pt x="392904" y="222888"/>
                    <a:pt x="391189" y="219126"/>
                  </a:cubicBezTo>
                  <a:cubicBezTo>
                    <a:pt x="393133" y="215571"/>
                    <a:pt x="394922" y="217041"/>
                    <a:pt x="396637" y="220797"/>
                  </a:cubicBezTo>
                  <a:close/>
                  <a:moveTo>
                    <a:pt x="463096" y="335222"/>
                  </a:moveTo>
                  <a:cubicBezTo>
                    <a:pt x="466600" y="339346"/>
                    <a:pt x="462017" y="345977"/>
                    <a:pt x="459792" y="339997"/>
                  </a:cubicBezTo>
                  <a:cubicBezTo>
                    <a:pt x="462098" y="336848"/>
                    <a:pt x="460206" y="335392"/>
                    <a:pt x="463096" y="335222"/>
                  </a:cubicBezTo>
                  <a:close/>
                  <a:moveTo>
                    <a:pt x="409779" y="228092"/>
                  </a:moveTo>
                  <a:cubicBezTo>
                    <a:pt x="413357" y="223118"/>
                    <a:pt x="420815" y="225490"/>
                    <a:pt x="421406" y="232779"/>
                  </a:cubicBezTo>
                  <a:cubicBezTo>
                    <a:pt x="418235" y="225431"/>
                    <a:pt x="414599" y="233333"/>
                    <a:pt x="411191" y="233230"/>
                  </a:cubicBezTo>
                  <a:cubicBezTo>
                    <a:pt x="412632" y="229800"/>
                    <a:pt x="409040" y="232616"/>
                    <a:pt x="409779" y="228092"/>
                  </a:cubicBezTo>
                  <a:close/>
                  <a:moveTo>
                    <a:pt x="603962" y="533292"/>
                  </a:moveTo>
                  <a:cubicBezTo>
                    <a:pt x="600510" y="534645"/>
                    <a:pt x="597065" y="536160"/>
                    <a:pt x="593813" y="531252"/>
                  </a:cubicBezTo>
                  <a:cubicBezTo>
                    <a:pt x="597154" y="528251"/>
                    <a:pt x="603400" y="526351"/>
                    <a:pt x="603962" y="533292"/>
                  </a:cubicBezTo>
                  <a:close/>
                  <a:moveTo>
                    <a:pt x="316657" y="35004"/>
                  </a:moveTo>
                  <a:cubicBezTo>
                    <a:pt x="315075" y="32927"/>
                    <a:pt x="309524" y="31929"/>
                    <a:pt x="310618" y="26984"/>
                  </a:cubicBezTo>
                  <a:cubicBezTo>
                    <a:pt x="312326" y="24995"/>
                    <a:pt x="317744" y="30650"/>
                    <a:pt x="316657" y="35004"/>
                  </a:cubicBezTo>
                  <a:close/>
                  <a:moveTo>
                    <a:pt x="380360" y="110245"/>
                  </a:moveTo>
                  <a:cubicBezTo>
                    <a:pt x="382784" y="116772"/>
                    <a:pt x="385482" y="114140"/>
                    <a:pt x="387966" y="118383"/>
                  </a:cubicBezTo>
                  <a:cubicBezTo>
                    <a:pt x="384965" y="122759"/>
                    <a:pt x="382304" y="115404"/>
                    <a:pt x="379162" y="123994"/>
                  </a:cubicBezTo>
                  <a:cubicBezTo>
                    <a:pt x="377684" y="120335"/>
                    <a:pt x="376036" y="123314"/>
                    <a:pt x="374616" y="118605"/>
                  </a:cubicBezTo>
                  <a:cubicBezTo>
                    <a:pt x="378297" y="114569"/>
                    <a:pt x="377507" y="115752"/>
                    <a:pt x="380360" y="110245"/>
                  </a:cubicBezTo>
                  <a:close/>
                  <a:moveTo>
                    <a:pt x="488709" y="293229"/>
                  </a:moveTo>
                  <a:cubicBezTo>
                    <a:pt x="491606" y="297228"/>
                    <a:pt x="492708" y="301079"/>
                    <a:pt x="489152" y="304597"/>
                  </a:cubicBezTo>
                  <a:cubicBezTo>
                    <a:pt x="486750" y="303437"/>
                    <a:pt x="486136" y="296821"/>
                    <a:pt x="482278" y="297767"/>
                  </a:cubicBezTo>
                  <a:cubicBezTo>
                    <a:pt x="484555" y="291920"/>
                    <a:pt x="486491" y="297642"/>
                    <a:pt x="488709" y="293229"/>
                  </a:cubicBezTo>
                  <a:close/>
                  <a:moveTo>
                    <a:pt x="372791" y="49396"/>
                  </a:moveTo>
                  <a:cubicBezTo>
                    <a:pt x="369775" y="53528"/>
                    <a:pt x="366788" y="56972"/>
                    <a:pt x="363965" y="54984"/>
                  </a:cubicBezTo>
                  <a:cubicBezTo>
                    <a:pt x="366973" y="50911"/>
                    <a:pt x="370056" y="44428"/>
                    <a:pt x="372791" y="49396"/>
                  </a:cubicBezTo>
                  <a:close/>
                  <a:moveTo>
                    <a:pt x="436678" y="169904"/>
                  </a:moveTo>
                  <a:cubicBezTo>
                    <a:pt x="434734" y="173445"/>
                    <a:pt x="432945" y="171996"/>
                    <a:pt x="431230" y="168219"/>
                  </a:cubicBezTo>
                  <a:cubicBezTo>
                    <a:pt x="433174" y="164685"/>
                    <a:pt x="434963" y="166142"/>
                    <a:pt x="436678" y="169904"/>
                  </a:cubicBezTo>
                  <a:close/>
                  <a:moveTo>
                    <a:pt x="414613" y="120453"/>
                  </a:moveTo>
                  <a:cubicBezTo>
                    <a:pt x="411620" y="124127"/>
                    <a:pt x="408685" y="126196"/>
                    <a:pt x="405950" y="121052"/>
                  </a:cubicBezTo>
                  <a:cubicBezTo>
                    <a:pt x="408944" y="117570"/>
                    <a:pt x="411745" y="119810"/>
                    <a:pt x="414613" y="120453"/>
                  </a:cubicBezTo>
                  <a:close/>
                  <a:moveTo>
                    <a:pt x="434305" y="144617"/>
                  </a:moveTo>
                  <a:cubicBezTo>
                    <a:pt x="438334" y="149917"/>
                    <a:pt x="442724" y="143301"/>
                    <a:pt x="446849" y="145585"/>
                  </a:cubicBezTo>
                  <a:cubicBezTo>
                    <a:pt x="444003" y="154463"/>
                    <a:pt x="439206" y="150412"/>
                    <a:pt x="433329" y="150789"/>
                  </a:cubicBezTo>
                  <a:cubicBezTo>
                    <a:pt x="432465" y="152578"/>
                    <a:pt x="432812" y="155283"/>
                    <a:pt x="430942" y="151868"/>
                  </a:cubicBezTo>
                  <a:cubicBezTo>
                    <a:pt x="431267" y="149377"/>
                    <a:pt x="432154" y="146930"/>
                    <a:pt x="434305" y="144617"/>
                  </a:cubicBezTo>
                  <a:close/>
                  <a:moveTo>
                    <a:pt x="498961" y="240060"/>
                  </a:moveTo>
                  <a:cubicBezTo>
                    <a:pt x="494881" y="245064"/>
                    <a:pt x="490985" y="244125"/>
                    <a:pt x="487097" y="242898"/>
                  </a:cubicBezTo>
                  <a:cubicBezTo>
                    <a:pt x="491185" y="237487"/>
                    <a:pt x="495080" y="238951"/>
                    <a:pt x="498961" y="240060"/>
                  </a:cubicBezTo>
                  <a:close/>
                  <a:moveTo>
                    <a:pt x="391159" y="39498"/>
                  </a:moveTo>
                  <a:cubicBezTo>
                    <a:pt x="388971" y="42410"/>
                    <a:pt x="386916" y="41279"/>
                    <a:pt x="384802" y="41516"/>
                  </a:cubicBezTo>
                  <a:cubicBezTo>
                    <a:pt x="386421" y="37458"/>
                    <a:pt x="384640" y="33141"/>
                    <a:pt x="386754" y="29135"/>
                  </a:cubicBezTo>
                  <a:cubicBezTo>
                    <a:pt x="389991" y="32734"/>
                    <a:pt x="388395" y="35950"/>
                    <a:pt x="391159" y="39498"/>
                  </a:cubicBezTo>
                  <a:close/>
                  <a:moveTo>
                    <a:pt x="378460" y="43571"/>
                  </a:moveTo>
                  <a:cubicBezTo>
                    <a:pt x="377359" y="37169"/>
                    <a:pt x="375392" y="39838"/>
                    <a:pt x="372421" y="35558"/>
                  </a:cubicBezTo>
                  <a:cubicBezTo>
                    <a:pt x="377824" y="34708"/>
                    <a:pt x="382385" y="21270"/>
                    <a:pt x="385105" y="31530"/>
                  </a:cubicBezTo>
                  <a:cubicBezTo>
                    <a:pt x="380545" y="33185"/>
                    <a:pt x="380751" y="38470"/>
                    <a:pt x="378460" y="43571"/>
                  </a:cubicBezTo>
                  <a:close/>
                  <a:moveTo>
                    <a:pt x="391588" y="50852"/>
                  </a:moveTo>
                  <a:cubicBezTo>
                    <a:pt x="390109" y="45596"/>
                    <a:pt x="384322" y="52101"/>
                    <a:pt x="385475" y="45352"/>
                  </a:cubicBezTo>
                  <a:cubicBezTo>
                    <a:pt x="388358" y="45448"/>
                    <a:pt x="391277" y="43896"/>
                    <a:pt x="393975" y="49787"/>
                  </a:cubicBezTo>
                  <a:cubicBezTo>
                    <a:pt x="392416" y="51754"/>
                    <a:pt x="392800" y="53860"/>
                    <a:pt x="394574" y="56122"/>
                  </a:cubicBezTo>
                  <a:cubicBezTo>
                    <a:pt x="391861" y="59153"/>
                    <a:pt x="389230" y="59714"/>
                    <a:pt x="386665" y="58029"/>
                  </a:cubicBezTo>
                  <a:cubicBezTo>
                    <a:pt x="387892" y="55560"/>
                    <a:pt x="392852" y="55760"/>
                    <a:pt x="391588" y="50852"/>
                  </a:cubicBezTo>
                  <a:close/>
                  <a:moveTo>
                    <a:pt x="444254" y="127778"/>
                  </a:moveTo>
                  <a:cubicBezTo>
                    <a:pt x="442229" y="125036"/>
                    <a:pt x="439989" y="129493"/>
                    <a:pt x="438053" y="124785"/>
                  </a:cubicBezTo>
                  <a:cubicBezTo>
                    <a:pt x="439812" y="120845"/>
                    <a:pt x="445304" y="124119"/>
                    <a:pt x="444254" y="127778"/>
                  </a:cubicBezTo>
                  <a:close/>
                  <a:moveTo>
                    <a:pt x="434837" y="127069"/>
                  </a:moveTo>
                  <a:cubicBezTo>
                    <a:pt x="437225" y="124311"/>
                    <a:pt x="432598" y="121037"/>
                    <a:pt x="435894" y="118346"/>
                  </a:cubicBezTo>
                  <a:cubicBezTo>
                    <a:pt x="439265" y="120845"/>
                    <a:pt x="437787" y="129197"/>
                    <a:pt x="434837" y="127069"/>
                  </a:cubicBezTo>
                  <a:close/>
                  <a:moveTo>
                    <a:pt x="452149" y="152252"/>
                  </a:moveTo>
                  <a:cubicBezTo>
                    <a:pt x="454366" y="147854"/>
                    <a:pt x="456421" y="149473"/>
                    <a:pt x="458558" y="147736"/>
                  </a:cubicBezTo>
                  <a:cubicBezTo>
                    <a:pt x="460487" y="153236"/>
                    <a:pt x="462623" y="151964"/>
                    <a:pt x="464685" y="153250"/>
                  </a:cubicBezTo>
                  <a:cubicBezTo>
                    <a:pt x="461248" y="155512"/>
                    <a:pt x="462756" y="155808"/>
                    <a:pt x="459755" y="160398"/>
                  </a:cubicBezTo>
                  <a:cubicBezTo>
                    <a:pt x="458498" y="155460"/>
                    <a:pt x="457508" y="153420"/>
                    <a:pt x="454292" y="158705"/>
                  </a:cubicBezTo>
                  <a:cubicBezTo>
                    <a:pt x="452940" y="156488"/>
                    <a:pt x="452164" y="154344"/>
                    <a:pt x="452149" y="152252"/>
                  </a:cubicBezTo>
                  <a:close/>
                  <a:moveTo>
                    <a:pt x="571977" y="344920"/>
                  </a:moveTo>
                  <a:cubicBezTo>
                    <a:pt x="569649" y="350301"/>
                    <a:pt x="566323" y="347721"/>
                    <a:pt x="566234" y="353272"/>
                  </a:cubicBezTo>
                  <a:cubicBezTo>
                    <a:pt x="565731" y="352407"/>
                    <a:pt x="565229" y="351521"/>
                    <a:pt x="564733" y="350648"/>
                  </a:cubicBezTo>
                  <a:cubicBezTo>
                    <a:pt x="564194" y="351299"/>
                    <a:pt x="563647" y="351861"/>
                    <a:pt x="563159" y="350515"/>
                  </a:cubicBezTo>
                  <a:cubicBezTo>
                    <a:pt x="564667" y="344750"/>
                    <a:pt x="568658" y="341268"/>
                    <a:pt x="571977" y="344920"/>
                  </a:cubicBezTo>
                  <a:close/>
                  <a:moveTo>
                    <a:pt x="668455" y="530735"/>
                  </a:moveTo>
                  <a:cubicBezTo>
                    <a:pt x="670436" y="532760"/>
                    <a:pt x="672388" y="529744"/>
                    <a:pt x="672269" y="534815"/>
                  </a:cubicBezTo>
                  <a:cubicBezTo>
                    <a:pt x="670030" y="539871"/>
                    <a:pt x="666208" y="534438"/>
                    <a:pt x="668455" y="530735"/>
                  </a:cubicBezTo>
                  <a:close/>
                  <a:moveTo>
                    <a:pt x="398839" y="45138"/>
                  </a:moveTo>
                  <a:cubicBezTo>
                    <a:pt x="396466" y="45485"/>
                    <a:pt x="394160" y="44059"/>
                    <a:pt x="391898" y="40836"/>
                  </a:cubicBezTo>
                  <a:cubicBezTo>
                    <a:pt x="393990" y="34294"/>
                    <a:pt x="399593" y="43061"/>
                    <a:pt x="398839" y="45138"/>
                  </a:cubicBezTo>
                  <a:close/>
                  <a:moveTo>
                    <a:pt x="556033" y="300975"/>
                  </a:moveTo>
                  <a:cubicBezTo>
                    <a:pt x="552803" y="303836"/>
                    <a:pt x="549669" y="303592"/>
                    <a:pt x="546616" y="300266"/>
                  </a:cubicBezTo>
                  <a:cubicBezTo>
                    <a:pt x="549854" y="297398"/>
                    <a:pt x="552995" y="297656"/>
                    <a:pt x="556033" y="300975"/>
                  </a:cubicBezTo>
                  <a:close/>
                  <a:moveTo>
                    <a:pt x="429138" y="56270"/>
                  </a:moveTo>
                  <a:cubicBezTo>
                    <a:pt x="427534" y="54548"/>
                    <a:pt x="428236" y="58103"/>
                    <a:pt x="426662" y="59840"/>
                  </a:cubicBezTo>
                  <a:cubicBezTo>
                    <a:pt x="423365" y="58465"/>
                    <a:pt x="423373" y="51059"/>
                    <a:pt x="418893" y="56743"/>
                  </a:cubicBezTo>
                  <a:cubicBezTo>
                    <a:pt x="418435" y="61030"/>
                    <a:pt x="423461" y="60180"/>
                    <a:pt x="420985" y="65694"/>
                  </a:cubicBezTo>
                  <a:cubicBezTo>
                    <a:pt x="417888" y="65561"/>
                    <a:pt x="416070" y="63174"/>
                    <a:pt x="414931" y="57674"/>
                  </a:cubicBezTo>
                  <a:cubicBezTo>
                    <a:pt x="419366" y="50896"/>
                    <a:pt x="427778" y="48390"/>
                    <a:pt x="429138" y="56270"/>
                  </a:cubicBezTo>
                  <a:close/>
                  <a:moveTo>
                    <a:pt x="533887" y="254052"/>
                  </a:moveTo>
                  <a:cubicBezTo>
                    <a:pt x="537228" y="256085"/>
                    <a:pt x="540858" y="249004"/>
                    <a:pt x="544036" y="256100"/>
                  </a:cubicBezTo>
                  <a:cubicBezTo>
                    <a:pt x="541020" y="260831"/>
                    <a:pt x="538204" y="258539"/>
                    <a:pt x="535218" y="261681"/>
                  </a:cubicBezTo>
                  <a:cubicBezTo>
                    <a:pt x="533289" y="259027"/>
                    <a:pt x="532623" y="256455"/>
                    <a:pt x="533887" y="254052"/>
                  </a:cubicBezTo>
                  <a:close/>
                  <a:moveTo>
                    <a:pt x="475374" y="137720"/>
                  </a:moveTo>
                  <a:cubicBezTo>
                    <a:pt x="476926" y="138245"/>
                    <a:pt x="478441" y="139679"/>
                    <a:pt x="479905" y="143101"/>
                  </a:cubicBezTo>
                  <a:cubicBezTo>
                    <a:pt x="477614" y="148749"/>
                    <a:pt x="472979" y="141394"/>
                    <a:pt x="475374" y="137720"/>
                  </a:cubicBezTo>
                  <a:close/>
                  <a:moveTo>
                    <a:pt x="440854" y="58436"/>
                  </a:moveTo>
                  <a:cubicBezTo>
                    <a:pt x="439686" y="60032"/>
                    <a:pt x="439398" y="61681"/>
                    <a:pt x="439132" y="63344"/>
                  </a:cubicBezTo>
                  <a:cubicBezTo>
                    <a:pt x="437580" y="62826"/>
                    <a:pt x="436049" y="61378"/>
                    <a:pt x="434579" y="57955"/>
                  </a:cubicBezTo>
                  <a:cubicBezTo>
                    <a:pt x="436759" y="55102"/>
                    <a:pt x="438858" y="55265"/>
                    <a:pt x="440854" y="58436"/>
                  </a:cubicBezTo>
                  <a:close/>
                  <a:moveTo>
                    <a:pt x="490963" y="141446"/>
                  </a:moveTo>
                  <a:cubicBezTo>
                    <a:pt x="488598" y="141689"/>
                    <a:pt x="486011" y="149525"/>
                    <a:pt x="483793" y="144661"/>
                  </a:cubicBezTo>
                  <a:cubicBezTo>
                    <a:pt x="486262" y="140972"/>
                    <a:pt x="488657" y="139790"/>
                    <a:pt x="490963" y="141446"/>
                  </a:cubicBezTo>
                  <a:close/>
                  <a:moveTo>
                    <a:pt x="513050" y="164515"/>
                  </a:moveTo>
                  <a:cubicBezTo>
                    <a:pt x="509820" y="170370"/>
                    <a:pt x="508992" y="163015"/>
                    <a:pt x="507373" y="170362"/>
                  </a:cubicBezTo>
                  <a:cubicBezTo>
                    <a:pt x="506005" y="168160"/>
                    <a:pt x="505229" y="166016"/>
                    <a:pt x="505200" y="163902"/>
                  </a:cubicBezTo>
                  <a:cubicBezTo>
                    <a:pt x="507964" y="159371"/>
                    <a:pt x="510566" y="159563"/>
                    <a:pt x="513050" y="164515"/>
                  </a:cubicBezTo>
                  <a:close/>
                  <a:moveTo>
                    <a:pt x="495879" y="160679"/>
                  </a:moveTo>
                  <a:cubicBezTo>
                    <a:pt x="498850" y="166186"/>
                    <a:pt x="502302" y="156177"/>
                    <a:pt x="505185" y="163909"/>
                  </a:cubicBezTo>
                  <a:cubicBezTo>
                    <a:pt x="502339" y="170924"/>
                    <a:pt x="495746" y="167029"/>
                    <a:pt x="495879" y="160679"/>
                  </a:cubicBezTo>
                  <a:close/>
                  <a:moveTo>
                    <a:pt x="451373" y="74328"/>
                  </a:moveTo>
                  <a:cubicBezTo>
                    <a:pt x="449081" y="80678"/>
                    <a:pt x="447167" y="74779"/>
                    <a:pt x="445171" y="71334"/>
                  </a:cubicBezTo>
                  <a:cubicBezTo>
                    <a:pt x="447381" y="67239"/>
                    <a:pt x="449310" y="73168"/>
                    <a:pt x="451373" y="74328"/>
                  </a:cubicBezTo>
                  <a:close/>
                  <a:moveTo>
                    <a:pt x="501777" y="147337"/>
                  </a:moveTo>
                  <a:cubicBezTo>
                    <a:pt x="499538" y="152245"/>
                    <a:pt x="497549" y="148527"/>
                    <a:pt x="495435" y="149325"/>
                  </a:cubicBezTo>
                  <a:cubicBezTo>
                    <a:pt x="495590" y="143537"/>
                    <a:pt x="499626" y="142687"/>
                    <a:pt x="501777" y="147337"/>
                  </a:cubicBezTo>
                  <a:close/>
                  <a:moveTo>
                    <a:pt x="511498" y="138023"/>
                  </a:moveTo>
                  <a:cubicBezTo>
                    <a:pt x="507270" y="143035"/>
                    <a:pt x="505540" y="143242"/>
                    <a:pt x="504845" y="150064"/>
                  </a:cubicBezTo>
                  <a:cubicBezTo>
                    <a:pt x="501999" y="149954"/>
                    <a:pt x="503027" y="145711"/>
                    <a:pt x="501947" y="142296"/>
                  </a:cubicBezTo>
                  <a:cubicBezTo>
                    <a:pt x="504165" y="137920"/>
                    <a:pt x="506212" y="139524"/>
                    <a:pt x="508371" y="137794"/>
                  </a:cubicBezTo>
                  <a:cubicBezTo>
                    <a:pt x="507358" y="136397"/>
                    <a:pt x="505222" y="136944"/>
                    <a:pt x="506124" y="133854"/>
                  </a:cubicBezTo>
                  <a:cubicBezTo>
                    <a:pt x="510951" y="131356"/>
                    <a:pt x="513006" y="136360"/>
                    <a:pt x="516132" y="140899"/>
                  </a:cubicBezTo>
                  <a:cubicBezTo>
                    <a:pt x="515245" y="142909"/>
                    <a:pt x="515630" y="145045"/>
                    <a:pt x="513597" y="146967"/>
                  </a:cubicBezTo>
                  <a:cubicBezTo>
                    <a:pt x="510500" y="143804"/>
                    <a:pt x="512562" y="141039"/>
                    <a:pt x="511498" y="138023"/>
                  </a:cubicBezTo>
                  <a:close/>
                  <a:moveTo>
                    <a:pt x="522837" y="152718"/>
                  </a:moveTo>
                  <a:cubicBezTo>
                    <a:pt x="517455" y="157257"/>
                    <a:pt x="512252" y="156185"/>
                    <a:pt x="507077" y="154012"/>
                  </a:cubicBezTo>
                  <a:cubicBezTo>
                    <a:pt x="508120" y="142229"/>
                    <a:pt x="517581" y="148313"/>
                    <a:pt x="522837" y="152718"/>
                  </a:cubicBezTo>
                  <a:close/>
                  <a:moveTo>
                    <a:pt x="450197" y="35299"/>
                  </a:moveTo>
                  <a:cubicBezTo>
                    <a:pt x="446198" y="37243"/>
                    <a:pt x="442370" y="33924"/>
                    <a:pt x="438474" y="33134"/>
                  </a:cubicBezTo>
                  <a:cubicBezTo>
                    <a:pt x="442466" y="30724"/>
                    <a:pt x="446442" y="29645"/>
                    <a:pt x="450197" y="35299"/>
                  </a:cubicBezTo>
                  <a:close/>
                  <a:moveTo>
                    <a:pt x="472565" y="74720"/>
                  </a:moveTo>
                  <a:cubicBezTo>
                    <a:pt x="472188" y="78017"/>
                    <a:pt x="471722" y="84351"/>
                    <a:pt x="468455" y="80670"/>
                  </a:cubicBezTo>
                  <a:cubicBezTo>
                    <a:pt x="468522" y="79199"/>
                    <a:pt x="470606" y="71963"/>
                    <a:pt x="472565" y="74720"/>
                  </a:cubicBezTo>
                  <a:close/>
                  <a:moveTo>
                    <a:pt x="467953" y="45470"/>
                  </a:moveTo>
                  <a:cubicBezTo>
                    <a:pt x="472203" y="48745"/>
                    <a:pt x="464663" y="51088"/>
                    <a:pt x="466903" y="54193"/>
                  </a:cubicBezTo>
                  <a:cubicBezTo>
                    <a:pt x="468906" y="56913"/>
                    <a:pt x="471242" y="49329"/>
                    <a:pt x="473171" y="54673"/>
                  </a:cubicBezTo>
                  <a:cubicBezTo>
                    <a:pt x="468817" y="60180"/>
                    <a:pt x="464693" y="57342"/>
                    <a:pt x="460553" y="56211"/>
                  </a:cubicBezTo>
                  <a:cubicBezTo>
                    <a:pt x="461736" y="50822"/>
                    <a:pt x="465949" y="53513"/>
                    <a:pt x="467953" y="45470"/>
                  </a:cubicBezTo>
                  <a:close/>
                  <a:moveTo>
                    <a:pt x="528647" y="168241"/>
                  </a:moveTo>
                  <a:cubicBezTo>
                    <a:pt x="533976" y="160864"/>
                    <a:pt x="539150" y="172831"/>
                    <a:pt x="536925" y="180186"/>
                  </a:cubicBezTo>
                  <a:cubicBezTo>
                    <a:pt x="534656" y="175034"/>
                    <a:pt x="535211" y="172572"/>
                    <a:pt x="528647" y="168241"/>
                  </a:cubicBezTo>
                  <a:close/>
                  <a:moveTo>
                    <a:pt x="529918" y="152023"/>
                  </a:moveTo>
                  <a:cubicBezTo>
                    <a:pt x="528551" y="154012"/>
                    <a:pt x="527176" y="155978"/>
                    <a:pt x="525816" y="157981"/>
                  </a:cubicBezTo>
                  <a:cubicBezTo>
                    <a:pt x="525069" y="156237"/>
                    <a:pt x="523539" y="154463"/>
                    <a:pt x="524389" y="152851"/>
                  </a:cubicBezTo>
                  <a:cubicBezTo>
                    <a:pt x="526104" y="156702"/>
                    <a:pt x="528307" y="144935"/>
                    <a:pt x="529918" y="152023"/>
                  </a:cubicBezTo>
                  <a:close/>
                  <a:moveTo>
                    <a:pt x="500388" y="89430"/>
                  </a:moveTo>
                  <a:cubicBezTo>
                    <a:pt x="502605" y="92549"/>
                    <a:pt x="500602" y="95328"/>
                    <a:pt x="499338" y="98152"/>
                  </a:cubicBezTo>
                  <a:cubicBezTo>
                    <a:pt x="498348" y="96548"/>
                    <a:pt x="497261" y="97878"/>
                    <a:pt x="496278" y="95410"/>
                  </a:cubicBezTo>
                  <a:cubicBezTo>
                    <a:pt x="497660" y="93414"/>
                    <a:pt x="499035" y="91418"/>
                    <a:pt x="500388" y="89430"/>
                  </a:cubicBezTo>
                  <a:close/>
                  <a:moveTo>
                    <a:pt x="487955" y="59611"/>
                  </a:moveTo>
                  <a:cubicBezTo>
                    <a:pt x="489574" y="64334"/>
                    <a:pt x="489359" y="68902"/>
                    <a:pt x="486742" y="73301"/>
                  </a:cubicBezTo>
                  <a:cubicBezTo>
                    <a:pt x="483187" y="68525"/>
                    <a:pt x="485005" y="59981"/>
                    <a:pt x="487955" y="59611"/>
                  </a:cubicBezTo>
                  <a:close/>
                  <a:moveTo>
                    <a:pt x="526414" y="137927"/>
                  </a:moveTo>
                  <a:cubicBezTo>
                    <a:pt x="528891" y="132302"/>
                    <a:pt x="532660" y="139605"/>
                    <a:pt x="532535" y="143412"/>
                  </a:cubicBezTo>
                  <a:cubicBezTo>
                    <a:pt x="528514" y="148934"/>
                    <a:pt x="529755" y="142022"/>
                    <a:pt x="526414" y="137927"/>
                  </a:cubicBezTo>
                  <a:close/>
                  <a:moveTo>
                    <a:pt x="501312" y="59367"/>
                  </a:moveTo>
                  <a:cubicBezTo>
                    <a:pt x="502561" y="61755"/>
                    <a:pt x="503810" y="63203"/>
                    <a:pt x="505126" y="63425"/>
                  </a:cubicBezTo>
                  <a:cubicBezTo>
                    <a:pt x="501223" y="66182"/>
                    <a:pt x="500565" y="61001"/>
                    <a:pt x="497882" y="69146"/>
                  </a:cubicBezTo>
                  <a:cubicBezTo>
                    <a:pt x="496862" y="61178"/>
                    <a:pt x="494053" y="67387"/>
                    <a:pt x="491022" y="62346"/>
                  </a:cubicBezTo>
                  <a:cubicBezTo>
                    <a:pt x="494548" y="57896"/>
                    <a:pt x="497749" y="64209"/>
                    <a:pt x="501312" y="59367"/>
                  </a:cubicBezTo>
                  <a:close/>
                  <a:moveTo>
                    <a:pt x="522874" y="73604"/>
                  </a:moveTo>
                  <a:cubicBezTo>
                    <a:pt x="518158" y="64564"/>
                    <a:pt x="508696" y="75378"/>
                    <a:pt x="506604" y="66057"/>
                  </a:cubicBezTo>
                  <a:cubicBezTo>
                    <a:pt x="511180" y="66973"/>
                    <a:pt x="523857" y="60077"/>
                    <a:pt x="522874" y="73604"/>
                  </a:cubicBezTo>
                  <a:close/>
                  <a:moveTo>
                    <a:pt x="518158" y="73234"/>
                  </a:moveTo>
                  <a:cubicBezTo>
                    <a:pt x="516554" y="75636"/>
                    <a:pt x="519148" y="78327"/>
                    <a:pt x="516376" y="80633"/>
                  </a:cubicBezTo>
                  <a:cubicBezTo>
                    <a:pt x="515105" y="79244"/>
                    <a:pt x="513774" y="79835"/>
                    <a:pt x="512562" y="76568"/>
                  </a:cubicBezTo>
                  <a:cubicBezTo>
                    <a:pt x="516081" y="75016"/>
                    <a:pt x="514780" y="70669"/>
                    <a:pt x="518158" y="73234"/>
                  </a:cubicBezTo>
                  <a:close/>
                  <a:moveTo>
                    <a:pt x="545722" y="71615"/>
                  </a:moveTo>
                  <a:cubicBezTo>
                    <a:pt x="547400" y="76538"/>
                    <a:pt x="549403" y="70861"/>
                    <a:pt x="551103" y="75777"/>
                  </a:cubicBezTo>
                  <a:cubicBezTo>
                    <a:pt x="548915" y="78120"/>
                    <a:pt x="546779" y="79598"/>
                    <a:pt x="544739" y="77802"/>
                  </a:cubicBezTo>
                  <a:cubicBezTo>
                    <a:pt x="545736" y="75777"/>
                    <a:pt x="544909" y="73626"/>
                    <a:pt x="545722" y="71615"/>
                  </a:cubicBezTo>
                  <a:close/>
                  <a:moveTo>
                    <a:pt x="613734" y="159770"/>
                  </a:moveTo>
                  <a:cubicBezTo>
                    <a:pt x="610991" y="160184"/>
                    <a:pt x="602823" y="165292"/>
                    <a:pt x="605226" y="155364"/>
                  </a:cubicBezTo>
                  <a:cubicBezTo>
                    <a:pt x="607451" y="160908"/>
                    <a:pt x="614103" y="154433"/>
                    <a:pt x="613734" y="159770"/>
                  </a:cubicBezTo>
                  <a:close/>
                  <a:moveTo>
                    <a:pt x="689714" y="296282"/>
                  </a:moveTo>
                  <a:cubicBezTo>
                    <a:pt x="693262" y="299955"/>
                    <a:pt x="688657" y="307362"/>
                    <a:pt x="686358" y="303540"/>
                  </a:cubicBezTo>
                  <a:cubicBezTo>
                    <a:pt x="688635" y="301234"/>
                    <a:pt x="686772" y="298573"/>
                    <a:pt x="689714" y="296282"/>
                  </a:cubicBezTo>
                  <a:close/>
                  <a:moveTo>
                    <a:pt x="611568" y="153324"/>
                  </a:moveTo>
                  <a:cubicBezTo>
                    <a:pt x="609639" y="156880"/>
                    <a:pt x="607901" y="153664"/>
                    <a:pt x="606127" y="151654"/>
                  </a:cubicBezTo>
                  <a:cubicBezTo>
                    <a:pt x="608278" y="149562"/>
                    <a:pt x="608278" y="141128"/>
                    <a:pt x="610319" y="143190"/>
                  </a:cubicBezTo>
                  <a:cubicBezTo>
                    <a:pt x="609542" y="146479"/>
                    <a:pt x="611413" y="149968"/>
                    <a:pt x="611568" y="153324"/>
                  </a:cubicBezTo>
                  <a:close/>
                  <a:moveTo>
                    <a:pt x="614273" y="142244"/>
                  </a:moveTo>
                  <a:cubicBezTo>
                    <a:pt x="618169" y="146065"/>
                    <a:pt x="614406" y="154758"/>
                    <a:pt x="611642" y="150826"/>
                  </a:cubicBezTo>
                  <a:cubicBezTo>
                    <a:pt x="611797" y="147913"/>
                    <a:pt x="611006" y="144912"/>
                    <a:pt x="614273" y="142244"/>
                  </a:cubicBezTo>
                  <a:close/>
                  <a:moveTo>
                    <a:pt x="583915" y="80855"/>
                  </a:moveTo>
                  <a:cubicBezTo>
                    <a:pt x="586059" y="88217"/>
                    <a:pt x="588690" y="79037"/>
                    <a:pt x="590856" y="85157"/>
                  </a:cubicBezTo>
                  <a:cubicBezTo>
                    <a:pt x="586798" y="89060"/>
                    <a:pt x="582902" y="88247"/>
                    <a:pt x="578992" y="88003"/>
                  </a:cubicBezTo>
                  <a:cubicBezTo>
                    <a:pt x="580633" y="85608"/>
                    <a:pt x="582281" y="83235"/>
                    <a:pt x="583915" y="80855"/>
                  </a:cubicBezTo>
                  <a:close/>
                  <a:moveTo>
                    <a:pt x="614569" y="132221"/>
                  </a:moveTo>
                  <a:cubicBezTo>
                    <a:pt x="613475" y="133803"/>
                    <a:pt x="612381" y="135392"/>
                    <a:pt x="611294" y="136974"/>
                  </a:cubicBezTo>
                  <a:cubicBezTo>
                    <a:pt x="610548" y="135658"/>
                    <a:pt x="609794" y="134342"/>
                    <a:pt x="609047" y="133026"/>
                  </a:cubicBezTo>
                  <a:cubicBezTo>
                    <a:pt x="611028" y="128059"/>
                    <a:pt x="612758" y="131341"/>
                    <a:pt x="614569" y="132221"/>
                  </a:cubicBezTo>
                  <a:close/>
                  <a:moveTo>
                    <a:pt x="627918" y="158358"/>
                  </a:moveTo>
                  <a:cubicBezTo>
                    <a:pt x="632139" y="152319"/>
                    <a:pt x="631289" y="162808"/>
                    <a:pt x="635606" y="163983"/>
                  </a:cubicBezTo>
                  <a:cubicBezTo>
                    <a:pt x="632908" y="165875"/>
                    <a:pt x="628000" y="163229"/>
                    <a:pt x="627918" y="158358"/>
                  </a:cubicBezTo>
                  <a:close/>
                  <a:moveTo>
                    <a:pt x="637920" y="165425"/>
                  </a:moveTo>
                  <a:cubicBezTo>
                    <a:pt x="638910" y="167162"/>
                    <a:pt x="639908" y="168921"/>
                    <a:pt x="640898" y="170680"/>
                  </a:cubicBezTo>
                  <a:cubicBezTo>
                    <a:pt x="639132" y="175056"/>
                    <a:pt x="633499" y="176298"/>
                    <a:pt x="634630" y="170207"/>
                  </a:cubicBezTo>
                  <a:cubicBezTo>
                    <a:pt x="636611" y="173267"/>
                    <a:pt x="637631" y="166556"/>
                    <a:pt x="637920" y="165425"/>
                  </a:cubicBezTo>
                  <a:close/>
                  <a:moveTo>
                    <a:pt x="714876" y="295735"/>
                  </a:moveTo>
                  <a:cubicBezTo>
                    <a:pt x="713013" y="296400"/>
                    <a:pt x="711283" y="293207"/>
                    <a:pt x="709502" y="291551"/>
                  </a:cubicBezTo>
                  <a:cubicBezTo>
                    <a:pt x="720530" y="290730"/>
                    <a:pt x="731529" y="290206"/>
                    <a:pt x="742344" y="296622"/>
                  </a:cubicBezTo>
                  <a:cubicBezTo>
                    <a:pt x="738921" y="305588"/>
                    <a:pt x="736201" y="291713"/>
                    <a:pt x="732860" y="298381"/>
                  </a:cubicBezTo>
                  <a:cubicBezTo>
                    <a:pt x="734833" y="301530"/>
                    <a:pt x="736763" y="300214"/>
                    <a:pt x="735026" y="304834"/>
                  </a:cubicBezTo>
                  <a:cubicBezTo>
                    <a:pt x="731559" y="304664"/>
                    <a:pt x="733163" y="299364"/>
                    <a:pt x="729807" y="295639"/>
                  </a:cubicBezTo>
                  <a:cubicBezTo>
                    <a:pt x="726222" y="301707"/>
                    <a:pt x="723117" y="291839"/>
                    <a:pt x="719503" y="298617"/>
                  </a:cubicBezTo>
                  <a:cubicBezTo>
                    <a:pt x="721565" y="299881"/>
                    <a:pt x="723687" y="298617"/>
                    <a:pt x="725623" y="304087"/>
                  </a:cubicBezTo>
                  <a:cubicBezTo>
                    <a:pt x="723945" y="307517"/>
                    <a:pt x="722467" y="304272"/>
                    <a:pt x="720767" y="308759"/>
                  </a:cubicBezTo>
                  <a:cubicBezTo>
                    <a:pt x="717980" y="306682"/>
                    <a:pt x="721691" y="299017"/>
                    <a:pt x="717854" y="300975"/>
                  </a:cubicBezTo>
                  <a:cubicBezTo>
                    <a:pt x="715482" y="303718"/>
                    <a:pt x="720116" y="307015"/>
                    <a:pt x="716812" y="309705"/>
                  </a:cubicBezTo>
                  <a:cubicBezTo>
                    <a:pt x="715216" y="310429"/>
                    <a:pt x="713686" y="309106"/>
                    <a:pt x="712178" y="306822"/>
                  </a:cubicBezTo>
                  <a:cubicBezTo>
                    <a:pt x="712466" y="303067"/>
                    <a:pt x="715777" y="299564"/>
                    <a:pt x="714876" y="295735"/>
                  </a:cubicBezTo>
                  <a:close/>
                  <a:moveTo>
                    <a:pt x="628451" y="140817"/>
                  </a:moveTo>
                  <a:cubicBezTo>
                    <a:pt x="631903" y="148061"/>
                    <a:pt x="635739" y="142473"/>
                    <a:pt x="639272" y="146686"/>
                  </a:cubicBezTo>
                  <a:cubicBezTo>
                    <a:pt x="637070" y="151602"/>
                    <a:pt x="639708" y="156015"/>
                    <a:pt x="635007" y="157656"/>
                  </a:cubicBezTo>
                  <a:cubicBezTo>
                    <a:pt x="631370" y="154026"/>
                    <a:pt x="634335" y="150914"/>
                    <a:pt x="633751" y="147522"/>
                  </a:cubicBezTo>
                  <a:cubicBezTo>
                    <a:pt x="631356" y="148860"/>
                    <a:pt x="629057" y="147041"/>
                    <a:pt x="626580" y="150737"/>
                  </a:cubicBezTo>
                  <a:cubicBezTo>
                    <a:pt x="623868" y="147159"/>
                    <a:pt x="625952" y="143966"/>
                    <a:pt x="628451" y="140817"/>
                  </a:cubicBezTo>
                  <a:close/>
                  <a:moveTo>
                    <a:pt x="601833" y="86000"/>
                  </a:moveTo>
                  <a:cubicBezTo>
                    <a:pt x="599098" y="89888"/>
                    <a:pt x="596326" y="94988"/>
                    <a:pt x="593850" y="90427"/>
                  </a:cubicBezTo>
                  <a:cubicBezTo>
                    <a:pt x="596525" y="88616"/>
                    <a:pt x="599342" y="81816"/>
                    <a:pt x="601833" y="86000"/>
                  </a:cubicBezTo>
                  <a:close/>
                  <a:moveTo>
                    <a:pt x="657537" y="192050"/>
                  </a:moveTo>
                  <a:cubicBezTo>
                    <a:pt x="656436" y="193639"/>
                    <a:pt x="655335" y="195236"/>
                    <a:pt x="654241" y="196825"/>
                  </a:cubicBezTo>
                  <a:cubicBezTo>
                    <a:pt x="653494" y="195509"/>
                    <a:pt x="652740" y="194208"/>
                    <a:pt x="652001" y="192885"/>
                  </a:cubicBezTo>
                  <a:cubicBezTo>
                    <a:pt x="653938" y="189404"/>
                    <a:pt x="655815" y="188228"/>
                    <a:pt x="657537" y="192050"/>
                  </a:cubicBezTo>
                  <a:close/>
                  <a:moveTo>
                    <a:pt x="681953" y="163828"/>
                  </a:moveTo>
                  <a:cubicBezTo>
                    <a:pt x="683305" y="162852"/>
                    <a:pt x="684591" y="163074"/>
                    <a:pt x="685833" y="165373"/>
                  </a:cubicBezTo>
                  <a:cubicBezTo>
                    <a:pt x="680001" y="171486"/>
                    <a:pt x="677436" y="155475"/>
                    <a:pt x="674420" y="153184"/>
                  </a:cubicBezTo>
                  <a:cubicBezTo>
                    <a:pt x="673068" y="155172"/>
                    <a:pt x="671693" y="157161"/>
                    <a:pt x="670318" y="159149"/>
                  </a:cubicBezTo>
                  <a:cubicBezTo>
                    <a:pt x="664523" y="151188"/>
                    <a:pt x="658491" y="152097"/>
                    <a:pt x="652400" y="154004"/>
                  </a:cubicBezTo>
                  <a:cubicBezTo>
                    <a:pt x="651550" y="160095"/>
                    <a:pt x="649148" y="164767"/>
                    <a:pt x="647315" y="166171"/>
                  </a:cubicBezTo>
                  <a:cubicBezTo>
                    <a:pt x="647181" y="156414"/>
                    <a:pt x="644299" y="169328"/>
                    <a:pt x="641128" y="163178"/>
                  </a:cubicBezTo>
                  <a:cubicBezTo>
                    <a:pt x="646302" y="156865"/>
                    <a:pt x="650375" y="153250"/>
                    <a:pt x="653457" y="145282"/>
                  </a:cubicBezTo>
                  <a:cubicBezTo>
                    <a:pt x="658217" y="156769"/>
                    <a:pt x="667524" y="145127"/>
                    <a:pt x="673903" y="144358"/>
                  </a:cubicBezTo>
                  <a:cubicBezTo>
                    <a:pt x="673112" y="146819"/>
                    <a:pt x="668788" y="148985"/>
                    <a:pt x="670540" y="151631"/>
                  </a:cubicBezTo>
                  <a:cubicBezTo>
                    <a:pt x="673518" y="148261"/>
                    <a:pt x="676357" y="149880"/>
                    <a:pt x="679365" y="146036"/>
                  </a:cubicBezTo>
                  <a:cubicBezTo>
                    <a:pt x="678353" y="144668"/>
                    <a:pt x="676202" y="145186"/>
                    <a:pt x="677118" y="142096"/>
                  </a:cubicBezTo>
                  <a:cubicBezTo>
                    <a:pt x="679912" y="146561"/>
                    <a:pt x="687112" y="138836"/>
                    <a:pt x="687186" y="146635"/>
                  </a:cubicBezTo>
                  <a:cubicBezTo>
                    <a:pt x="683431" y="142976"/>
                    <a:pt x="677288" y="152127"/>
                    <a:pt x="680541" y="158691"/>
                  </a:cubicBezTo>
                  <a:cubicBezTo>
                    <a:pt x="681191" y="149614"/>
                    <a:pt x="691340" y="155460"/>
                    <a:pt x="691503" y="159526"/>
                  </a:cubicBezTo>
                  <a:cubicBezTo>
                    <a:pt x="688613" y="159031"/>
                    <a:pt x="680252" y="154692"/>
                    <a:pt x="681953" y="163828"/>
                  </a:cubicBezTo>
                  <a:close/>
                  <a:moveTo>
                    <a:pt x="685464" y="151521"/>
                  </a:moveTo>
                  <a:cubicBezTo>
                    <a:pt x="685471" y="148727"/>
                    <a:pt x="688982" y="145555"/>
                    <a:pt x="691148" y="145688"/>
                  </a:cubicBezTo>
                  <a:cubicBezTo>
                    <a:pt x="689603" y="149554"/>
                    <a:pt x="694659" y="146989"/>
                    <a:pt x="695686" y="151062"/>
                  </a:cubicBezTo>
                  <a:cubicBezTo>
                    <a:pt x="692168" y="155253"/>
                    <a:pt x="688849" y="152681"/>
                    <a:pt x="685464" y="151521"/>
                  </a:cubicBezTo>
                  <a:close/>
                  <a:moveTo>
                    <a:pt x="601759" y="88528"/>
                  </a:moveTo>
                  <a:cubicBezTo>
                    <a:pt x="605728" y="87145"/>
                    <a:pt x="609624" y="88299"/>
                    <a:pt x="613482" y="90686"/>
                  </a:cubicBezTo>
                  <a:cubicBezTo>
                    <a:pt x="609705" y="92911"/>
                    <a:pt x="602735" y="95668"/>
                    <a:pt x="601759" y="88528"/>
                  </a:cubicBezTo>
                  <a:close/>
                  <a:moveTo>
                    <a:pt x="632553" y="134859"/>
                  </a:moveTo>
                  <a:cubicBezTo>
                    <a:pt x="631038" y="133322"/>
                    <a:pt x="629338" y="137491"/>
                    <a:pt x="627933" y="131991"/>
                  </a:cubicBezTo>
                  <a:cubicBezTo>
                    <a:pt x="629286" y="125553"/>
                    <a:pt x="634068" y="131703"/>
                    <a:pt x="632553" y="134859"/>
                  </a:cubicBezTo>
                  <a:close/>
                  <a:moveTo>
                    <a:pt x="647329" y="139768"/>
                  </a:moveTo>
                  <a:cubicBezTo>
                    <a:pt x="645341" y="143123"/>
                    <a:pt x="639413" y="144528"/>
                    <a:pt x="640314" y="137986"/>
                  </a:cubicBezTo>
                  <a:cubicBezTo>
                    <a:pt x="642613" y="140211"/>
                    <a:pt x="645053" y="137535"/>
                    <a:pt x="647329" y="139768"/>
                  </a:cubicBezTo>
                  <a:close/>
                  <a:moveTo>
                    <a:pt x="620571" y="89969"/>
                  </a:moveTo>
                  <a:cubicBezTo>
                    <a:pt x="620468" y="93702"/>
                    <a:pt x="616387" y="96252"/>
                    <a:pt x="614221" y="91994"/>
                  </a:cubicBezTo>
                  <a:cubicBezTo>
                    <a:pt x="616446" y="87626"/>
                    <a:pt x="618501" y="88742"/>
                    <a:pt x="620571" y="89969"/>
                  </a:cubicBezTo>
                  <a:close/>
                  <a:moveTo>
                    <a:pt x="750851" y="301042"/>
                  </a:moveTo>
                  <a:cubicBezTo>
                    <a:pt x="750083" y="306623"/>
                    <a:pt x="746128" y="301604"/>
                    <a:pt x="746668" y="309498"/>
                  </a:cubicBezTo>
                  <a:cubicBezTo>
                    <a:pt x="742846" y="305684"/>
                    <a:pt x="748575" y="297124"/>
                    <a:pt x="750851" y="301042"/>
                  </a:cubicBezTo>
                  <a:close/>
                  <a:moveTo>
                    <a:pt x="759500" y="300451"/>
                  </a:moveTo>
                  <a:cubicBezTo>
                    <a:pt x="759352" y="305980"/>
                    <a:pt x="755412" y="304013"/>
                    <a:pt x="752921" y="309986"/>
                  </a:cubicBezTo>
                  <a:cubicBezTo>
                    <a:pt x="752182" y="308663"/>
                    <a:pt x="751428" y="307354"/>
                    <a:pt x="750696" y="306031"/>
                  </a:cubicBezTo>
                  <a:cubicBezTo>
                    <a:pt x="753705" y="302158"/>
                    <a:pt x="756743" y="296415"/>
                    <a:pt x="759500" y="300451"/>
                  </a:cubicBezTo>
                  <a:close/>
                  <a:moveTo>
                    <a:pt x="668455" y="142687"/>
                  </a:moveTo>
                  <a:cubicBezTo>
                    <a:pt x="666526" y="143537"/>
                    <a:pt x="660524" y="147714"/>
                    <a:pt x="661440" y="140876"/>
                  </a:cubicBezTo>
                  <a:cubicBezTo>
                    <a:pt x="663754" y="142458"/>
                    <a:pt x="666215" y="138888"/>
                    <a:pt x="668455" y="142687"/>
                  </a:cubicBezTo>
                  <a:close/>
                  <a:moveTo>
                    <a:pt x="654751" y="102653"/>
                  </a:moveTo>
                  <a:cubicBezTo>
                    <a:pt x="652799" y="106179"/>
                    <a:pt x="650937" y="107332"/>
                    <a:pt x="649222" y="103503"/>
                  </a:cubicBezTo>
                  <a:cubicBezTo>
                    <a:pt x="651166" y="100007"/>
                    <a:pt x="653036" y="98854"/>
                    <a:pt x="654751" y="102653"/>
                  </a:cubicBezTo>
                  <a:close/>
                  <a:moveTo>
                    <a:pt x="700181" y="158957"/>
                  </a:moveTo>
                  <a:cubicBezTo>
                    <a:pt x="702250" y="159637"/>
                    <a:pt x="704357" y="158750"/>
                    <a:pt x="706441" y="159437"/>
                  </a:cubicBezTo>
                  <a:cubicBezTo>
                    <a:pt x="703766" y="163584"/>
                    <a:pt x="703581" y="168359"/>
                    <a:pt x="699937" y="166445"/>
                  </a:cubicBezTo>
                  <a:cubicBezTo>
                    <a:pt x="701415" y="164072"/>
                    <a:pt x="698044" y="161293"/>
                    <a:pt x="700181" y="158957"/>
                  </a:cubicBezTo>
                  <a:close/>
                  <a:moveTo>
                    <a:pt x="716280" y="171501"/>
                  </a:moveTo>
                  <a:cubicBezTo>
                    <a:pt x="717529" y="173873"/>
                    <a:pt x="718793" y="175337"/>
                    <a:pt x="720094" y="175559"/>
                  </a:cubicBezTo>
                  <a:cubicBezTo>
                    <a:pt x="719540" y="176357"/>
                    <a:pt x="718985" y="177170"/>
                    <a:pt x="718453" y="177961"/>
                  </a:cubicBezTo>
                  <a:cubicBezTo>
                    <a:pt x="718860" y="178811"/>
                    <a:pt x="719222" y="179698"/>
                    <a:pt x="718372" y="180452"/>
                  </a:cubicBezTo>
                  <a:cubicBezTo>
                    <a:pt x="714188" y="174413"/>
                    <a:pt x="717137" y="185782"/>
                    <a:pt x="715016" y="187726"/>
                  </a:cubicBezTo>
                  <a:cubicBezTo>
                    <a:pt x="713242" y="185737"/>
                    <a:pt x="711320" y="188753"/>
                    <a:pt x="709642" y="183564"/>
                  </a:cubicBezTo>
                  <a:cubicBezTo>
                    <a:pt x="713456" y="179646"/>
                    <a:pt x="713604" y="175485"/>
                    <a:pt x="716280" y="171501"/>
                  </a:cubicBezTo>
                  <a:close/>
                  <a:moveTo>
                    <a:pt x="707580" y="148231"/>
                  </a:moveTo>
                  <a:cubicBezTo>
                    <a:pt x="708533" y="150382"/>
                    <a:pt x="710611" y="152637"/>
                    <a:pt x="709738" y="154670"/>
                  </a:cubicBezTo>
                  <a:cubicBezTo>
                    <a:pt x="706153" y="152060"/>
                    <a:pt x="702273" y="159090"/>
                    <a:pt x="698835" y="151306"/>
                  </a:cubicBezTo>
                  <a:cubicBezTo>
                    <a:pt x="702975" y="147677"/>
                    <a:pt x="705067" y="153361"/>
                    <a:pt x="707580" y="148231"/>
                  </a:cubicBezTo>
                  <a:close/>
                  <a:moveTo>
                    <a:pt x="930524" y="541031"/>
                  </a:moveTo>
                  <a:cubicBezTo>
                    <a:pt x="933244" y="544602"/>
                    <a:pt x="931152" y="547795"/>
                    <a:pt x="928661" y="550944"/>
                  </a:cubicBezTo>
                  <a:cubicBezTo>
                    <a:pt x="927671" y="549074"/>
                    <a:pt x="926636" y="548615"/>
                    <a:pt x="925601" y="548201"/>
                  </a:cubicBezTo>
                  <a:cubicBezTo>
                    <a:pt x="925623" y="544868"/>
                    <a:pt x="928447" y="540773"/>
                    <a:pt x="930524" y="541031"/>
                  </a:cubicBezTo>
                  <a:close/>
                  <a:moveTo>
                    <a:pt x="794884" y="299431"/>
                  </a:moveTo>
                  <a:cubicBezTo>
                    <a:pt x="797582" y="296991"/>
                    <a:pt x="800155" y="298344"/>
                    <a:pt x="802646" y="302550"/>
                  </a:cubicBezTo>
                  <a:cubicBezTo>
                    <a:pt x="800096" y="306941"/>
                    <a:pt x="799667" y="316432"/>
                    <a:pt x="795328" y="310755"/>
                  </a:cubicBezTo>
                  <a:cubicBezTo>
                    <a:pt x="797789" y="305847"/>
                    <a:pt x="799534" y="301789"/>
                    <a:pt x="794884" y="299431"/>
                  </a:cubicBezTo>
                  <a:close/>
                  <a:moveTo>
                    <a:pt x="734198" y="176653"/>
                  </a:moveTo>
                  <a:cubicBezTo>
                    <a:pt x="731211" y="176534"/>
                    <a:pt x="730620" y="172188"/>
                    <a:pt x="731293" y="168884"/>
                  </a:cubicBezTo>
                  <a:cubicBezTo>
                    <a:pt x="725623" y="174420"/>
                    <a:pt x="716058" y="171094"/>
                    <a:pt x="713456" y="161248"/>
                  </a:cubicBezTo>
                  <a:cubicBezTo>
                    <a:pt x="719946" y="167420"/>
                    <a:pt x="727730" y="164545"/>
                    <a:pt x="732335" y="160176"/>
                  </a:cubicBezTo>
                  <a:cubicBezTo>
                    <a:pt x="731234" y="163458"/>
                    <a:pt x="732143" y="166866"/>
                    <a:pt x="733599" y="170348"/>
                  </a:cubicBezTo>
                  <a:cubicBezTo>
                    <a:pt x="734035" y="164959"/>
                    <a:pt x="734323" y="164552"/>
                    <a:pt x="737716" y="164382"/>
                  </a:cubicBezTo>
                  <a:cubicBezTo>
                    <a:pt x="739416" y="166585"/>
                    <a:pt x="738078" y="168588"/>
                    <a:pt x="738293" y="170695"/>
                  </a:cubicBezTo>
                  <a:cubicBezTo>
                    <a:pt x="740096" y="164057"/>
                    <a:pt x="740074" y="168655"/>
                    <a:pt x="743090" y="168551"/>
                  </a:cubicBezTo>
                  <a:cubicBezTo>
                    <a:pt x="740976" y="163200"/>
                    <a:pt x="745855" y="162424"/>
                    <a:pt x="747865" y="166422"/>
                  </a:cubicBezTo>
                  <a:cubicBezTo>
                    <a:pt x="747799" y="170739"/>
                    <a:pt x="744450" y="169261"/>
                    <a:pt x="742100" y="174775"/>
                  </a:cubicBezTo>
                  <a:cubicBezTo>
                    <a:pt x="736711" y="172957"/>
                    <a:pt x="736437" y="169261"/>
                    <a:pt x="734198" y="176653"/>
                  </a:cubicBezTo>
                  <a:close/>
                  <a:moveTo>
                    <a:pt x="677902" y="64290"/>
                  </a:moveTo>
                  <a:cubicBezTo>
                    <a:pt x="681886" y="69797"/>
                    <a:pt x="685183" y="57985"/>
                    <a:pt x="687541" y="57497"/>
                  </a:cubicBezTo>
                  <a:cubicBezTo>
                    <a:pt x="690712" y="64179"/>
                    <a:pt x="685863" y="62967"/>
                    <a:pt x="684030" y="69782"/>
                  </a:cubicBezTo>
                  <a:cubicBezTo>
                    <a:pt x="682618" y="64623"/>
                    <a:pt x="680873" y="70107"/>
                    <a:pt x="679240" y="71926"/>
                  </a:cubicBezTo>
                  <a:cubicBezTo>
                    <a:pt x="677310" y="69257"/>
                    <a:pt x="676645" y="66707"/>
                    <a:pt x="677902" y="64290"/>
                  </a:cubicBezTo>
                  <a:close/>
                  <a:moveTo>
                    <a:pt x="733311" y="153975"/>
                  </a:moveTo>
                  <a:cubicBezTo>
                    <a:pt x="736630" y="156488"/>
                    <a:pt x="740037" y="156821"/>
                    <a:pt x="743386" y="158521"/>
                  </a:cubicBezTo>
                  <a:cubicBezTo>
                    <a:pt x="740954" y="160990"/>
                    <a:pt x="738566" y="162172"/>
                    <a:pt x="736216" y="161736"/>
                  </a:cubicBezTo>
                  <a:cubicBezTo>
                    <a:pt x="737724" y="159896"/>
                    <a:pt x="729881" y="160406"/>
                    <a:pt x="733311" y="153975"/>
                  </a:cubicBezTo>
                  <a:close/>
                  <a:moveTo>
                    <a:pt x="705503" y="86517"/>
                  </a:moveTo>
                  <a:cubicBezTo>
                    <a:pt x="705481" y="89851"/>
                    <a:pt x="701896" y="95949"/>
                    <a:pt x="699833" y="92357"/>
                  </a:cubicBezTo>
                  <a:cubicBezTo>
                    <a:pt x="701711" y="91026"/>
                    <a:pt x="703766" y="83760"/>
                    <a:pt x="705503" y="86517"/>
                  </a:cubicBezTo>
                  <a:close/>
                  <a:moveTo>
                    <a:pt x="701563" y="61104"/>
                  </a:moveTo>
                  <a:cubicBezTo>
                    <a:pt x="699597" y="65694"/>
                    <a:pt x="697874" y="62324"/>
                    <a:pt x="695886" y="66936"/>
                  </a:cubicBezTo>
                  <a:cubicBezTo>
                    <a:pt x="697860" y="70085"/>
                    <a:pt x="699789" y="68769"/>
                    <a:pt x="698059" y="73367"/>
                  </a:cubicBezTo>
                  <a:cubicBezTo>
                    <a:pt x="695709" y="71586"/>
                    <a:pt x="689211" y="73700"/>
                    <a:pt x="689625" y="66434"/>
                  </a:cubicBezTo>
                  <a:cubicBezTo>
                    <a:pt x="693055" y="63026"/>
                    <a:pt x="696677" y="56521"/>
                    <a:pt x="701563" y="61104"/>
                  </a:cubicBezTo>
                  <a:close/>
                  <a:moveTo>
                    <a:pt x="751738" y="167960"/>
                  </a:moveTo>
                  <a:cubicBezTo>
                    <a:pt x="752966" y="174014"/>
                    <a:pt x="758524" y="165062"/>
                    <a:pt x="757120" y="172144"/>
                  </a:cubicBezTo>
                  <a:cubicBezTo>
                    <a:pt x="754880" y="173371"/>
                    <a:pt x="749188" y="175426"/>
                    <a:pt x="751738" y="167960"/>
                  </a:cubicBezTo>
                  <a:close/>
                  <a:moveTo>
                    <a:pt x="736704" y="120335"/>
                  </a:moveTo>
                  <a:cubicBezTo>
                    <a:pt x="733510" y="121946"/>
                    <a:pt x="730398" y="120904"/>
                    <a:pt x="727213" y="122116"/>
                  </a:cubicBezTo>
                  <a:cubicBezTo>
                    <a:pt x="727560" y="118642"/>
                    <a:pt x="736637" y="114118"/>
                    <a:pt x="736704" y="120335"/>
                  </a:cubicBezTo>
                  <a:close/>
                  <a:moveTo>
                    <a:pt x="709103" y="71719"/>
                  </a:moveTo>
                  <a:cubicBezTo>
                    <a:pt x="707949" y="73315"/>
                    <a:pt x="707646" y="74964"/>
                    <a:pt x="707388" y="76627"/>
                  </a:cubicBezTo>
                  <a:cubicBezTo>
                    <a:pt x="705569" y="74003"/>
                    <a:pt x="699663" y="74934"/>
                    <a:pt x="700535" y="69812"/>
                  </a:cubicBezTo>
                  <a:cubicBezTo>
                    <a:pt x="703278" y="73663"/>
                    <a:pt x="706397" y="66108"/>
                    <a:pt x="709103" y="71719"/>
                  </a:cubicBezTo>
                  <a:close/>
                  <a:moveTo>
                    <a:pt x="784735" y="168034"/>
                  </a:moveTo>
                  <a:cubicBezTo>
                    <a:pt x="779798" y="171390"/>
                    <a:pt x="772007" y="170784"/>
                    <a:pt x="765783" y="171582"/>
                  </a:cubicBezTo>
                  <a:cubicBezTo>
                    <a:pt x="766855" y="174598"/>
                    <a:pt x="768695" y="177673"/>
                    <a:pt x="766300" y="180415"/>
                  </a:cubicBezTo>
                  <a:cubicBezTo>
                    <a:pt x="765628" y="169741"/>
                    <a:pt x="763048" y="177584"/>
                    <a:pt x="758694" y="172292"/>
                  </a:cubicBezTo>
                  <a:cubicBezTo>
                    <a:pt x="761725" y="167568"/>
                    <a:pt x="764046" y="167694"/>
                    <a:pt x="763033" y="158787"/>
                  </a:cubicBezTo>
                  <a:cubicBezTo>
                    <a:pt x="767838" y="173023"/>
                    <a:pt x="777373" y="162165"/>
                    <a:pt x="784735" y="168034"/>
                  </a:cubicBezTo>
                  <a:close/>
                  <a:moveTo>
                    <a:pt x="981498" y="543744"/>
                  </a:moveTo>
                  <a:cubicBezTo>
                    <a:pt x="978948" y="541571"/>
                    <a:pt x="976094" y="548978"/>
                    <a:pt x="973662" y="543138"/>
                  </a:cubicBezTo>
                  <a:cubicBezTo>
                    <a:pt x="975865" y="541290"/>
                    <a:pt x="982133" y="537809"/>
                    <a:pt x="981498" y="543744"/>
                  </a:cubicBezTo>
                  <a:close/>
                  <a:moveTo>
                    <a:pt x="850559" y="302491"/>
                  </a:moveTo>
                  <a:cubicBezTo>
                    <a:pt x="852023" y="306615"/>
                    <a:pt x="853575" y="306748"/>
                    <a:pt x="855275" y="302845"/>
                  </a:cubicBezTo>
                  <a:cubicBezTo>
                    <a:pt x="858151" y="310733"/>
                    <a:pt x="849776" y="319226"/>
                    <a:pt x="845489" y="314650"/>
                  </a:cubicBezTo>
                  <a:cubicBezTo>
                    <a:pt x="850256" y="309705"/>
                    <a:pt x="850020" y="309313"/>
                    <a:pt x="850559" y="302491"/>
                  </a:cubicBezTo>
                  <a:close/>
                  <a:moveTo>
                    <a:pt x="724707" y="75437"/>
                  </a:moveTo>
                  <a:cubicBezTo>
                    <a:pt x="719909" y="78046"/>
                    <a:pt x="715304" y="74476"/>
                    <a:pt x="710596" y="74358"/>
                  </a:cubicBezTo>
                  <a:cubicBezTo>
                    <a:pt x="711424" y="73160"/>
                    <a:pt x="712252" y="71970"/>
                    <a:pt x="713065" y="70765"/>
                  </a:cubicBezTo>
                  <a:cubicBezTo>
                    <a:pt x="716879" y="74409"/>
                    <a:pt x="720885" y="71830"/>
                    <a:pt x="724707" y="75437"/>
                  </a:cubicBezTo>
                  <a:close/>
                  <a:moveTo>
                    <a:pt x="796806" y="210396"/>
                  </a:moveTo>
                  <a:cubicBezTo>
                    <a:pt x="793657" y="209731"/>
                    <a:pt x="786339" y="211564"/>
                    <a:pt x="785985" y="204527"/>
                  </a:cubicBezTo>
                  <a:cubicBezTo>
                    <a:pt x="789045" y="207883"/>
                    <a:pt x="796503" y="201578"/>
                    <a:pt x="796806" y="210396"/>
                  </a:cubicBezTo>
                  <a:close/>
                  <a:moveTo>
                    <a:pt x="789732" y="184747"/>
                  </a:moveTo>
                  <a:cubicBezTo>
                    <a:pt x="793739" y="190520"/>
                    <a:pt x="798056" y="186062"/>
                    <a:pt x="802121" y="190734"/>
                  </a:cubicBezTo>
                  <a:cubicBezTo>
                    <a:pt x="797479" y="196182"/>
                    <a:pt x="788993" y="192375"/>
                    <a:pt x="787263" y="188339"/>
                  </a:cubicBezTo>
                  <a:cubicBezTo>
                    <a:pt x="788646" y="190054"/>
                    <a:pt x="789570" y="186617"/>
                    <a:pt x="789732" y="184747"/>
                  </a:cubicBezTo>
                  <a:close/>
                  <a:moveTo>
                    <a:pt x="731049" y="73448"/>
                  </a:moveTo>
                  <a:cubicBezTo>
                    <a:pt x="729703" y="75407"/>
                    <a:pt x="732668" y="77736"/>
                    <a:pt x="731648" y="79746"/>
                  </a:cubicBezTo>
                  <a:cubicBezTo>
                    <a:pt x="729637" y="77019"/>
                    <a:pt x="727405" y="81461"/>
                    <a:pt x="725461" y="76760"/>
                  </a:cubicBezTo>
                  <a:cubicBezTo>
                    <a:pt x="727390" y="73604"/>
                    <a:pt x="729297" y="70736"/>
                    <a:pt x="731049" y="73448"/>
                  </a:cubicBezTo>
                  <a:close/>
                  <a:moveTo>
                    <a:pt x="745832" y="78334"/>
                  </a:moveTo>
                  <a:cubicBezTo>
                    <a:pt x="743061" y="83161"/>
                    <a:pt x="740466" y="82452"/>
                    <a:pt x="737923" y="80249"/>
                  </a:cubicBezTo>
                  <a:cubicBezTo>
                    <a:pt x="740562" y="79111"/>
                    <a:pt x="743297" y="75178"/>
                    <a:pt x="745832" y="78334"/>
                  </a:cubicBezTo>
                  <a:close/>
                  <a:moveTo>
                    <a:pt x="791011" y="168500"/>
                  </a:moveTo>
                  <a:cubicBezTo>
                    <a:pt x="795646" y="163052"/>
                    <a:pt x="796341" y="169320"/>
                    <a:pt x="799445" y="175455"/>
                  </a:cubicBezTo>
                  <a:cubicBezTo>
                    <a:pt x="797945" y="177421"/>
                    <a:pt x="797050" y="179454"/>
                    <a:pt x="796888" y="181494"/>
                  </a:cubicBezTo>
                  <a:cubicBezTo>
                    <a:pt x="796400" y="180637"/>
                    <a:pt x="795912" y="179772"/>
                    <a:pt x="795409" y="178878"/>
                  </a:cubicBezTo>
                  <a:cubicBezTo>
                    <a:pt x="797043" y="172890"/>
                    <a:pt x="794884" y="170591"/>
                    <a:pt x="791011" y="168500"/>
                  </a:cubicBezTo>
                  <a:close/>
                  <a:moveTo>
                    <a:pt x="738515" y="60202"/>
                  </a:moveTo>
                  <a:cubicBezTo>
                    <a:pt x="742647" y="62013"/>
                    <a:pt x="747000" y="56743"/>
                    <a:pt x="750977" y="63684"/>
                  </a:cubicBezTo>
                  <a:cubicBezTo>
                    <a:pt x="746853" y="64571"/>
                    <a:pt x="747946" y="72857"/>
                    <a:pt x="744413" y="73219"/>
                  </a:cubicBezTo>
                  <a:cubicBezTo>
                    <a:pt x="740229" y="70263"/>
                    <a:pt x="744834" y="61681"/>
                    <a:pt x="741575" y="62937"/>
                  </a:cubicBezTo>
                  <a:cubicBezTo>
                    <a:pt x="740325" y="65776"/>
                    <a:pt x="742218" y="68851"/>
                    <a:pt x="738965" y="71527"/>
                  </a:cubicBezTo>
                  <a:cubicBezTo>
                    <a:pt x="736837" y="67609"/>
                    <a:pt x="738064" y="63935"/>
                    <a:pt x="738515" y="60202"/>
                  </a:cubicBezTo>
                  <a:close/>
                  <a:moveTo>
                    <a:pt x="756795" y="79184"/>
                  </a:moveTo>
                  <a:cubicBezTo>
                    <a:pt x="756469" y="81683"/>
                    <a:pt x="755582" y="84130"/>
                    <a:pt x="753439" y="86473"/>
                  </a:cubicBezTo>
                  <a:cubicBezTo>
                    <a:pt x="751524" y="80286"/>
                    <a:pt x="749277" y="85667"/>
                    <a:pt x="747318" y="80959"/>
                  </a:cubicBezTo>
                  <a:cubicBezTo>
                    <a:pt x="747880" y="80168"/>
                    <a:pt x="748420" y="79369"/>
                    <a:pt x="748959" y="78593"/>
                  </a:cubicBezTo>
                  <a:cubicBezTo>
                    <a:pt x="751177" y="83671"/>
                    <a:pt x="752921" y="77684"/>
                    <a:pt x="756795" y="79184"/>
                  </a:cubicBezTo>
                  <a:close/>
                  <a:moveTo>
                    <a:pt x="817585" y="173068"/>
                  </a:moveTo>
                  <a:cubicBezTo>
                    <a:pt x="813904" y="172602"/>
                    <a:pt x="803378" y="183756"/>
                    <a:pt x="805033" y="172107"/>
                  </a:cubicBezTo>
                  <a:cubicBezTo>
                    <a:pt x="809062" y="177798"/>
                    <a:pt x="813578" y="166814"/>
                    <a:pt x="817585" y="173068"/>
                  </a:cubicBezTo>
                  <a:close/>
                  <a:moveTo>
                    <a:pt x="840484" y="194947"/>
                  </a:moveTo>
                  <a:cubicBezTo>
                    <a:pt x="838319" y="197298"/>
                    <a:pt x="836190" y="198732"/>
                    <a:pt x="834142" y="196973"/>
                  </a:cubicBezTo>
                  <a:cubicBezTo>
                    <a:pt x="834238" y="193233"/>
                    <a:pt x="838311" y="190668"/>
                    <a:pt x="840484" y="194947"/>
                  </a:cubicBezTo>
                  <a:close/>
                  <a:moveTo>
                    <a:pt x="841674" y="181236"/>
                  </a:moveTo>
                  <a:cubicBezTo>
                    <a:pt x="836944" y="178094"/>
                    <a:pt x="824755" y="186779"/>
                    <a:pt x="825420" y="173696"/>
                  </a:cubicBezTo>
                  <a:cubicBezTo>
                    <a:pt x="830188" y="180496"/>
                    <a:pt x="839538" y="173630"/>
                    <a:pt x="841674" y="181236"/>
                  </a:cubicBezTo>
                  <a:close/>
                  <a:moveTo>
                    <a:pt x="868159" y="214676"/>
                  </a:moveTo>
                  <a:cubicBezTo>
                    <a:pt x="865927" y="219052"/>
                    <a:pt x="863865" y="217914"/>
                    <a:pt x="861810" y="216694"/>
                  </a:cubicBezTo>
                  <a:cubicBezTo>
                    <a:pt x="861921" y="212717"/>
                    <a:pt x="865949" y="211852"/>
                    <a:pt x="868159" y="214676"/>
                  </a:cubicBezTo>
                  <a:close/>
                  <a:moveTo>
                    <a:pt x="863244" y="195472"/>
                  </a:moveTo>
                  <a:cubicBezTo>
                    <a:pt x="867361" y="206419"/>
                    <a:pt x="872077" y="198015"/>
                    <a:pt x="876394" y="202753"/>
                  </a:cubicBezTo>
                  <a:cubicBezTo>
                    <a:pt x="873577" y="210322"/>
                    <a:pt x="865018" y="203285"/>
                    <a:pt x="859888" y="202731"/>
                  </a:cubicBezTo>
                  <a:cubicBezTo>
                    <a:pt x="862165" y="200403"/>
                    <a:pt x="860309" y="197749"/>
                    <a:pt x="863244" y="195472"/>
                  </a:cubicBezTo>
                  <a:close/>
                  <a:moveTo>
                    <a:pt x="864966" y="190579"/>
                  </a:moveTo>
                  <a:cubicBezTo>
                    <a:pt x="869379" y="197675"/>
                    <a:pt x="870288" y="181487"/>
                    <a:pt x="875270" y="187600"/>
                  </a:cubicBezTo>
                  <a:cubicBezTo>
                    <a:pt x="870894" y="191584"/>
                    <a:pt x="873001" y="190527"/>
                    <a:pt x="871079" y="196078"/>
                  </a:cubicBezTo>
                  <a:cubicBezTo>
                    <a:pt x="868765" y="196263"/>
                    <a:pt x="862431" y="197409"/>
                    <a:pt x="864966" y="190579"/>
                  </a:cubicBezTo>
                  <a:close/>
                  <a:moveTo>
                    <a:pt x="891540" y="195154"/>
                  </a:moveTo>
                  <a:cubicBezTo>
                    <a:pt x="889026" y="200063"/>
                    <a:pt x="886661" y="200181"/>
                    <a:pt x="884362" y="198362"/>
                  </a:cubicBezTo>
                  <a:cubicBezTo>
                    <a:pt x="884599" y="193765"/>
                    <a:pt x="889285" y="188554"/>
                    <a:pt x="891540" y="195154"/>
                  </a:cubicBezTo>
                  <a:close/>
                  <a:moveTo>
                    <a:pt x="841874" y="97095"/>
                  </a:moveTo>
                  <a:cubicBezTo>
                    <a:pt x="839058" y="103600"/>
                    <a:pt x="836567" y="99504"/>
                    <a:pt x="833965" y="99009"/>
                  </a:cubicBezTo>
                  <a:cubicBezTo>
                    <a:pt x="836618" y="97864"/>
                    <a:pt x="839346" y="93924"/>
                    <a:pt x="841874" y="97095"/>
                  </a:cubicBezTo>
                  <a:close/>
                  <a:moveTo>
                    <a:pt x="840455" y="91965"/>
                  </a:moveTo>
                  <a:cubicBezTo>
                    <a:pt x="838710" y="95698"/>
                    <a:pt x="833167" y="94086"/>
                    <a:pt x="834268" y="88971"/>
                  </a:cubicBezTo>
                  <a:cubicBezTo>
                    <a:pt x="836256" y="92261"/>
                    <a:pt x="838577" y="85261"/>
                    <a:pt x="840455" y="91965"/>
                  </a:cubicBezTo>
                  <a:close/>
                  <a:moveTo>
                    <a:pt x="851801" y="106660"/>
                  </a:moveTo>
                  <a:cubicBezTo>
                    <a:pt x="850397" y="109062"/>
                    <a:pt x="853812" y="111827"/>
                    <a:pt x="853147" y="114303"/>
                  </a:cubicBezTo>
                  <a:cubicBezTo>
                    <a:pt x="851202" y="117799"/>
                    <a:pt x="849332" y="118952"/>
                    <a:pt x="847617" y="115116"/>
                  </a:cubicBezTo>
                  <a:cubicBezTo>
                    <a:pt x="850190" y="113105"/>
                    <a:pt x="847706" y="104435"/>
                    <a:pt x="851801" y="106660"/>
                  </a:cubicBezTo>
                  <a:close/>
                  <a:moveTo>
                    <a:pt x="851816" y="80278"/>
                  </a:moveTo>
                  <a:cubicBezTo>
                    <a:pt x="851409" y="82267"/>
                    <a:pt x="848246" y="86214"/>
                    <a:pt x="849118" y="91396"/>
                  </a:cubicBezTo>
                  <a:cubicBezTo>
                    <a:pt x="851032" y="88971"/>
                    <a:pt x="852770" y="92142"/>
                    <a:pt x="854499" y="95557"/>
                  </a:cubicBezTo>
                  <a:cubicBezTo>
                    <a:pt x="850471" y="98654"/>
                    <a:pt x="846324" y="105928"/>
                    <a:pt x="842554" y="100916"/>
                  </a:cubicBezTo>
                  <a:cubicBezTo>
                    <a:pt x="848667" y="95299"/>
                    <a:pt x="844572" y="73885"/>
                    <a:pt x="851816" y="80278"/>
                  </a:cubicBezTo>
                  <a:close/>
                  <a:moveTo>
                    <a:pt x="919887" y="218697"/>
                  </a:moveTo>
                  <a:cubicBezTo>
                    <a:pt x="918327" y="224086"/>
                    <a:pt x="913109" y="221721"/>
                    <a:pt x="914439" y="217005"/>
                  </a:cubicBezTo>
                  <a:cubicBezTo>
                    <a:pt x="916213" y="219052"/>
                    <a:pt x="918209" y="213420"/>
                    <a:pt x="919887" y="218697"/>
                  </a:cubicBezTo>
                  <a:close/>
                  <a:moveTo>
                    <a:pt x="863007" y="99992"/>
                  </a:moveTo>
                  <a:cubicBezTo>
                    <a:pt x="861063" y="103489"/>
                    <a:pt x="859193" y="104642"/>
                    <a:pt x="857478" y="100820"/>
                  </a:cubicBezTo>
                  <a:cubicBezTo>
                    <a:pt x="859415" y="97339"/>
                    <a:pt x="861292" y="96186"/>
                    <a:pt x="863007" y="99992"/>
                  </a:cubicBezTo>
                  <a:close/>
                  <a:moveTo>
                    <a:pt x="911320" y="190409"/>
                  </a:moveTo>
                  <a:cubicBezTo>
                    <a:pt x="915038" y="189507"/>
                    <a:pt x="921994" y="188184"/>
                    <a:pt x="922969" y="195103"/>
                  </a:cubicBezTo>
                  <a:cubicBezTo>
                    <a:pt x="925911" y="191141"/>
                    <a:pt x="931115" y="198399"/>
                    <a:pt x="931766" y="189485"/>
                  </a:cubicBezTo>
                  <a:cubicBezTo>
                    <a:pt x="932771" y="191229"/>
                    <a:pt x="933761" y="192989"/>
                    <a:pt x="934745" y="194733"/>
                  </a:cubicBezTo>
                  <a:cubicBezTo>
                    <a:pt x="932579" y="199323"/>
                    <a:pt x="930805" y="195953"/>
                    <a:pt x="930642" y="200713"/>
                  </a:cubicBezTo>
                  <a:cubicBezTo>
                    <a:pt x="926237" y="197195"/>
                    <a:pt x="923908" y="196951"/>
                    <a:pt x="922659" y="205104"/>
                  </a:cubicBezTo>
                  <a:cubicBezTo>
                    <a:pt x="919370" y="202347"/>
                    <a:pt x="922134" y="200033"/>
                    <a:pt x="921321" y="197453"/>
                  </a:cubicBezTo>
                  <a:cubicBezTo>
                    <a:pt x="919946" y="199456"/>
                    <a:pt x="918571" y="201437"/>
                    <a:pt x="917204" y="203433"/>
                  </a:cubicBezTo>
                  <a:cubicBezTo>
                    <a:pt x="913523" y="195916"/>
                    <a:pt x="917514" y="192471"/>
                    <a:pt x="911320" y="190409"/>
                  </a:cubicBezTo>
                  <a:close/>
                  <a:moveTo>
                    <a:pt x="939305" y="200122"/>
                  </a:moveTo>
                  <a:cubicBezTo>
                    <a:pt x="943460" y="207905"/>
                    <a:pt x="933754" y="212577"/>
                    <a:pt x="931241" y="207018"/>
                  </a:cubicBezTo>
                  <a:cubicBezTo>
                    <a:pt x="932231" y="204993"/>
                    <a:pt x="931404" y="202857"/>
                    <a:pt x="932217" y="200809"/>
                  </a:cubicBezTo>
                  <a:cubicBezTo>
                    <a:pt x="937339" y="200329"/>
                    <a:pt x="935572" y="210123"/>
                    <a:pt x="939305" y="200122"/>
                  </a:cubicBezTo>
                  <a:close/>
                  <a:moveTo>
                    <a:pt x="948198" y="192013"/>
                  </a:moveTo>
                  <a:cubicBezTo>
                    <a:pt x="951930" y="196899"/>
                    <a:pt x="947850" y="201193"/>
                    <a:pt x="945418" y="205614"/>
                  </a:cubicBezTo>
                  <a:cubicBezTo>
                    <a:pt x="944169" y="203640"/>
                    <a:pt x="942743" y="207610"/>
                    <a:pt x="941538" y="204061"/>
                  </a:cubicBezTo>
                  <a:cubicBezTo>
                    <a:pt x="944605" y="195916"/>
                    <a:pt x="946054" y="201090"/>
                    <a:pt x="948198" y="192013"/>
                  </a:cubicBezTo>
                  <a:close/>
                  <a:moveTo>
                    <a:pt x="966906" y="222349"/>
                  </a:moveTo>
                  <a:cubicBezTo>
                    <a:pt x="964489" y="224515"/>
                    <a:pt x="962035" y="227353"/>
                    <a:pt x="959825" y="223051"/>
                  </a:cubicBezTo>
                  <a:cubicBezTo>
                    <a:pt x="962301" y="218845"/>
                    <a:pt x="964652" y="218867"/>
                    <a:pt x="966906" y="222349"/>
                  </a:cubicBezTo>
                  <a:close/>
                  <a:moveTo>
                    <a:pt x="1184395" y="536877"/>
                  </a:moveTo>
                  <a:cubicBezTo>
                    <a:pt x="1186347" y="534453"/>
                    <a:pt x="1192304" y="532309"/>
                    <a:pt x="1191403" y="538659"/>
                  </a:cubicBezTo>
                  <a:cubicBezTo>
                    <a:pt x="1189414" y="535443"/>
                    <a:pt x="1186583" y="540011"/>
                    <a:pt x="1186546" y="543308"/>
                  </a:cubicBezTo>
                  <a:cubicBezTo>
                    <a:pt x="1185186" y="541120"/>
                    <a:pt x="1184410" y="538969"/>
                    <a:pt x="1184395" y="536877"/>
                  </a:cubicBezTo>
                  <a:close/>
                  <a:moveTo>
                    <a:pt x="1009838" y="205599"/>
                  </a:moveTo>
                  <a:cubicBezTo>
                    <a:pt x="1014192" y="213346"/>
                    <a:pt x="1001906" y="221831"/>
                    <a:pt x="1002594" y="211298"/>
                  </a:cubicBezTo>
                  <a:cubicBezTo>
                    <a:pt x="1005891" y="214794"/>
                    <a:pt x="1005698" y="206190"/>
                    <a:pt x="1009838" y="205599"/>
                  </a:cubicBezTo>
                  <a:close/>
                  <a:moveTo>
                    <a:pt x="1196998" y="535347"/>
                  </a:moveTo>
                  <a:cubicBezTo>
                    <a:pt x="1201278" y="533196"/>
                    <a:pt x="1209727" y="529234"/>
                    <a:pt x="1211028" y="538917"/>
                  </a:cubicBezTo>
                  <a:cubicBezTo>
                    <a:pt x="1205477" y="534763"/>
                    <a:pt x="1208470" y="545104"/>
                    <a:pt x="1206024" y="548586"/>
                  </a:cubicBezTo>
                  <a:cubicBezTo>
                    <a:pt x="1203200" y="543789"/>
                    <a:pt x="1204434" y="539250"/>
                    <a:pt x="1204094" y="534615"/>
                  </a:cubicBezTo>
                  <a:cubicBezTo>
                    <a:pt x="1201463" y="540514"/>
                    <a:pt x="1196887" y="542443"/>
                    <a:pt x="1196998" y="535347"/>
                  </a:cubicBezTo>
                  <a:close/>
                  <a:moveTo>
                    <a:pt x="1221332" y="535968"/>
                  </a:moveTo>
                  <a:cubicBezTo>
                    <a:pt x="1219277" y="534726"/>
                    <a:pt x="1217082" y="538200"/>
                    <a:pt x="1215056" y="535473"/>
                  </a:cubicBezTo>
                  <a:cubicBezTo>
                    <a:pt x="1214790" y="527615"/>
                    <a:pt x="1224370" y="530010"/>
                    <a:pt x="1221332" y="535968"/>
                  </a:cubicBezTo>
                  <a:close/>
                  <a:moveTo>
                    <a:pt x="1010570" y="103932"/>
                  </a:moveTo>
                  <a:cubicBezTo>
                    <a:pt x="1007872" y="106785"/>
                    <a:pt x="1005248" y="106578"/>
                    <a:pt x="1002734" y="103311"/>
                  </a:cubicBezTo>
                  <a:cubicBezTo>
                    <a:pt x="1005521" y="97819"/>
                    <a:pt x="1008034" y="100968"/>
                    <a:pt x="1010570" y="103932"/>
                  </a:cubicBezTo>
                  <a:close/>
                  <a:moveTo>
                    <a:pt x="1024902" y="97487"/>
                  </a:moveTo>
                  <a:cubicBezTo>
                    <a:pt x="1027216" y="87870"/>
                    <a:pt x="1028657" y="97501"/>
                    <a:pt x="1031171" y="97967"/>
                  </a:cubicBezTo>
                  <a:cubicBezTo>
                    <a:pt x="1029330" y="91204"/>
                    <a:pt x="1033322" y="86813"/>
                    <a:pt x="1034763" y="83161"/>
                  </a:cubicBezTo>
                  <a:cubicBezTo>
                    <a:pt x="1038444" y="88905"/>
                    <a:pt x="1029803" y="93687"/>
                    <a:pt x="1033477" y="99394"/>
                  </a:cubicBezTo>
                  <a:cubicBezTo>
                    <a:pt x="1034364" y="97390"/>
                    <a:pt x="1033979" y="95239"/>
                    <a:pt x="1036027" y="93310"/>
                  </a:cubicBezTo>
                  <a:cubicBezTo>
                    <a:pt x="1037180" y="93310"/>
                    <a:pt x="1042007" y="98004"/>
                    <a:pt x="1040506" y="101205"/>
                  </a:cubicBezTo>
                  <a:cubicBezTo>
                    <a:pt x="1036145" y="96577"/>
                    <a:pt x="1018996" y="118605"/>
                    <a:pt x="1023261" y="99852"/>
                  </a:cubicBezTo>
                  <a:cubicBezTo>
                    <a:pt x="1020098" y="99534"/>
                    <a:pt x="1012691" y="104649"/>
                    <a:pt x="1012373" y="96518"/>
                  </a:cubicBezTo>
                  <a:cubicBezTo>
                    <a:pt x="1014332" y="91780"/>
                    <a:pt x="1023269" y="91011"/>
                    <a:pt x="1024902" y="97487"/>
                  </a:cubicBezTo>
                  <a:close/>
                  <a:moveTo>
                    <a:pt x="1029988" y="85327"/>
                  </a:moveTo>
                  <a:cubicBezTo>
                    <a:pt x="1025930" y="89511"/>
                    <a:pt x="1022034" y="88572"/>
                    <a:pt x="1018124" y="88173"/>
                  </a:cubicBezTo>
                  <a:cubicBezTo>
                    <a:pt x="1022138" y="84795"/>
                    <a:pt x="1026189" y="80870"/>
                    <a:pt x="1029988" y="85327"/>
                  </a:cubicBezTo>
                  <a:close/>
                  <a:moveTo>
                    <a:pt x="1273666" y="519943"/>
                  </a:moveTo>
                  <a:cubicBezTo>
                    <a:pt x="1276992" y="523417"/>
                    <a:pt x="1284842" y="512736"/>
                    <a:pt x="1285382" y="522101"/>
                  </a:cubicBezTo>
                  <a:cubicBezTo>
                    <a:pt x="1281730" y="521111"/>
                    <a:pt x="1274568" y="529559"/>
                    <a:pt x="1273666" y="519943"/>
                  </a:cubicBezTo>
                  <a:close/>
                  <a:moveTo>
                    <a:pt x="1044247" y="81402"/>
                  </a:moveTo>
                  <a:cubicBezTo>
                    <a:pt x="1045222" y="83560"/>
                    <a:pt x="1047285" y="85837"/>
                    <a:pt x="1046413" y="87855"/>
                  </a:cubicBezTo>
                  <a:cubicBezTo>
                    <a:pt x="1042621" y="83686"/>
                    <a:pt x="1040920" y="84832"/>
                    <a:pt x="1039242" y="91063"/>
                  </a:cubicBezTo>
                  <a:cubicBezTo>
                    <a:pt x="1036981" y="83760"/>
                    <a:pt x="1041334" y="83516"/>
                    <a:pt x="1044247" y="81402"/>
                  </a:cubicBezTo>
                  <a:close/>
                  <a:moveTo>
                    <a:pt x="1058720" y="96363"/>
                  </a:moveTo>
                  <a:cubicBezTo>
                    <a:pt x="1060383" y="101286"/>
                    <a:pt x="1062468" y="93835"/>
                    <a:pt x="1064094" y="100532"/>
                  </a:cubicBezTo>
                  <a:cubicBezTo>
                    <a:pt x="1061810" y="103126"/>
                    <a:pt x="1056236" y="101286"/>
                    <a:pt x="1058720" y="96363"/>
                  </a:cubicBezTo>
                  <a:close/>
                  <a:moveTo>
                    <a:pt x="1053280" y="68296"/>
                  </a:moveTo>
                  <a:cubicBezTo>
                    <a:pt x="1055209" y="70943"/>
                    <a:pt x="1055889" y="73515"/>
                    <a:pt x="1054617" y="75932"/>
                  </a:cubicBezTo>
                  <a:cubicBezTo>
                    <a:pt x="1053612" y="74572"/>
                    <a:pt x="1052644" y="71977"/>
                    <a:pt x="1051565" y="73182"/>
                  </a:cubicBezTo>
                  <a:cubicBezTo>
                    <a:pt x="1050759" y="73818"/>
                    <a:pt x="1049924" y="75511"/>
                    <a:pt x="1049170" y="74247"/>
                  </a:cubicBezTo>
                  <a:cubicBezTo>
                    <a:pt x="1050545" y="72258"/>
                    <a:pt x="1051905" y="70285"/>
                    <a:pt x="1053280" y="68296"/>
                  </a:cubicBezTo>
                  <a:close/>
                  <a:moveTo>
                    <a:pt x="1312931" y="520467"/>
                  </a:moveTo>
                  <a:cubicBezTo>
                    <a:pt x="1312059" y="522500"/>
                    <a:pt x="1312414" y="524629"/>
                    <a:pt x="1310396" y="526543"/>
                  </a:cubicBezTo>
                  <a:cubicBezTo>
                    <a:pt x="1308718" y="521347"/>
                    <a:pt x="1306789" y="524378"/>
                    <a:pt x="1305015" y="522367"/>
                  </a:cubicBezTo>
                  <a:cubicBezTo>
                    <a:pt x="1307742" y="518834"/>
                    <a:pt x="1310448" y="516165"/>
                    <a:pt x="1312931" y="520467"/>
                  </a:cubicBezTo>
                  <a:close/>
                  <a:moveTo>
                    <a:pt x="1087008" y="96030"/>
                  </a:moveTo>
                  <a:cubicBezTo>
                    <a:pt x="1086432" y="98470"/>
                    <a:pt x="1090394" y="99061"/>
                    <a:pt x="1090800" y="100103"/>
                  </a:cubicBezTo>
                  <a:cubicBezTo>
                    <a:pt x="1091806" y="98085"/>
                    <a:pt x="1090970" y="95927"/>
                    <a:pt x="1091776" y="93894"/>
                  </a:cubicBezTo>
                  <a:cubicBezTo>
                    <a:pt x="1095930" y="93140"/>
                    <a:pt x="1097120" y="100103"/>
                    <a:pt x="1093801" y="105344"/>
                  </a:cubicBezTo>
                  <a:cubicBezTo>
                    <a:pt x="1089640" y="103903"/>
                    <a:pt x="1085419" y="105093"/>
                    <a:pt x="1081339" y="101877"/>
                  </a:cubicBezTo>
                  <a:cubicBezTo>
                    <a:pt x="1084443" y="99320"/>
                    <a:pt x="1085604" y="95956"/>
                    <a:pt x="1087008" y="96030"/>
                  </a:cubicBezTo>
                  <a:close/>
                  <a:moveTo>
                    <a:pt x="1326724" y="531577"/>
                  </a:moveTo>
                  <a:cubicBezTo>
                    <a:pt x="1325734" y="529862"/>
                    <a:pt x="1324736" y="528096"/>
                    <a:pt x="1323745" y="526337"/>
                  </a:cubicBezTo>
                  <a:cubicBezTo>
                    <a:pt x="1326332" y="520711"/>
                    <a:pt x="1330487" y="528029"/>
                    <a:pt x="1326724" y="531577"/>
                  </a:cubicBezTo>
                  <a:close/>
                  <a:moveTo>
                    <a:pt x="1107240" y="102616"/>
                  </a:moveTo>
                  <a:cubicBezTo>
                    <a:pt x="1109642" y="100732"/>
                    <a:pt x="1112022" y="99970"/>
                    <a:pt x="1114247" y="104413"/>
                  </a:cubicBezTo>
                  <a:cubicBezTo>
                    <a:pt x="1111771" y="108486"/>
                    <a:pt x="1109442" y="107369"/>
                    <a:pt x="1107166" y="105137"/>
                  </a:cubicBezTo>
                  <a:cubicBezTo>
                    <a:pt x="1107617" y="104331"/>
                    <a:pt x="1108016" y="103503"/>
                    <a:pt x="1107240" y="102616"/>
                  </a:cubicBezTo>
                  <a:close/>
                  <a:moveTo>
                    <a:pt x="1361828" y="514229"/>
                  </a:moveTo>
                  <a:cubicBezTo>
                    <a:pt x="1363595" y="516217"/>
                    <a:pt x="1365472" y="514953"/>
                    <a:pt x="1367202" y="518390"/>
                  </a:cubicBezTo>
                  <a:cubicBezTo>
                    <a:pt x="1365990" y="519795"/>
                    <a:pt x="1367756" y="527334"/>
                    <a:pt x="1364659" y="524489"/>
                  </a:cubicBezTo>
                  <a:cubicBezTo>
                    <a:pt x="1366359" y="521310"/>
                    <a:pt x="1364570" y="518154"/>
                    <a:pt x="1362419" y="520519"/>
                  </a:cubicBezTo>
                  <a:cubicBezTo>
                    <a:pt x="1363033" y="523106"/>
                    <a:pt x="1362959" y="525612"/>
                    <a:pt x="1362190" y="528066"/>
                  </a:cubicBezTo>
                  <a:cubicBezTo>
                    <a:pt x="1360697" y="525464"/>
                    <a:pt x="1359004" y="529633"/>
                    <a:pt x="1357570" y="525183"/>
                  </a:cubicBezTo>
                  <a:cubicBezTo>
                    <a:pt x="1361584" y="521724"/>
                    <a:pt x="1357807" y="517659"/>
                    <a:pt x="1361828" y="514229"/>
                  </a:cubicBezTo>
                  <a:close/>
                  <a:moveTo>
                    <a:pt x="1131115" y="91928"/>
                  </a:moveTo>
                  <a:cubicBezTo>
                    <a:pt x="1134464" y="94656"/>
                    <a:pt x="1142129" y="90376"/>
                    <a:pt x="1142765" y="96600"/>
                  </a:cubicBezTo>
                  <a:cubicBezTo>
                    <a:pt x="1140473" y="94611"/>
                    <a:pt x="1138026" y="97472"/>
                    <a:pt x="1135676" y="97287"/>
                  </a:cubicBezTo>
                  <a:cubicBezTo>
                    <a:pt x="1136896" y="100044"/>
                    <a:pt x="1138233" y="98861"/>
                    <a:pt x="1139475" y="101367"/>
                  </a:cubicBezTo>
                  <a:cubicBezTo>
                    <a:pt x="1137235" y="103452"/>
                    <a:pt x="1133806" y="104856"/>
                    <a:pt x="1133732" y="109720"/>
                  </a:cubicBezTo>
                  <a:cubicBezTo>
                    <a:pt x="1132143" y="103718"/>
                    <a:pt x="1131352" y="97797"/>
                    <a:pt x="1131115" y="91928"/>
                  </a:cubicBezTo>
                  <a:close/>
                  <a:moveTo>
                    <a:pt x="1377506" y="515448"/>
                  </a:moveTo>
                  <a:cubicBezTo>
                    <a:pt x="1376249" y="518272"/>
                    <a:pt x="1377033" y="521258"/>
                    <a:pt x="1374875" y="524023"/>
                  </a:cubicBezTo>
                  <a:cubicBezTo>
                    <a:pt x="1373130" y="520371"/>
                    <a:pt x="1373825" y="511427"/>
                    <a:pt x="1377506" y="515448"/>
                  </a:cubicBezTo>
                  <a:close/>
                  <a:moveTo>
                    <a:pt x="1147384" y="99453"/>
                  </a:moveTo>
                  <a:cubicBezTo>
                    <a:pt x="1151066" y="105196"/>
                    <a:pt x="1150578" y="110585"/>
                    <a:pt x="1149247" y="115922"/>
                  </a:cubicBezTo>
                  <a:cubicBezTo>
                    <a:pt x="1148257" y="114066"/>
                    <a:pt x="1147222" y="113608"/>
                    <a:pt x="1146194" y="113187"/>
                  </a:cubicBezTo>
                  <a:cubicBezTo>
                    <a:pt x="1148057" y="108707"/>
                    <a:pt x="1143319" y="103755"/>
                    <a:pt x="1147384" y="99453"/>
                  </a:cubicBezTo>
                  <a:close/>
                  <a:moveTo>
                    <a:pt x="1384358" y="522249"/>
                  </a:moveTo>
                  <a:cubicBezTo>
                    <a:pt x="1382429" y="525738"/>
                    <a:pt x="1380559" y="526913"/>
                    <a:pt x="1378829" y="523077"/>
                  </a:cubicBezTo>
                  <a:cubicBezTo>
                    <a:pt x="1380773" y="519595"/>
                    <a:pt x="1382643" y="518427"/>
                    <a:pt x="1384358" y="522249"/>
                  </a:cubicBezTo>
                  <a:close/>
                  <a:moveTo>
                    <a:pt x="1157689" y="96503"/>
                  </a:moveTo>
                  <a:cubicBezTo>
                    <a:pt x="1153461" y="97561"/>
                    <a:pt x="1149225" y="99283"/>
                    <a:pt x="1145145" y="95506"/>
                  </a:cubicBezTo>
                  <a:cubicBezTo>
                    <a:pt x="1149646" y="94486"/>
                    <a:pt x="1150600" y="92224"/>
                    <a:pt x="1153882" y="92431"/>
                  </a:cubicBezTo>
                  <a:cubicBezTo>
                    <a:pt x="1153409" y="93628"/>
                    <a:pt x="1153564" y="94929"/>
                    <a:pt x="1154562" y="96252"/>
                  </a:cubicBezTo>
                  <a:cubicBezTo>
                    <a:pt x="1155649" y="94951"/>
                    <a:pt x="1156713" y="93820"/>
                    <a:pt x="1157689" y="96503"/>
                  </a:cubicBezTo>
                  <a:close/>
                  <a:moveTo>
                    <a:pt x="1163809" y="101988"/>
                  </a:moveTo>
                  <a:cubicBezTo>
                    <a:pt x="1162841" y="104006"/>
                    <a:pt x="1164504" y="106231"/>
                    <a:pt x="1164393" y="108301"/>
                  </a:cubicBezTo>
                  <a:cubicBezTo>
                    <a:pt x="1159803" y="113320"/>
                    <a:pt x="1155382" y="111915"/>
                    <a:pt x="1151036" y="108522"/>
                  </a:cubicBezTo>
                  <a:cubicBezTo>
                    <a:pt x="1153638" y="105374"/>
                    <a:pt x="1151886" y="101892"/>
                    <a:pt x="1154488" y="98743"/>
                  </a:cubicBezTo>
                  <a:cubicBezTo>
                    <a:pt x="1157556" y="101101"/>
                    <a:pt x="1160749" y="99224"/>
                    <a:pt x="1163809" y="101988"/>
                  </a:cubicBezTo>
                  <a:close/>
                  <a:moveTo>
                    <a:pt x="1404213" y="515005"/>
                  </a:moveTo>
                  <a:cubicBezTo>
                    <a:pt x="1401248" y="518546"/>
                    <a:pt x="1399053" y="522138"/>
                    <a:pt x="1399940" y="525952"/>
                  </a:cubicBezTo>
                  <a:cubicBezTo>
                    <a:pt x="1397700" y="522508"/>
                    <a:pt x="1395224" y="526263"/>
                    <a:pt x="1392940" y="524171"/>
                  </a:cubicBezTo>
                  <a:cubicBezTo>
                    <a:pt x="1397590" y="516343"/>
                    <a:pt x="1390819" y="519144"/>
                    <a:pt x="1393243" y="514162"/>
                  </a:cubicBezTo>
                  <a:cubicBezTo>
                    <a:pt x="1396754" y="519196"/>
                    <a:pt x="1400627" y="512551"/>
                    <a:pt x="1404213" y="515005"/>
                  </a:cubicBezTo>
                  <a:close/>
                  <a:moveTo>
                    <a:pt x="1169708" y="88631"/>
                  </a:moveTo>
                  <a:cubicBezTo>
                    <a:pt x="1171297" y="90856"/>
                    <a:pt x="1170432" y="92874"/>
                    <a:pt x="1171873" y="95084"/>
                  </a:cubicBezTo>
                  <a:cubicBezTo>
                    <a:pt x="1172701" y="93894"/>
                    <a:pt x="1172243" y="92601"/>
                    <a:pt x="1172768" y="91374"/>
                  </a:cubicBezTo>
                  <a:cubicBezTo>
                    <a:pt x="1176079" y="94589"/>
                    <a:pt x="1174076" y="97346"/>
                    <a:pt x="1171718" y="100088"/>
                  </a:cubicBezTo>
                  <a:cubicBezTo>
                    <a:pt x="1170713" y="98728"/>
                    <a:pt x="1169745" y="96156"/>
                    <a:pt x="1168658" y="97346"/>
                  </a:cubicBezTo>
                  <a:cubicBezTo>
                    <a:pt x="1169382" y="99061"/>
                    <a:pt x="1168170" y="100643"/>
                    <a:pt x="1166943" y="102232"/>
                  </a:cubicBezTo>
                  <a:cubicBezTo>
                    <a:pt x="1166204" y="100902"/>
                    <a:pt x="1165465" y="99615"/>
                    <a:pt x="1164703" y="98292"/>
                  </a:cubicBezTo>
                  <a:cubicBezTo>
                    <a:pt x="1169057" y="93096"/>
                    <a:pt x="1168303" y="94693"/>
                    <a:pt x="1169708" y="88631"/>
                  </a:cubicBezTo>
                  <a:close/>
                  <a:moveTo>
                    <a:pt x="1180160" y="107022"/>
                  </a:moveTo>
                  <a:cubicBezTo>
                    <a:pt x="1182858" y="104087"/>
                    <a:pt x="1185371" y="107658"/>
                    <a:pt x="1187995" y="107635"/>
                  </a:cubicBezTo>
                  <a:cubicBezTo>
                    <a:pt x="1185186" y="113675"/>
                    <a:pt x="1180145" y="114480"/>
                    <a:pt x="1180160" y="107022"/>
                  </a:cubicBezTo>
                  <a:close/>
                  <a:moveTo>
                    <a:pt x="1197700" y="98344"/>
                  </a:moveTo>
                  <a:cubicBezTo>
                    <a:pt x="1200073" y="97546"/>
                    <a:pt x="1202520" y="94707"/>
                    <a:pt x="1204789" y="97627"/>
                  </a:cubicBezTo>
                  <a:cubicBezTo>
                    <a:pt x="1202520" y="103452"/>
                    <a:pt x="1200561" y="98706"/>
                    <a:pt x="1198440" y="99645"/>
                  </a:cubicBezTo>
                  <a:cubicBezTo>
                    <a:pt x="1198839" y="100931"/>
                    <a:pt x="1199888" y="102262"/>
                    <a:pt x="1199105" y="103481"/>
                  </a:cubicBezTo>
                  <a:cubicBezTo>
                    <a:pt x="1198048" y="101707"/>
                    <a:pt x="1197863" y="100029"/>
                    <a:pt x="1197700" y="98344"/>
                  </a:cubicBezTo>
                  <a:close/>
                  <a:moveTo>
                    <a:pt x="1215456" y="108515"/>
                  </a:moveTo>
                  <a:cubicBezTo>
                    <a:pt x="1212928" y="105677"/>
                    <a:pt x="1210170" y="110215"/>
                    <a:pt x="1207702" y="105396"/>
                  </a:cubicBezTo>
                  <a:cubicBezTo>
                    <a:pt x="1209949" y="102217"/>
                    <a:pt x="1216099" y="102469"/>
                    <a:pt x="1215456" y="108515"/>
                  </a:cubicBezTo>
                  <a:close/>
                  <a:moveTo>
                    <a:pt x="1213815" y="110895"/>
                  </a:moveTo>
                  <a:cubicBezTo>
                    <a:pt x="1214576" y="111664"/>
                    <a:pt x="1215374" y="111427"/>
                    <a:pt x="1216202" y="109816"/>
                  </a:cubicBezTo>
                  <a:cubicBezTo>
                    <a:pt x="1218131" y="112470"/>
                    <a:pt x="1218819" y="115057"/>
                    <a:pt x="1217547" y="117467"/>
                  </a:cubicBezTo>
                  <a:cubicBezTo>
                    <a:pt x="1216291" y="115870"/>
                    <a:pt x="1214938" y="117201"/>
                    <a:pt x="1213674" y="115877"/>
                  </a:cubicBezTo>
                  <a:cubicBezTo>
                    <a:pt x="1214731" y="114310"/>
                    <a:pt x="1213105" y="112514"/>
                    <a:pt x="1213815" y="110895"/>
                  </a:cubicBezTo>
                  <a:close/>
                  <a:moveTo>
                    <a:pt x="1231799" y="113534"/>
                  </a:moveTo>
                  <a:cubicBezTo>
                    <a:pt x="1227430" y="119366"/>
                    <a:pt x="1223276" y="118361"/>
                    <a:pt x="1219196" y="115086"/>
                  </a:cubicBezTo>
                  <a:cubicBezTo>
                    <a:pt x="1223527" y="109824"/>
                    <a:pt x="1227541" y="115700"/>
                    <a:pt x="1231799" y="113534"/>
                  </a:cubicBezTo>
                  <a:close/>
                  <a:moveTo>
                    <a:pt x="1234571" y="99941"/>
                  </a:moveTo>
                  <a:cubicBezTo>
                    <a:pt x="1232789" y="108574"/>
                    <a:pt x="1227889" y="107052"/>
                    <a:pt x="1224185" y="105411"/>
                  </a:cubicBezTo>
                  <a:cubicBezTo>
                    <a:pt x="1227763" y="100081"/>
                    <a:pt x="1231274" y="96326"/>
                    <a:pt x="1234571" y="99941"/>
                  </a:cubicBezTo>
                  <a:close/>
                  <a:moveTo>
                    <a:pt x="1253671" y="117740"/>
                  </a:moveTo>
                  <a:cubicBezTo>
                    <a:pt x="1254410" y="119906"/>
                    <a:pt x="1253922" y="121953"/>
                    <a:pt x="1255830" y="124178"/>
                  </a:cubicBezTo>
                  <a:cubicBezTo>
                    <a:pt x="1252289" y="128613"/>
                    <a:pt x="1248822" y="130831"/>
                    <a:pt x="1245599" y="124659"/>
                  </a:cubicBezTo>
                  <a:cubicBezTo>
                    <a:pt x="1249680" y="124407"/>
                    <a:pt x="1253494" y="121103"/>
                    <a:pt x="1253671" y="117740"/>
                  </a:cubicBezTo>
                  <a:close/>
                  <a:moveTo>
                    <a:pt x="1300476" y="102535"/>
                  </a:moveTo>
                  <a:cubicBezTo>
                    <a:pt x="1298532" y="105935"/>
                    <a:pt x="1302886" y="103178"/>
                    <a:pt x="1303455" y="107791"/>
                  </a:cubicBezTo>
                  <a:cubicBezTo>
                    <a:pt x="1301940" y="111694"/>
                    <a:pt x="1296787" y="107236"/>
                    <a:pt x="1298074" y="103629"/>
                  </a:cubicBezTo>
                  <a:cubicBezTo>
                    <a:pt x="1299693" y="105795"/>
                    <a:pt x="1299020" y="100902"/>
                    <a:pt x="1300476" y="102535"/>
                  </a:cubicBezTo>
                  <a:close/>
                  <a:moveTo>
                    <a:pt x="1623897" y="110045"/>
                  </a:moveTo>
                  <a:cubicBezTo>
                    <a:pt x="1625937" y="112122"/>
                    <a:pt x="1628066" y="110858"/>
                    <a:pt x="1630017" y="115545"/>
                  </a:cubicBezTo>
                  <a:cubicBezTo>
                    <a:pt x="1626713" y="121052"/>
                    <a:pt x="1623549" y="121606"/>
                    <a:pt x="1620378" y="122353"/>
                  </a:cubicBezTo>
                  <a:cubicBezTo>
                    <a:pt x="1619632" y="121044"/>
                    <a:pt x="1618885" y="119736"/>
                    <a:pt x="1618146" y="118420"/>
                  </a:cubicBezTo>
                  <a:cubicBezTo>
                    <a:pt x="1622648" y="115922"/>
                    <a:pt x="1621923" y="116979"/>
                    <a:pt x="1623897" y="110045"/>
                  </a:cubicBezTo>
                  <a:close/>
                  <a:moveTo>
                    <a:pt x="1649576" y="118346"/>
                  </a:moveTo>
                  <a:cubicBezTo>
                    <a:pt x="1646323" y="111997"/>
                    <a:pt x="1641504" y="122286"/>
                    <a:pt x="1642716" y="111509"/>
                  </a:cubicBezTo>
                  <a:cubicBezTo>
                    <a:pt x="1644520" y="114606"/>
                    <a:pt x="1650478" y="111679"/>
                    <a:pt x="1649576" y="118346"/>
                  </a:cubicBezTo>
                  <a:close/>
                  <a:moveTo>
                    <a:pt x="1948227" y="501958"/>
                  </a:moveTo>
                  <a:cubicBezTo>
                    <a:pt x="1940746" y="510392"/>
                    <a:pt x="1955855" y="504886"/>
                    <a:pt x="1947768" y="516986"/>
                  </a:cubicBezTo>
                  <a:cubicBezTo>
                    <a:pt x="1945240" y="511398"/>
                    <a:pt x="1946017" y="511013"/>
                    <a:pt x="1942468" y="510304"/>
                  </a:cubicBezTo>
                  <a:cubicBezTo>
                    <a:pt x="1943193" y="506830"/>
                    <a:pt x="1944664" y="497959"/>
                    <a:pt x="1948227" y="501958"/>
                  </a:cubicBezTo>
                  <a:close/>
                  <a:moveTo>
                    <a:pt x="1939933" y="516380"/>
                  </a:moveTo>
                  <a:cubicBezTo>
                    <a:pt x="1938920" y="515005"/>
                    <a:pt x="1937960" y="512433"/>
                    <a:pt x="1936865" y="513615"/>
                  </a:cubicBezTo>
                  <a:cubicBezTo>
                    <a:pt x="1935675" y="516173"/>
                    <a:pt x="1937095" y="525213"/>
                    <a:pt x="1933428" y="523417"/>
                  </a:cubicBezTo>
                  <a:cubicBezTo>
                    <a:pt x="1932889" y="520453"/>
                    <a:pt x="1934914" y="517659"/>
                    <a:pt x="1932911" y="514576"/>
                  </a:cubicBezTo>
                  <a:cubicBezTo>
                    <a:pt x="1937139" y="513689"/>
                    <a:pt x="1936917" y="503119"/>
                    <a:pt x="1941131" y="502668"/>
                  </a:cubicBezTo>
                  <a:cubicBezTo>
                    <a:pt x="1941914" y="507318"/>
                    <a:pt x="1943422" y="512033"/>
                    <a:pt x="1939933" y="516380"/>
                  </a:cubicBezTo>
                  <a:close/>
                  <a:moveTo>
                    <a:pt x="1726746" y="111753"/>
                  </a:moveTo>
                  <a:cubicBezTo>
                    <a:pt x="1729215" y="108360"/>
                    <a:pt x="1731506" y="110334"/>
                    <a:pt x="1733842" y="111058"/>
                  </a:cubicBezTo>
                  <a:cubicBezTo>
                    <a:pt x="1733783" y="115382"/>
                    <a:pt x="1730435" y="113889"/>
                    <a:pt x="1728106" y="119403"/>
                  </a:cubicBezTo>
                  <a:cubicBezTo>
                    <a:pt x="1725467" y="116705"/>
                    <a:pt x="1728232" y="114399"/>
                    <a:pt x="1726746" y="111753"/>
                  </a:cubicBezTo>
                  <a:close/>
                  <a:moveTo>
                    <a:pt x="1960017" y="501611"/>
                  </a:moveTo>
                  <a:cubicBezTo>
                    <a:pt x="1962131" y="505950"/>
                    <a:pt x="1960630" y="510008"/>
                    <a:pt x="1961185" y="514251"/>
                  </a:cubicBezTo>
                  <a:cubicBezTo>
                    <a:pt x="1959181" y="511546"/>
                    <a:pt x="1956860" y="519130"/>
                    <a:pt x="1954924" y="513785"/>
                  </a:cubicBezTo>
                  <a:cubicBezTo>
                    <a:pt x="1957289" y="507517"/>
                    <a:pt x="1957755" y="508389"/>
                    <a:pt x="1960017" y="501611"/>
                  </a:cubicBezTo>
                  <a:close/>
                  <a:moveTo>
                    <a:pt x="1743090" y="116794"/>
                  </a:moveTo>
                  <a:cubicBezTo>
                    <a:pt x="1739320" y="114103"/>
                    <a:pt x="1740096" y="122530"/>
                    <a:pt x="1736755" y="118805"/>
                  </a:cubicBezTo>
                  <a:cubicBezTo>
                    <a:pt x="1736075" y="115899"/>
                    <a:pt x="1744324" y="108493"/>
                    <a:pt x="1743090" y="116794"/>
                  </a:cubicBezTo>
                  <a:close/>
                  <a:moveTo>
                    <a:pt x="1962330" y="503052"/>
                  </a:moveTo>
                  <a:cubicBezTo>
                    <a:pt x="1963993" y="500221"/>
                    <a:pt x="1965546" y="500340"/>
                    <a:pt x="1967024" y="503392"/>
                  </a:cubicBezTo>
                  <a:cubicBezTo>
                    <a:pt x="1966100" y="506423"/>
                    <a:pt x="1965309" y="508552"/>
                    <a:pt x="1963735" y="508168"/>
                  </a:cubicBezTo>
                  <a:cubicBezTo>
                    <a:pt x="1964570" y="506563"/>
                    <a:pt x="1963446" y="504789"/>
                    <a:pt x="1962330" y="503052"/>
                  </a:cubicBezTo>
                  <a:close/>
                  <a:moveTo>
                    <a:pt x="1973898" y="95779"/>
                  </a:moveTo>
                  <a:cubicBezTo>
                    <a:pt x="1971156" y="91603"/>
                    <a:pt x="1968037" y="99408"/>
                    <a:pt x="1965250" y="96333"/>
                  </a:cubicBezTo>
                  <a:cubicBezTo>
                    <a:pt x="1967859" y="89836"/>
                    <a:pt x="1974305" y="89333"/>
                    <a:pt x="1973898" y="95779"/>
                  </a:cubicBezTo>
                  <a:close/>
                  <a:moveTo>
                    <a:pt x="1986523" y="94227"/>
                  </a:moveTo>
                  <a:cubicBezTo>
                    <a:pt x="1982613" y="93495"/>
                    <a:pt x="1978607" y="96333"/>
                    <a:pt x="1974815" y="92054"/>
                  </a:cubicBezTo>
                  <a:cubicBezTo>
                    <a:pt x="1978873" y="87315"/>
                    <a:pt x="1982798" y="87352"/>
                    <a:pt x="1986523" y="94227"/>
                  </a:cubicBezTo>
                  <a:close/>
                  <a:moveTo>
                    <a:pt x="1992200" y="88387"/>
                  </a:moveTo>
                  <a:cubicBezTo>
                    <a:pt x="1991099" y="89984"/>
                    <a:pt x="1990005" y="91581"/>
                    <a:pt x="1988911" y="93162"/>
                  </a:cubicBezTo>
                  <a:cubicBezTo>
                    <a:pt x="1988150" y="91847"/>
                    <a:pt x="1987425" y="90538"/>
                    <a:pt x="1986679" y="89237"/>
                  </a:cubicBezTo>
                  <a:cubicBezTo>
                    <a:pt x="1988660" y="84263"/>
                    <a:pt x="1990397" y="87515"/>
                    <a:pt x="1992200" y="88387"/>
                  </a:cubicBezTo>
                  <a:close/>
                  <a:moveTo>
                    <a:pt x="2240262" y="301072"/>
                  </a:moveTo>
                  <a:cubicBezTo>
                    <a:pt x="2242694" y="305425"/>
                    <a:pt x="2240787" y="309483"/>
                    <a:pt x="2238310" y="313468"/>
                  </a:cubicBezTo>
                  <a:cubicBezTo>
                    <a:pt x="2234526" y="316543"/>
                    <a:pt x="2229019" y="315870"/>
                    <a:pt x="2223157" y="321088"/>
                  </a:cubicBezTo>
                  <a:cubicBezTo>
                    <a:pt x="2222396" y="319359"/>
                    <a:pt x="2220903" y="317548"/>
                    <a:pt x="2221731" y="315944"/>
                  </a:cubicBezTo>
                  <a:cubicBezTo>
                    <a:pt x="2225744" y="309905"/>
                    <a:pt x="2233994" y="304782"/>
                    <a:pt x="2240262" y="301072"/>
                  </a:cubicBezTo>
                  <a:close/>
                  <a:moveTo>
                    <a:pt x="2261462" y="301456"/>
                  </a:moveTo>
                  <a:cubicBezTo>
                    <a:pt x="2262725" y="304073"/>
                    <a:pt x="2263413" y="306623"/>
                    <a:pt x="2262799" y="309099"/>
                  </a:cubicBezTo>
                  <a:cubicBezTo>
                    <a:pt x="2257522" y="310038"/>
                    <a:pt x="2252163" y="314118"/>
                    <a:pt x="2246981" y="312891"/>
                  </a:cubicBezTo>
                  <a:cubicBezTo>
                    <a:pt x="2251823" y="308242"/>
                    <a:pt x="2256605" y="306105"/>
                    <a:pt x="2261462" y="301456"/>
                  </a:cubicBezTo>
                  <a:close/>
                  <a:moveTo>
                    <a:pt x="2135675" y="71911"/>
                  </a:moveTo>
                  <a:cubicBezTo>
                    <a:pt x="2134951" y="76819"/>
                    <a:pt x="2128978" y="81616"/>
                    <a:pt x="2126029" y="78711"/>
                  </a:cubicBezTo>
                  <a:cubicBezTo>
                    <a:pt x="2129370" y="72251"/>
                    <a:pt x="2132489" y="73182"/>
                    <a:pt x="2135675" y="71911"/>
                  </a:cubicBezTo>
                  <a:close/>
                  <a:moveTo>
                    <a:pt x="2285352" y="290730"/>
                  </a:moveTo>
                  <a:cubicBezTo>
                    <a:pt x="2278455" y="297036"/>
                    <a:pt x="2272520" y="299231"/>
                    <a:pt x="2269068" y="309565"/>
                  </a:cubicBezTo>
                  <a:cubicBezTo>
                    <a:pt x="2268077" y="307842"/>
                    <a:pt x="2267079" y="306083"/>
                    <a:pt x="2266089" y="304324"/>
                  </a:cubicBezTo>
                  <a:cubicBezTo>
                    <a:pt x="2270842" y="301885"/>
                    <a:pt x="2276593" y="285556"/>
                    <a:pt x="2285352" y="290730"/>
                  </a:cubicBezTo>
                  <a:close/>
                  <a:moveTo>
                    <a:pt x="2191742" y="36053"/>
                  </a:moveTo>
                  <a:cubicBezTo>
                    <a:pt x="2193117" y="33887"/>
                    <a:pt x="2194470" y="32660"/>
                    <a:pt x="2195778" y="32609"/>
                  </a:cubicBezTo>
                  <a:cubicBezTo>
                    <a:pt x="2199644" y="38781"/>
                    <a:pt x="2192888" y="44110"/>
                    <a:pt x="2198380" y="50386"/>
                  </a:cubicBezTo>
                  <a:cubicBezTo>
                    <a:pt x="2195475" y="51251"/>
                    <a:pt x="2192422" y="56906"/>
                    <a:pt x="2189731" y="50985"/>
                  </a:cubicBezTo>
                  <a:cubicBezTo>
                    <a:pt x="2194839" y="51524"/>
                    <a:pt x="2196465" y="43083"/>
                    <a:pt x="2191742" y="36053"/>
                  </a:cubicBezTo>
                  <a:close/>
                  <a:moveTo>
                    <a:pt x="2343259" y="297753"/>
                  </a:moveTo>
                  <a:cubicBezTo>
                    <a:pt x="2345499" y="301256"/>
                    <a:pt x="2342808" y="304405"/>
                    <a:pt x="2342971" y="307776"/>
                  </a:cubicBezTo>
                  <a:cubicBezTo>
                    <a:pt x="2341204" y="305773"/>
                    <a:pt x="2339268" y="308818"/>
                    <a:pt x="2337590" y="303607"/>
                  </a:cubicBezTo>
                  <a:cubicBezTo>
                    <a:pt x="2339511" y="300761"/>
                    <a:pt x="2341293" y="302328"/>
                    <a:pt x="2343259" y="297753"/>
                  </a:cubicBezTo>
                  <a:close/>
                  <a:moveTo>
                    <a:pt x="2314217" y="193780"/>
                  </a:moveTo>
                  <a:cubicBezTo>
                    <a:pt x="2316390" y="195443"/>
                    <a:pt x="2318083" y="186646"/>
                    <a:pt x="2319221" y="184111"/>
                  </a:cubicBezTo>
                  <a:cubicBezTo>
                    <a:pt x="2322510" y="186853"/>
                    <a:pt x="2319746" y="189174"/>
                    <a:pt x="2320559" y="191739"/>
                  </a:cubicBezTo>
                  <a:cubicBezTo>
                    <a:pt x="2321372" y="191119"/>
                    <a:pt x="2322133" y="191466"/>
                    <a:pt x="2322873" y="193181"/>
                  </a:cubicBezTo>
                  <a:cubicBezTo>
                    <a:pt x="2318933" y="194275"/>
                    <a:pt x="2315577" y="192966"/>
                    <a:pt x="2317129" y="201519"/>
                  </a:cubicBezTo>
                  <a:cubicBezTo>
                    <a:pt x="2315207" y="201489"/>
                    <a:pt x="2313958" y="197069"/>
                    <a:pt x="2314217" y="193780"/>
                  </a:cubicBezTo>
                  <a:close/>
                  <a:moveTo>
                    <a:pt x="2285699" y="72251"/>
                  </a:moveTo>
                  <a:cubicBezTo>
                    <a:pt x="2283984" y="68452"/>
                    <a:pt x="2281922" y="75829"/>
                    <a:pt x="2280244" y="70580"/>
                  </a:cubicBezTo>
                  <a:cubicBezTo>
                    <a:pt x="2281819" y="65177"/>
                    <a:pt x="2287030" y="67528"/>
                    <a:pt x="2285699" y="72251"/>
                  </a:cubicBezTo>
                  <a:close/>
                  <a:moveTo>
                    <a:pt x="2307646" y="73936"/>
                  </a:moveTo>
                  <a:cubicBezTo>
                    <a:pt x="2303602" y="77647"/>
                    <a:pt x="2299574" y="81077"/>
                    <a:pt x="2295782" y="76797"/>
                  </a:cubicBezTo>
                  <a:cubicBezTo>
                    <a:pt x="2299699" y="76590"/>
                    <a:pt x="2303854" y="69442"/>
                    <a:pt x="2307646" y="73936"/>
                  </a:cubicBezTo>
                  <a:close/>
                  <a:moveTo>
                    <a:pt x="2323242" y="77677"/>
                  </a:moveTo>
                  <a:cubicBezTo>
                    <a:pt x="2321084" y="79998"/>
                    <a:pt x="2318911" y="82407"/>
                    <a:pt x="2316967" y="77174"/>
                  </a:cubicBezTo>
                  <a:cubicBezTo>
                    <a:pt x="2319147" y="74291"/>
                    <a:pt x="2321246" y="74476"/>
                    <a:pt x="2323242" y="77677"/>
                  </a:cubicBezTo>
                  <a:close/>
                  <a:moveTo>
                    <a:pt x="2322436" y="52485"/>
                  </a:moveTo>
                  <a:cubicBezTo>
                    <a:pt x="2324388" y="56654"/>
                    <a:pt x="2325201" y="56713"/>
                    <a:pt x="2325571" y="52729"/>
                  </a:cubicBezTo>
                  <a:cubicBezTo>
                    <a:pt x="2329008" y="57083"/>
                    <a:pt x="2321912" y="61843"/>
                    <a:pt x="2320722" y="57393"/>
                  </a:cubicBezTo>
                  <a:cubicBezTo>
                    <a:pt x="2321875" y="55767"/>
                    <a:pt x="2322170" y="54141"/>
                    <a:pt x="2322436" y="52485"/>
                  </a:cubicBezTo>
                  <a:close/>
                  <a:moveTo>
                    <a:pt x="2461395" y="107229"/>
                  </a:moveTo>
                  <a:cubicBezTo>
                    <a:pt x="2461262" y="111819"/>
                    <a:pt x="2457189" y="114606"/>
                    <a:pt x="2454890" y="114251"/>
                  </a:cubicBezTo>
                  <a:cubicBezTo>
                    <a:pt x="2454986" y="110858"/>
                    <a:pt x="2459200" y="103437"/>
                    <a:pt x="2461395" y="10722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descr="곡선의 붓놀림" id="451" name="Google Shape;451;p4"/>
            <p:cNvGrpSpPr/>
            <p:nvPr/>
          </p:nvGrpSpPr>
          <p:grpSpPr>
            <a:xfrm>
              <a:off x="1988293" y="3439424"/>
              <a:ext cx="734944" cy="540259"/>
              <a:chOff x="1988293" y="3439424"/>
              <a:chExt cx="734944" cy="540259"/>
            </a:xfrm>
          </p:grpSpPr>
          <p:sp>
            <p:nvSpPr>
              <p:cNvPr descr="곡선의 붓놀림" id="452" name="Google Shape;452;p4"/>
              <p:cNvSpPr/>
              <p:nvPr/>
            </p:nvSpPr>
            <p:spPr>
              <a:xfrm>
                <a:off x="2026811" y="3772695"/>
                <a:ext cx="7014" cy="5303"/>
              </a:xfrm>
              <a:custGeom>
                <a:rect b="b" l="l" r="r" t="t"/>
                <a:pathLst>
                  <a:path extrusionOk="0" h="5303" w="7014">
                    <a:moveTo>
                      <a:pt x="0" y="1459"/>
                    </a:moveTo>
                    <a:cubicBezTo>
                      <a:pt x="2210" y="6056"/>
                      <a:pt x="4561" y="6367"/>
                      <a:pt x="7015" y="3262"/>
                    </a:cubicBezTo>
                    <a:cubicBezTo>
                      <a:pt x="4649" y="3225"/>
                      <a:pt x="2461" y="-2651"/>
                      <a:pt x="0" y="145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53" name="Google Shape;453;p4"/>
              <p:cNvSpPr/>
              <p:nvPr/>
            </p:nvSpPr>
            <p:spPr>
              <a:xfrm>
                <a:off x="2033456" y="3759521"/>
                <a:ext cx="7014" cy="5612"/>
              </a:xfrm>
              <a:custGeom>
                <a:rect b="b" l="l" r="r" t="t"/>
                <a:pathLst>
                  <a:path extrusionOk="0" h="5612" w="7014">
                    <a:moveTo>
                      <a:pt x="0" y="2599"/>
                    </a:moveTo>
                    <a:cubicBezTo>
                      <a:pt x="2395" y="1372"/>
                      <a:pt x="4539" y="8343"/>
                      <a:pt x="7015" y="4380"/>
                    </a:cubicBezTo>
                    <a:cubicBezTo>
                      <a:pt x="4709" y="2680"/>
                      <a:pt x="2535" y="-3425"/>
                      <a:pt x="0" y="259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54" name="Google Shape;454;p4"/>
              <p:cNvSpPr/>
              <p:nvPr/>
            </p:nvSpPr>
            <p:spPr>
              <a:xfrm>
                <a:off x="2051581" y="3780038"/>
                <a:ext cx="6342" cy="7253"/>
              </a:xfrm>
              <a:custGeom>
                <a:rect b="b" l="l" r="r" t="t"/>
                <a:pathLst>
                  <a:path extrusionOk="0" h="7253" w="6342">
                    <a:moveTo>
                      <a:pt x="0" y="6091"/>
                    </a:moveTo>
                    <a:cubicBezTo>
                      <a:pt x="2454" y="9240"/>
                      <a:pt x="2617" y="5108"/>
                      <a:pt x="6342" y="4073"/>
                    </a:cubicBezTo>
                    <a:cubicBezTo>
                      <a:pt x="5130" y="806"/>
                      <a:pt x="3814" y="1412"/>
                      <a:pt x="2550" y="0"/>
                    </a:cubicBezTo>
                    <a:cubicBezTo>
                      <a:pt x="976" y="1974"/>
                      <a:pt x="1715" y="4125"/>
                      <a:pt x="0" y="609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55" name="Google Shape;455;p4"/>
              <p:cNvSpPr/>
              <p:nvPr/>
            </p:nvSpPr>
            <p:spPr>
              <a:xfrm>
                <a:off x="2120406" y="3896203"/>
                <a:ext cx="7835" cy="8518"/>
              </a:xfrm>
              <a:custGeom>
                <a:rect b="b" l="l" r="r" t="t"/>
                <a:pathLst>
                  <a:path extrusionOk="0" h="8518" w="7835">
                    <a:moveTo>
                      <a:pt x="0" y="3271"/>
                    </a:moveTo>
                    <a:cubicBezTo>
                      <a:pt x="990" y="4986"/>
                      <a:pt x="1988" y="6767"/>
                      <a:pt x="2979" y="8519"/>
                    </a:cubicBezTo>
                    <a:cubicBezTo>
                      <a:pt x="4686" y="4062"/>
                      <a:pt x="6157" y="7292"/>
                      <a:pt x="7835" y="3877"/>
                    </a:cubicBezTo>
                    <a:cubicBezTo>
                      <a:pt x="5374" y="-1083"/>
                      <a:pt x="2757" y="-1283"/>
                      <a:pt x="0" y="327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56" name="Google Shape;456;p4"/>
              <p:cNvSpPr/>
              <p:nvPr/>
            </p:nvSpPr>
            <p:spPr>
              <a:xfrm>
                <a:off x="2046530" y="3761987"/>
                <a:ext cx="5581" cy="8101"/>
              </a:xfrm>
              <a:custGeom>
                <a:rect b="b" l="l" r="r" t="t"/>
                <a:pathLst>
                  <a:path extrusionOk="0" h="8101" w="5581">
                    <a:moveTo>
                      <a:pt x="202" y="2417"/>
                    </a:moveTo>
                    <a:cubicBezTo>
                      <a:pt x="-1077" y="6024"/>
                      <a:pt x="4068" y="10474"/>
                      <a:pt x="5576" y="6608"/>
                    </a:cubicBezTo>
                    <a:cubicBezTo>
                      <a:pt x="5702" y="1841"/>
                      <a:pt x="3750" y="4930"/>
                      <a:pt x="1858" y="0"/>
                    </a:cubicBezTo>
                    <a:cubicBezTo>
                      <a:pt x="1585" y="1892"/>
                      <a:pt x="1267" y="3748"/>
                      <a:pt x="202" y="24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57" name="Google Shape;457;p4"/>
              <p:cNvSpPr/>
              <p:nvPr/>
            </p:nvSpPr>
            <p:spPr>
              <a:xfrm>
                <a:off x="2131302" y="3898055"/>
                <a:ext cx="5232" cy="12639"/>
              </a:xfrm>
              <a:custGeom>
                <a:rect b="b" l="l" r="r" t="t"/>
                <a:pathLst>
                  <a:path extrusionOk="0" h="12639" w="5232">
                    <a:moveTo>
                      <a:pt x="0" y="4768"/>
                    </a:moveTo>
                    <a:cubicBezTo>
                      <a:pt x="3016" y="4886"/>
                      <a:pt x="2986" y="9217"/>
                      <a:pt x="4479" y="12640"/>
                    </a:cubicBezTo>
                    <a:cubicBezTo>
                      <a:pt x="5869" y="8567"/>
                      <a:pt x="5256" y="4339"/>
                      <a:pt x="3289" y="0"/>
                    </a:cubicBezTo>
                    <a:cubicBezTo>
                      <a:pt x="2203" y="1574"/>
                      <a:pt x="1101" y="3178"/>
                      <a:pt x="0" y="476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58" name="Google Shape;458;p4"/>
              <p:cNvSpPr/>
              <p:nvPr/>
            </p:nvSpPr>
            <p:spPr>
              <a:xfrm>
                <a:off x="2092635" y="3799204"/>
                <a:ext cx="6408" cy="5660"/>
              </a:xfrm>
              <a:custGeom>
                <a:rect b="b" l="l" r="r" t="t"/>
                <a:pathLst>
                  <a:path extrusionOk="0" h="5660" w="6408">
                    <a:moveTo>
                      <a:pt x="140" y="1427"/>
                    </a:moveTo>
                    <a:cubicBezTo>
                      <a:pt x="-946" y="5847"/>
                      <a:pt x="4583" y="7976"/>
                      <a:pt x="6408" y="1908"/>
                    </a:cubicBezTo>
                    <a:cubicBezTo>
                      <a:pt x="4479" y="-4006"/>
                      <a:pt x="2092" y="6158"/>
                      <a:pt x="140" y="142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59" name="Google Shape;459;p4"/>
              <p:cNvSpPr/>
              <p:nvPr/>
            </p:nvSpPr>
            <p:spPr>
              <a:xfrm>
                <a:off x="2160773" y="3905173"/>
                <a:ext cx="23749" cy="16084"/>
              </a:xfrm>
              <a:custGeom>
                <a:rect b="b" l="l" r="r" t="t"/>
                <a:pathLst>
                  <a:path extrusionOk="0" h="16084" w="23749">
                    <a:moveTo>
                      <a:pt x="0" y="10001"/>
                    </a:moveTo>
                    <a:cubicBezTo>
                      <a:pt x="1175" y="10541"/>
                      <a:pt x="3430" y="8656"/>
                      <a:pt x="2314" y="11435"/>
                    </a:cubicBezTo>
                    <a:cubicBezTo>
                      <a:pt x="3799" y="14466"/>
                      <a:pt x="5573" y="7798"/>
                      <a:pt x="7170" y="6778"/>
                    </a:cubicBezTo>
                    <a:cubicBezTo>
                      <a:pt x="8279" y="11620"/>
                      <a:pt x="10836" y="13741"/>
                      <a:pt x="13963" y="16085"/>
                    </a:cubicBezTo>
                    <a:cubicBezTo>
                      <a:pt x="14170" y="5965"/>
                      <a:pt x="19500" y="7207"/>
                      <a:pt x="23750" y="4302"/>
                    </a:cubicBezTo>
                    <a:cubicBezTo>
                      <a:pt x="21399" y="3799"/>
                      <a:pt x="18997" y="5263"/>
                      <a:pt x="16816" y="0"/>
                    </a:cubicBezTo>
                    <a:cubicBezTo>
                      <a:pt x="16668" y="6926"/>
                      <a:pt x="15345" y="3984"/>
                      <a:pt x="11879" y="7148"/>
                    </a:cubicBezTo>
                    <a:cubicBezTo>
                      <a:pt x="11709" y="5448"/>
                      <a:pt x="11524" y="3748"/>
                      <a:pt x="10459" y="2018"/>
                    </a:cubicBezTo>
                    <a:cubicBezTo>
                      <a:pt x="8286" y="4879"/>
                      <a:pt x="6187" y="4723"/>
                      <a:pt x="4191" y="1530"/>
                    </a:cubicBezTo>
                    <a:cubicBezTo>
                      <a:pt x="2070" y="4272"/>
                      <a:pt x="118" y="7074"/>
                      <a:pt x="0" y="1000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60" name="Google Shape;460;p4"/>
              <p:cNvSpPr/>
              <p:nvPr/>
            </p:nvSpPr>
            <p:spPr>
              <a:xfrm>
                <a:off x="2102843" y="3802467"/>
                <a:ext cx="5649" cy="7950"/>
              </a:xfrm>
              <a:custGeom>
                <a:rect b="b" l="l" r="r" t="t"/>
                <a:pathLst>
                  <a:path extrusionOk="0" h="7950" w="5649">
                    <a:moveTo>
                      <a:pt x="0" y="2703"/>
                    </a:moveTo>
                    <a:cubicBezTo>
                      <a:pt x="1005" y="4447"/>
                      <a:pt x="1988" y="6214"/>
                      <a:pt x="2986" y="7951"/>
                    </a:cubicBezTo>
                    <a:cubicBezTo>
                      <a:pt x="3134" y="6096"/>
                      <a:pt x="4073" y="2636"/>
                      <a:pt x="5440" y="4381"/>
                    </a:cubicBezTo>
                    <a:cubicBezTo>
                      <a:pt x="6749" y="877"/>
                      <a:pt x="1560" y="-2553"/>
                      <a:pt x="0" y="270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61" name="Google Shape;461;p4"/>
              <p:cNvSpPr/>
              <p:nvPr/>
            </p:nvSpPr>
            <p:spPr>
              <a:xfrm>
                <a:off x="2113310" y="3766413"/>
                <a:ext cx="7177" cy="5145"/>
              </a:xfrm>
              <a:custGeom>
                <a:rect b="b" l="l" r="r" t="t"/>
                <a:pathLst>
                  <a:path extrusionOk="0" h="5145" w="7177">
                    <a:moveTo>
                      <a:pt x="0" y="4415"/>
                    </a:moveTo>
                    <a:cubicBezTo>
                      <a:pt x="2314" y="6070"/>
                      <a:pt x="4701" y="4880"/>
                      <a:pt x="7177" y="1192"/>
                    </a:cubicBezTo>
                    <a:cubicBezTo>
                      <a:pt x="4753" y="83"/>
                      <a:pt x="288" y="-1898"/>
                      <a:pt x="0" y="441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62" name="Google Shape;462;p4"/>
              <p:cNvSpPr/>
              <p:nvPr/>
            </p:nvSpPr>
            <p:spPr>
              <a:xfrm>
                <a:off x="2225769" y="3945797"/>
                <a:ext cx="6349" cy="4562"/>
              </a:xfrm>
              <a:custGeom>
                <a:rect b="b" l="l" r="r" t="t"/>
                <a:pathLst>
                  <a:path extrusionOk="0" h="4562" w="6349">
                    <a:moveTo>
                      <a:pt x="0" y="2049"/>
                    </a:moveTo>
                    <a:cubicBezTo>
                      <a:pt x="2173" y="6056"/>
                      <a:pt x="6202" y="5198"/>
                      <a:pt x="6350" y="9"/>
                    </a:cubicBezTo>
                    <a:cubicBezTo>
                      <a:pt x="4250" y="268"/>
                      <a:pt x="2188" y="-863"/>
                      <a:pt x="0" y="204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63" name="Google Shape;463;p4"/>
              <p:cNvSpPr/>
              <p:nvPr/>
            </p:nvSpPr>
            <p:spPr>
              <a:xfrm>
                <a:off x="2136749" y="3773489"/>
                <a:ext cx="7835" cy="5314"/>
              </a:xfrm>
              <a:custGeom>
                <a:rect b="b" l="l" r="r" t="t"/>
                <a:pathLst>
                  <a:path extrusionOk="0" h="5314" w="7835">
                    <a:moveTo>
                      <a:pt x="0" y="1655"/>
                    </a:moveTo>
                    <a:cubicBezTo>
                      <a:pt x="2580" y="2505"/>
                      <a:pt x="5012" y="9054"/>
                      <a:pt x="7835" y="2268"/>
                    </a:cubicBezTo>
                    <a:cubicBezTo>
                      <a:pt x="5278" y="435"/>
                      <a:pt x="2713" y="-1450"/>
                      <a:pt x="0" y="165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64" name="Google Shape;464;p4"/>
              <p:cNvSpPr/>
              <p:nvPr/>
            </p:nvSpPr>
            <p:spPr>
              <a:xfrm>
                <a:off x="2216396" y="3854495"/>
                <a:ext cx="7421" cy="9095"/>
              </a:xfrm>
              <a:custGeom>
                <a:rect b="b" l="l" r="r" t="t"/>
                <a:pathLst>
                  <a:path extrusionOk="0" h="9095" w="7421">
                    <a:moveTo>
                      <a:pt x="163" y="8478"/>
                    </a:moveTo>
                    <a:cubicBezTo>
                      <a:pt x="3511" y="10977"/>
                      <a:pt x="3231" y="5248"/>
                      <a:pt x="7422" y="2772"/>
                    </a:cubicBezTo>
                    <a:cubicBezTo>
                      <a:pt x="6387" y="2343"/>
                      <a:pt x="5345" y="1870"/>
                      <a:pt x="4361" y="0"/>
                    </a:cubicBezTo>
                    <a:cubicBezTo>
                      <a:pt x="2964" y="8234"/>
                      <a:pt x="-828" y="1212"/>
                      <a:pt x="163" y="847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65" name="Google Shape;465;p4"/>
              <p:cNvSpPr/>
              <p:nvPr/>
            </p:nvSpPr>
            <p:spPr>
              <a:xfrm>
                <a:off x="2157383" y="3749155"/>
                <a:ext cx="6674" cy="10525"/>
              </a:xfrm>
              <a:custGeom>
                <a:rect b="b" l="l" r="r" t="t"/>
                <a:pathLst>
                  <a:path extrusionOk="0" h="10525" w="6674">
                    <a:moveTo>
                      <a:pt x="6538" y="10526"/>
                    </a:moveTo>
                    <a:cubicBezTo>
                      <a:pt x="7610" y="6520"/>
                      <a:pt x="2044" y="6039"/>
                      <a:pt x="581" y="0"/>
                    </a:cubicBezTo>
                    <a:cubicBezTo>
                      <a:pt x="-1918" y="5440"/>
                      <a:pt x="4321" y="8027"/>
                      <a:pt x="6538" y="10526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66" name="Google Shape;466;p4"/>
              <p:cNvSpPr/>
              <p:nvPr/>
            </p:nvSpPr>
            <p:spPr>
              <a:xfrm>
                <a:off x="2189081" y="3762933"/>
                <a:ext cx="9922" cy="8080"/>
              </a:xfrm>
              <a:custGeom>
                <a:rect b="b" l="l" r="r" t="t"/>
                <a:pathLst>
                  <a:path extrusionOk="0" h="8080" w="9922">
                    <a:moveTo>
                      <a:pt x="2013" y="7636"/>
                    </a:moveTo>
                    <a:cubicBezTo>
                      <a:pt x="4644" y="7333"/>
                      <a:pt x="7180" y="9742"/>
                      <a:pt x="9922" y="5736"/>
                    </a:cubicBezTo>
                    <a:cubicBezTo>
                      <a:pt x="6840" y="3570"/>
                      <a:pt x="3698" y="3496"/>
                      <a:pt x="675" y="0"/>
                    </a:cubicBezTo>
                    <a:cubicBezTo>
                      <a:pt x="-2104" y="2291"/>
                      <a:pt x="4777" y="5337"/>
                      <a:pt x="2013" y="7636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67" name="Google Shape;467;p4"/>
              <p:cNvSpPr/>
              <p:nvPr/>
            </p:nvSpPr>
            <p:spPr>
              <a:xfrm>
                <a:off x="2276022" y="3917370"/>
                <a:ext cx="6499" cy="4459"/>
              </a:xfrm>
              <a:custGeom>
                <a:rect b="b" l="l" r="r" t="t"/>
                <a:pathLst>
                  <a:path extrusionOk="0" h="4459" w="6499">
                    <a:moveTo>
                      <a:pt x="158" y="458"/>
                    </a:moveTo>
                    <a:cubicBezTo>
                      <a:pt x="-1024" y="8146"/>
                      <a:pt x="4749" y="2151"/>
                      <a:pt x="6353" y="3452"/>
                    </a:cubicBezTo>
                    <a:cubicBezTo>
                      <a:pt x="7484" y="-2772"/>
                      <a:pt x="1763" y="1545"/>
                      <a:pt x="158" y="45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68" name="Google Shape;468;p4"/>
              <p:cNvSpPr/>
              <p:nvPr/>
            </p:nvSpPr>
            <p:spPr>
              <a:xfrm>
                <a:off x="2275872" y="3887766"/>
                <a:ext cx="6577" cy="10015"/>
              </a:xfrm>
              <a:custGeom>
                <a:rect b="b" l="l" r="r" t="t"/>
                <a:pathLst>
                  <a:path extrusionOk="0" h="10015" w="6577">
                    <a:moveTo>
                      <a:pt x="6577" y="4184"/>
                    </a:moveTo>
                    <a:cubicBezTo>
                      <a:pt x="4892" y="-769"/>
                      <a:pt x="2845" y="6697"/>
                      <a:pt x="1204" y="0"/>
                    </a:cubicBezTo>
                    <a:cubicBezTo>
                      <a:pt x="-297" y="3230"/>
                      <a:pt x="-393" y="6571"/>
                      <a:pt x="908" y="10016"/>
                    </a:cubicBezTo>
                    <a:cubicBezTo>
                      <a:pt x="3266" y="3940"/>
                      <a:pt x="6466" y="10422"/>
                      <a:pt x="6577" y="418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69" name="Google Shape;469;p4"/>
              <p:cNvSpPr/>
              <p:nvPr/>
            </p:nvSpPr>
            <p:spPr>
              <a:xfrm>
                <a:off x="2325699" y="3967631"/>
                <a:ext cx="8596" cy="4349"/>
              </a:xfrm>
              <a:custGeom>
                <a:rect b="b" l="l" r="r" t="t"/>
                <a:pathLst>
                  <a:path extrusionOk="0" h="4349" w="8596">
                    <a:moveTo>
                      <a:pt x="0" y="543"/>
                    </a:moveTo>
                    <a:cubicBezTo>
                      <a:pt x="2779" y="3721"/>
                      <a:pt x="5588" y="6242"/>
                      <a:pt x="8597" y="2428"/>
                    </a:cubicBezTo>
                    <a:cubicBezTo>
                      <a:pt x="5743" y="1408"/>
                      <a:pt x="2949" y="-1098"/>
                      <a:pt x="0" y="54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70" name="Google Shape;470;p4"/>
              <p:cNvSpPr/>
              <p:nvPr/>
            </p:nvSpPr>
            <p:spPr>
              <a:xfrm>
                <a:off x="2173671" y="3692844"/>
                <a:ext cx="6035" cy="10156"/>
              </a:xfrm>
              <a:custGeom>
                <a:rect b="b" l="l" r="r" t="t"/>
                <a:pathLst>
                  <a:path extrusionOk="0" h="10156" w="6035">
                    <a:moveTo>
                      <a:pt x="0" y="4783"/>
                    </a:moveTo>
                    <a:cubicBezTo>
                      <a:pt x="1427" y="9476"/>
                      <a:pt x="3090" y="6490"/>
                      <a:pt x="4553" y="10156"/>
                    </a:cubicBezTo>
                    <a:cubicBezTo>
                      <a:pt x="7458" y="7030"/>
                      <a:pt x="5581" y="3548"/>
                      <a:pt x="3289" y="0"/>
                    </a:cubicBezTo>
                    <a:cubicBezTo>
                      <a:pt x="2203" y="1626"/>
                      <a:pt x="1101" y="3193"/>
                      <a:pt x="0" y="478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71" name="Google Shape;471;p4"/>
              <p:cNvSpPr/>
              <p:nvPr/>
            </p:nvSpPr>
            <p:spPr>
              <a:xfrm>
                <a:off x="2193881" y="3728523"/>
                <a:ext cx="6255" cy="7562"/>
              </a:xfrm>
              <a:custGeom>
                <a:rect b="b" l="l" r="r" t="t"/>
                <a:pathLst>
                  <a:path extrusionOk="0" h="7562" w="6255">
                    <a:moveTo>
                      <a:pt x="0" y="2078"/>
                    </a:moveTo>
                    <a:cubicBezTo>
                      <a:pt x="1929" y="7548"/>
                      <a:pt x="4066" y="6284"/>
                      <a:pt x="6120" y="7563"/>
                    </a:cubicBezTo>
                    <a:cubicBezTo>
                      <a:pt x="7170" y="3808"/>
                      <a:pt x="1818" y="-3621"/>
                      <a:pt x="0" y="207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72" name="Google Shape;472;p4"/>
              <p:cNvSpPr/>
              <p:nvPr/>
            </p:nvSpPr>
            <p:spPr>
              <a:xfrm>
                <a:off x="2190015" y="3693746"/>
                <a:ext cx="23735" cy="15522"/>
              </a:xfrm>
              <a:custGeom>
                <a:rect b="b" l="l" r="r" t="t"/>
                <a:pathLst>
                  <a:path extrusionOk="0" h="15522" w="23735">
                    <a:moveTo>
                      <a:pt x="0" y="8922"/>
                    </a:moveTo>
                    <a:cubicBezTo>
                      <a:pt x="488" y="10267"/>
                      <a:pt x="1020" y="9698"/>
                      <a:pt x="1574" y="9055"/>
                    </a:cubicBezTo>
                    <a:cubicBezTo>
                      <a:pt x="7650" y="15878"/>
                      <a:pt x="14111" y="10119"/>
                      <a:pt x="20231" y="15523"/>
                    </a:cubicBezTo>
                    <a:cubicBezTo>
                      <a:pt x="23816" y="11613"/>
                      <a:pt x="21710" y="7266"/>
                      <a:pt x="23735" y="3238"/>
                    </a:cubicBezTo>
                    <a:cubicBezTo>
                      <a:pt x="20305" y="-754"/>
                      <a:pt x="20830" y="7318"/>
                      <a:pt x="18139" y="6557"/>
                    </a:cubicBezTo>
                    <a:cubicBezTo>
                      <a:pt x="15286" y="3075"/>
                      <a:pt x="17378" y="259"/>
                      <a:pt x="14421" y="0"/>
                    </a:cubicBezTo>
                    <a:cubicBezTo>
                      <a:pt x="14126" y="6830"/>
                      <a:pt x="9668" y="4649"/>
                      <a:pt x="7104" y="8205"/>
                    </a:cubicBezTo>
                    <a:cubicBezTo>
                      <a:pt x="5403" y="3334"/>
                      <a:pt x="3548" y="4649"/>
                      <a:pt x="1804" y="1523"/>
                    </a:cubicBezTo>
                    <a:cubicBezTo>
                      <a:pt x="-1789" y="3755"/>
                      <a:pt x="3585" y="6682"/>
                      <a:pt x="0" y="892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73" name="Google Shape;473;p4"/>
              <p:cNvSpPr/>
              <p:nvPr/>
            </p:nvSpPr>
            <p:spPr>
              <a:xfrm>
                <a:off x="2317390" y="3897375"/>
                <a:ext cx="6831" cy="14096"/>
              </a:xfrm>
              <a:custGeom>
                <a:rect b="b" l="l" r="r" t="t"/>
                <a:pathLst>
                  <a:path extrusionOk="0" h="14096" w="6831">
                    <a:moveTo>
                      <a:pt x="2388" y="7503"/>
                    </a:moveTo>
                    <a:cubicBezTo>
                      <a:pt x="798" y="5847"/>
                      <a:pt x="5507" y="3171"/>
                      <a:pt x="6423" y="4036"/>
                    </a:cubicBezTo>
                    <a:cubicBezTo>
                      <a:pt x="8249" y="-2373"/>
                      <a:pt x="3400" y="4864"/>
                      <a:pt x="2624" y="0"/>
                    </a:cubicBezTo>
                    <a:cubicBezTo>
                      <a:pt x="-643" y="2676"/>
                      <a:pt x="1249" y="5743"/>
                      <a:pt x="0" y="8597"/>
                    </a:cubicBezTo>
                    <a:cubicBezTo>
                      <a:pt x="2011" y="11258"/>
                      <a:pt x="4073" y="12588"/>
                      <a:pt x="6120" y="14096"/>
                    </a:cubicBezTo>
                    <a:cubicBezTo>
                      <a:pt x="8368" y="10230"/>
                      <a:pt x="4472" y="7562"/>
                      <a:pt x="2388" y="750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74" name="Google Shape;474;p4"/>
              <p:cNvSpPr/>
              <p:nvPr/>
            </p:nvSpPr>
            <p:spPr>
              <a:xfrm>
                <a:off x="2138575" y="3584753"/>
                <a:ext cx="7768" cy="6501"/>
              </a:xfrm>
              <a:custGeom>
                <a:rect b="b" l="l" r="r" t="t"/>
                <a:pathLst>
                  <a:path extrusionOk="0" h="6501" w="7768">
                    <a:moveTo>
                      <a:pt x="0" y="910"/>
                    </a:moveTo>
                    <a:cubicBezTo>
                      <a:pt x="2528" y="3896"/>
                      <a:pt x="4967" y="9898"/>
                      <a:pt x="7769" y="4007"/>
                    </a:cubicBezTo>
                    <a:cubicBezTo>
                      <a:pt x="5189" y="2462"/>
                      <a:pt x="2713" y="-1870"/>
                      <a:pt x="0" y="91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75" name="Google Shape;475;p4"/>
              <p:cNvSpPr/>
              <p:nvPr/>
            </p:nvSpPr>
            <p:spPr>
              <a:xfrm>
                <a:off x="2137856" y="3575397"/>
                <a:ext cx="5656" cy="5124"/>
              </a:xfrm>
              <a:custGeom>
                <a:rect b="b" l="l" r="r" t="t"/>
                <a:pathLst>
                  <a:path extrusionOk="0" h="5124" w="5656">
                    <a:moveTo>
                      <a:pt x="209" y="1411"/>
                    </a:moveTo>
                    <a:cubicBezTo>
                      <a:pt x="-1107" y="5728"/>
                      <a:pt x="4156" y="6267"/>
                      <a:pt x="5657" y="3104"/>
                    </a:cubicBezTo>
                    <a:cubicBezTo>
                      <a:pt x="4023" y="-3926"/>
                      <a:pt x="1976" y="3481"/>
                      <a:pt x="209" y="141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76" name="Google Shape;476;p4"/>
              <p:cNvSpPr/>
              <p:nvPr/>
            </p:nvSpPr>
            <p:spPr>
              <a:xfrm>
                <a:off x="2146967" y="3577532"/>
                <a:ext cx="4373" cy="10148"/>
              </a:xfrm>
              <a:custGeom>
                <a:rect b="b" l="l" r="r" t="t"/>
                <a:pathLst>
                  <a:path extrusionOk="0" h="10148" w="4373">
                    <a:moveTo>
                      <a:pt x="1757" y="10149"/>
                    </a:moveTo>
                    <a:cubicBezTo>
                      <a:pt x="3915" y="7384"/>
                      <a:pt x="3132" y="4406"/>
                      <a:pt x="4374" y="1567"/>
                    </a:cubicBezTo>
                    <a:cubicBezTo>
                      <a:pt x="3087" y="259"/>
                      <a:pt x="1757" y="1611"/>
                      <a:pt x="493" y="0"/>
                    </a:cubicBezTo>
                    <a:cubicBezTo>
                      <a:pt x="-616" y="3275"/>
                      <a:pt x="293" y="6704"/>
                      <a:pt x="1757" y="1014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77" name="Google Shape;477;p4"/>
              <p:cNvSpPr/>
              <p:nvPr/>
            </p:nvSpPr>
            <p:spPr>
              <a:xfrm>
                <a:off x="2329239" y="3902823"/>
                <a:ext cx="8873" cy="7228"/>
              </a:xfrm>
              <a:custGeom>
                <a:rect b="b" l="l" r="r" t="t"/>
                <a:pathLst>
                  <a:path extrusionOk="0" h="7228" w="8873">
                    <a:moveTo>
                      <a:pt x="22" y="302"/>
                    </a:moveTo>
                    <a:cubicBezTo>
                      <a:pt x="-429" y="8049"/>
                      <a:pt x="6179" y="3148"/>
                      <a:pt x="8449" y="7229"/>
                    </a:cubicBezTo>
                    <a:cubicBezTo>
                      <a:pt x="10799" y="-925"/>
                      <a:pt x="2764" y="-259"/>
                      <a:pt x="22" y="30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78" name="Google Shape;478;p4"/>
              <p:cNvSpPr/>
              <p:nvPr/>
            </p:nvSpPr>
            <p:spPr>
              <a:xfrm>
                <a:off x="2122202" y="3496030"/>
                <a:ext cx="10444" cy="8388"/>
              </a:xfrm>
              <a:custGeom>
                <a:rect b="b" l="l" r="r" t="t"/>
                <a:pathLst>
                  <a:path extrusionOk="0" h="8388" w="10444">
                    <a:moveTo>
                      <a:pt x="0" y="7968"/>
                    </a:moveTo>
                    <a:cubicBezTo>
                      <a:pt x="2328" y="9617"/>
                      <a:pt x="5973" y="6305"/>
                      <a:pt x="10445" y="0"/>
                    </a:cubicBezTo>
                    <a:cubicBezTo>
                      <a:pt x="6985" y="2380"/>
                      <a:pt x="3607" y="1412"/>
                      <a:pt x="0" y="796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79" name="Google Shape;479;p4"/>
              <p:cNvSpPr/>
              <p:nvPr/>
            </p:nvSpPr>
            <p:spPr>
              <a:xfrm>
                <a:off x="2352690" y="3905952"/>
                <a:ext cx="6119" cy="9048"/>
              </a:xfrm>
              <a:custGeom>
                <a:rect b="b" l="l" r="r" t="t"/>
                <a:pathLst>
                  <a:path extrusionOk="0" h="9048" w="6119">
                    <a:moveTo>
                      <a:pt x="6116" y="6990"/>
                    </a:moveTo>
                    <a:cubicBezTo>
                      <a:pt x="6242" y="2895"/>
                      <a:pt x="2413" y="-2708"/>
                      <a:pt x="3" y="1484"/>
                    </a:cubicBezTo>
                    <a:cubicBezTo>
                      <a:pt x="-130" y="5320"/>
                      <a:pt x="3640" y="12623"/>
                      <a:pt x="6116" y="699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80" name="Google Shape;480;p4"/>
              <p:cNvSpPr/>
              <p:nvPr/>
            </p:nvSpPr>
            <p:spPr>
              <a:xfrm>
                <a:off x="2195433" y="3622008"/>
                <a:ext cx="8332" cy="8143"/>
              </a:xfrm>
              <a:custGeom>
                <a:rect b="b" l="l" r="r" t="t"/>
                <a:pathLst>
                  <a:path extrusionOk="0" h="8143" w="8332">
                    <a:moveTo>
                      <a:pt x="0" y="5721"/>
                    </a:moveTo>
                    <a:cubicBezTo>
                      <a:pt x="2439" y="10807"/>
                      <a:pt x="11413" y="7399"/>
                      <a:pt x="7244" y="0"/>
                    </a:cubicBezTo>
                    <a:cubicBezTo>
                      <a:pt x="4686" y="6608"/>
                      <a:pt x="2439" y="3119"/>
                      <a:pt x="0" y="572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81" name="Google Shape;481;p4"/>
              <p:cNvSpPr/>
              <p:nvPr/>
            </p:nvSpPr>
            <p:spPr>
              <a:xfrm>
                <a:off x="2247848" y="3706443"/>
                <a:ext cx="11132" cy="11157"/>
              </a:xfrm>
              <a:custGeom>
                <a:rect b="b" l="l" r="r" t="t"/>
                <a:pathLst>
                  <a:path extrusionOk="0" h="11157" w="11132">
                    <a:moveTo>
                      <a:pt x="0" y="5731"/>
                    </a:moveTo>
                    <a:cubicBezTo>
                      <a:pt x="370" y="12517"/>
                      <a:pt x="7606" y="13086"/>
                      <a:pt x="10969" y="6603"/>
                    </a:cubicBezTo>
                    <a:cubicBezTo>
                      <a:pt x="9410" y="4785"/>
                      <a:pt x="10208" y="3173"/>
                      <a:pt x="11132" y="1577"/>
                    </a:cubicBezTo>
                    <a:cubicBezTo>
                      <a:pt x="7651" y="-4640"/>
                      <a:pt x="3555" y="9811"/>
                      <a:pt x="0" y="573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82" name="Google Shape;482;p4"/>
              <p:cNvSpPr/>
              <p:nvPr/>
            </p:nvSpPr>
            <p:spPr>
              <a:xfrm>
                <a:off x="2163301" y="3546133"/>
                <a:ext cx="9328" cy="6503"/>
              </a:xfrm>
              <a:custGeom>
                <a:rect b="b" l="l" r="r" t="t"/>
                <a:pathLst>
                  <a:path extrusionOk="0" h="6503" w="9328">
                    <a:moveTo>
                      <a:pt x="0" y="1240"/>
                    </a:moveTo>
                    <a:cubicBezTo>
                      <a:pt x="2949" y="7568"/>
                      <a:pt x="6106" y="7582"/>
                      <a:pt x="9328" y="4478"/>
                    </a:cubicBezTo>
                    <a:cubicBezTo>
                      <a:pt x="6150" y="5646"/>
                      <a:pt x="3289" y="-3158"/>
                      <a:pt x="0" y="124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83" name="Google Shape;483;p4"/>
              <p:cNvSpPr/>
              <p:nvPr/>
            </p:nvSpPr>
            <p:spPr>
              <a:xfrm>
                <a:off x="2373583" y="3911446"/>
                <a:ext cx="16505" cy="9043"/>
              </a:xfrm>
              <a:custGeom>
                <a:rect b="b" l="l" r="r" t="t"/>
                <a:pathLst>
                  <a:path extrusionOk="0" h="9043" w="16505">
                    <a:moveTo>
                      <a:pt x="0" y="6419"/>
                    </a:moveTo>
                    <a:cubicBezTo>
                      <a:pt x="1175" y="6841"/>
                      <a:pt x="2328" y="7328"/>
                      <a:pt x="1501" y="9043"/>
                    </a:cubicBezTo>
                    <a:cubicBezTo>
                      <a:pt x="6630" y="3736"/>
                      <a:pt x="11354" y="12007"/>
                      <a:pt x="16506" y="6434"/>
                    </a:cubicBezTo>
                    <a:cubicBezTo>
                      <a:pt x="9136" y="6656"/>
                      <a:pt x="5936" y="-8143"/>
                      <a:pt x="0" y="641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84" name="Google Shape;484;p4"/>
              <p:cNvSpPr/>
              <p:nvPr/>
            </p:nvSpPr>
            <p:spPr>
              <a:xfrm>
                <a:off x="2229768" y="3629326"/>
                <a:ext cx="5595" cy="8200"/>
              </a:xfrm>
              <a:custGeom>
                <a:rect b="b" l="l" r="r" t="t"/>
                <a:pathLst>
                  <a:path extrusionOk="0" h="8200" w="5595">
                    <a:moveTo>
                      <a:pt x="0" y="6091"/>
                    </a:moveTo>
                    <a:cubicBezTo>
                      <a:pt x="1663" y="11746"/>
                      <a:pt x="3711" y="4428"/>
                      <a:pt x="5596" y="2757"/>
                    </a:cubicBezTo>
                    <a:cubicBezTo>
                      <a:pt x="4561" y="2351"/>
                      <a:pt x="3518" y="1885"/>
                      <a:pt x="2535" y="0"/>
                    </a:cubicBezTo>
                    <a:cubicBezTo>
                      <a:pt x="2380" y="2092"/>
                      <a:pt x="1478" y="4117"/>
                      <a:pt x="0" y="609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85" name="Google Shape;485;p4"/>
              <p:cNvSpPr/>
              <p:nvPr/>
            </p:nvSpPr>
            <p:spPr>
              <a:xfrm>
                <a:off x="2391135" y="3915263"/>
                <a:ext cx="9161" cy="7998"/>
              </a:xfrm>
              <a:custGeom>
                <a:rect b="b" l="l" r="r" t="t"/>
                <a:pathLst>
                  <a:path extrusionOk="0" h="7998" w="9161">
                    <a:moveTo>
                      <a:pt x="513" y="2750"/>
                    </a:moveTo>
                    <a:cubicBezTo>
                      <a:pt x="-1468" y="7170"/>
                      <a:pt x="2886" y="4406"/>
                      <a:pt x="3492" y="7998"/>
                    </a:cubicBezTo>
                    <a:cubicBezTo>
                      <a:pt x="2198" y="207"/>
                      <a:pt x="6234" y="7666"/>
                      <a:pt x="9161" y="2166"/>
                    </a:cubicBezTo>
                    <a:cubicBezTo>
                      <a:pt x="7543" y="-4583"/>
                      <a:pt x="5340" y="7222"/>
                      <a:pt x="3728" y="459"/>
                    </a:cubicBezTo>
                    <a:cubicBezTo>
                      <a:pt x="2620" y="2285"/>
                      <a:pt x="1511" y="4066"/>
                      <a:pt x="513" y="275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86" name="Google Shape;486;p4"/>
              <p:cNvSpPr/>
              <p:nvPr/>
            </p:nvSpPr>
            <p:spPr>
              <a:xfrm>
                <a:off x="2400977" y="3915522"/>
                <a:ext cx="10008" cy="14284"/>
              </a:xfrm>
              <a:custGeom>
                <a:rect b="b" l="l" r="r" t="t"/>
                <a:pathLst>
                  <a:path extrusionOk="0" h="14284" w="10008">
                    <a:moveTo>
                      <a:pt x="0" y="5729"/>
                    </a:moveTo>
                    <a:cubicBezTo>
                      <a:pt x="4982" y="8109"/>
                      <a:pt x="5817" y="18021"/>
                      <a:pt x="10008" y="12773"/>
                    </a:cubicBezTo>
                    <a:cubicBezTo>
                      <a:pt x="5270" y="8220"/>
                      <a:pt x="11583" y="4517"/>
                      <a:pt x="7237" y="0"/>
                    </a:cubicBezTo>
                    <a:cubicBezTo>
                      <a:pt x="6882" y="8804"/>
                      <a:pt x="2587" y="1308"/>
                      <a:pt x="0" y="572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87" name="Google Shape;487;p4"/>
              <p:cNvSpPr/>
              <p:nvPr/>
            </p:nvSpPr>
            <p:spPr>
              <a:xfrm>
                <a:off x="2233745" y="3573400"/>
                <a:ext cx="6695" cy="8761"/>
              </a:xfrm>
              <a:custGeom>
                <a:rect b="b" l="l" r="r" t="t"/>
                <a:pathLst>
                  <a:path extrusionOk="0" h="8761" w="6695">
                    <a:moveTo>
                      <a:pt x="0" y="8338"/>
                    </a:moveTo>
                    <a:cubicBezTo>
                      <a:pt x="3615" y="10023"/>
                      <a:pt x="8855" y="6564"/>
                      <a:pt x="5751" y="0"/>
                    </a:cubicBezTo>
                    <a:cubicBezTo>
                      <a:pt x="2668" y="3711"/>
                      <a:pt x="1501" y="2528"/>
                      <a:pt x="0" y="833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88" name="Google Shape;488;p4"/>
              <p:cNvSpPr/>
              <p:nvPr/>
            </p:nvSpPr>
            <p:spPr>
              <a:xfrm>
                <a:off x="2427624" y="3920718"/>
                <a:ext cx="19477" cy="15135"/>
              </a:xfrm>
              <a:custGeom>
                <a:rect b="b" l="l" r="r" t="t"/>
                <a:pathLst>
                  <a:path extrusionOk="0" h="15135" w="19477">
                    <a:moveTo>
                      <a:pt x="0" y="2602"/>
                    </a:moveTo>
                    <a:cubicBezTo>
                      <a:pt x="2957" y="8530"/>
                      <a:pt x="6239" y="3955"/>
                      <a:pt x="9328" y="5840"/>
                    </a:cubicBezTo>
                    <a:cubicBezTo>
                      <a:pt x="10836" y="8870"/>
                      <a:pt x="8855" y="11657"/>
                      <a:pt x="6712" y="14414"/>
                    </a:cubicBezTo>
                    <a:cubicBezTo>
                      <a:pt x="12100" y="18214"/>
                      <a:pt x="12130" y="5662"/>
                      <a:pt x="19477" y="7858"/>
                    </a:cubicBezTo>
                    <a:cubicBezTo>
                      <a:pt x="18051" y="2388"/>
                      <a:pt x="17851" y="4797"/>
                      <a:pt x="14998" y="0"/>
                    </a:cubicBezTo>
                    <a:cubicBezTo>
                      <a:pt x="11420" y="4465"/>
                      <a:pt x="16173" y="1597"/>
                      <a:pt x="17156" y="6431"/>
                    </a:cubicBezTo>
                    <a:cubicBezTo>
                      <a:pt x="11406" y="6520"/>
                      <a:pt x="5891" y="-1863"/>
                      <a:pt x="0" y="260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89" name="Google Shape;489;p4"/>
              <p:cNvSpPr/>
              <p:nvPr/>
            </p:nvSpPr>
            <p:spPr>
              <a:xfrm>
                <a:off x="2352937" y="3738117"/>
                <a:ext cx="8810" cy="7447"/>
              </a:xfrm>
              <a:custGeom>
                <a:rect b="b" l="l" r="r" t="t"/>
                <a:pathLst>
                  <a:path extrusionOk="0" h="7447" w="8810">
                    <a:moveTo>
                      <a:pt x="0" y="6085"/>
                    </a:moveTo>
                    <a:cubicBezTo>
                      <a:pt x="3304" y="9958"/>
                      <a:pt x="7362" y="4776"/>
                      <a:pt x="8811" y="474"/>
                    </a:cubicBezTo>
                    <a:cubicBezTo>
                      <a:pt x="5403" y="-457"/>
                      <a:pt x="1515" y="-657"/>
                      <a:pt x="0" y="608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90" name="Google Shape;490;p4"/>
              <p:cNvSpPr/>
              <p:nvPr/>
            </p:nvSpPr>
            <p:spPr>
              <a:xfrm>
                <a:off x="2304698" y="3647493"/>
                <a:ext cx="4028" cy="9034"/>
              </a:xfrm>
              <a:custGeom>
                <a:rect b="b" l="l" r="r" t="t"/>
                <a:pathLst>
                  <a:path extrusionOk="0" h="9034" w="4028">
                    <a:moveTo>
                      <a:pt x="0" y="3794"/>
                    </a:moveTo>
                    <a:cubicBezTo>
                      <a:pt x="2853" y="4422"/>
                      <a:pt x="872" y="5568"/>
                      <a:pt x="2979" y="9034"/>
                    </a:cubicBezTo>
                    <a:cubicBezTo>
                      <a:pt x="4420" y="6218"/>
                      <a:pt x="3666" y="3232"/>
                      <a:pt x="4029" y="349"/>
                    </a:cubicBezTo>
                    <a:cubicBezTo>
                      <a:pt x="2765" y="-1077"/>
                      <a:pt x="1353" y="2227"/>
                      <a:pt x="0" y="379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91" name="Google Shape;491;p4"/>
              <p:cNvSpPr/>
              <p:nvPr/>
            </p:nvSpPr>
            <p:spPr>
              <a:xfrm>
                <a:off x="2376332" y="3668697"/>
                <a:ext cx="10304" cy="4300"/>
              </a:xfrm>
              <a:custGeom>
                <a:rect b="b" l="l" r="r" t="t"/>
                <a:pathLst>
                  <a:path extrusionOk="0" h="4300" w="10304">
                    <a:moveTo>
                      <a:pt x="0" y="3221"/>
                    </a:moveTo>
                    <a:cubicBezTo>
                      <a:pt x="3371" y="4581"/>
                      <a:pt x="6741" y="5579"/>
                      <a:pt x="10304" y="242"/>
                    </a:cubicBezTo>
                    <a:cubicBezTo>
                      <a:pt x="7000" y="2312"/>
                      <a:pt x="968" y="-3188"/>
                      <a:pt x="0" y="322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92" name="Google Shape;492;p4"/>
              <p:cNvSpPr/>
              <p:nvPr/>
            </p:nvSpPr>
            <p:spPr>
              <a:xfrm>
                <a:off x="2331405" y="3517695"/>
                <a:ext cx="6050" cy="7960"/>
              </a:xfrm>
              <a:custGeom>
                <a:rect b="b" l="l" r="r" t="t"/>
                <a:pathLst>
                  <a:path extrusionOk="0" h="7960" w="6050">
                    <a:moveTo>
                      <a:pt x="0" y="3777"/>
                    </a:moveTo>
                    <a:cubicBezTo>
                      <a:pt x="1737" y="7236"/>
                      <a:pt x="3607" y="5980"/>
                      <a:pt x="5374" y="7961"/>
                    </a:cubicBezTo>
                    <a:cubicBezTo>
                      <a:pt x="8153" y="5662"/>
                      <a:pt x="1286" y="2616"/>
                      <a:pt x="4051" y="347"/>
                    </a:cubicBezTo>
                    <a:cubicBezTo>
                      <a:pt x="2765" y="-1072"/>
                      <a:pt x="1375" y="2217"/>
                      <a:pt x="0" y="377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93" name="Google Shape;493;p4"/>
              <p:cNvSpPr/>
              <p:nvPr/>
            </p:nvSpPr>
            <p:spPr>
              <a:xfrm>
                <a:off x="2292724" y="3446372"/>
                <a:ext cx="9557" cy="5789"/>
              </a:xfrm>
              <a:custGeom>
                <a:rect b="b" l="l" r="r" t="t"/>
                <a:pathLst>
                  <a:path extrusionOk="0" h="5789" w="9557">
                    <a:moveTo>
                      <a:pt x="0" y="4295"/>
                    </a:moveTo>
                    <a:cubicBezTo>
                      <a:pt x="3031" y="7643"/>
                      <a:pt x="6246" y="4997"/>
                      <a:pt x="9558" y="0"/>
                    </a:cubicBezTo>
                    <a:cubicBezTo>
                      <a:pt x="6483" y="1020"/>
                      <a:pt x="732" y="-1050"/>
                      <a:pt x="0" y="429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94" name="Google Shape;494;p4"/>
              <p:cNvSpPr/>
              <p:nvPr/>
            </p:nvSpPr>
            <p:spPr>
              <a:xfrm>
                <a:off x="2456711" y="3713791"/>
                <a:ext cx="4902" cy="7274"/>
              </a:xfrm>
              <a:custGeom>
                <a:rect b="b" l="l" r="r" t="t"/>
                <a:pathLst>
                  <a:path extrusionOk="0" h="7274" w="4902">
                    <a:moveTo>
                      <a:pt x="0" y="2034"/>
                    </a:moveTo>
                    <a:cubicBezTo>
                      <a:pt x="983" y="3786"/>
                      <a:pt x="1988" y="5552"/>
                      <a:pt x="2964" y="7275"/>
                    </a:cubicBezTo>
                    <a:cubicBezTo>
                      <a:pt x="3252" y="5419"/>
                      <a:pt x="3541" y="3571"/>
                      <a:pt x="4605" y="4917"/>
                    </a:cubicBezTo>
                    <a:cubicBezTo>
                      <a:pt x="6143" y="1184"/>
                      <a:pt x="1286" y="-2357"/>
                      <a:pt x="0" y="203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95" name="Google Shape;495;p4"/>
              <p:cNvSpPr/>
              <p:nvPr/>
            </p:nvSpPr>
            <p:spPr>
              <a:xfrm>
                <a:off x="2351052" y="3488594"/>
                <a:ext cx="15079" cy="13837"/>
              </a:xfrm>
              <a:custGeom>
                <a:rect b="b" l="l" r="r" t="t"/>
                <a:pathLst>
                  <a:path extrusionOk="0" h="13837" w="15079">
                    <a:moveTo>
                      <a:pt x="0" y="6786"/>
                    </a:moveTo>
                    <a:cubicBezTo>
                      <a:pt x="3275" y="11147"/>
                      <a:pt x="6823" y="6571"/>
                      <a:pt x="9994" y="13837"/>
                    </a:cubicBezTo>
                    <a:cubicBezTo>
                      <a:pt x="11479" y="11029"/>
                      <a:pt x="9646" y="7961"/>
                      <a:pt x="9484" y="5012"/>
                    </a:cubicBezTo>
                    <a:cubicBezTo>
                      <a:pt x="11723" y="2816"/>
                      <a:pt x="14976" y="7628"/>
                      <a:pt x="15079" y="1678"/>
                    </a:cubicBezTo>
                    <a:cubicBezTo>
                      <a:pt x="13313" y="-355"/>
                      <a:pt x="11302" y="5278"/>
                      <a:pt x="9624" y="0"/>
                    </a:cubicBezTo>
                    <a:cubicBezTo>
                      <a:pt x="7983" y="8759"/>
                      <a:pt x="3755" y="1286"/>
                      <a:pt x="0" y="6786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96" name="Google Shape;496;p4"/>
              <p:cNvSpPr/>
              <p:nvPr/>
            </p:nvSpPr>
            <p:spPr>
              <a:xfrm>
                <a:off x="2472470" y="3680751"/>
                <a:ext cx="5012" cy="9333"/>
              </a:xfrm>
              <a:custGeom>
                <a:rect b="b" l="l" r="r" t="t"/>
                <a:pathLst>
                  <a:path extrusionOk="0" h="9333" w="5012">
                    <a:moveTo>
                      <a:pt x="0" y="7399"/>
                    </a:moveTo>
                    <a:cubicBezTo>
                      <a:pt x="1308" y="7436"/>
                      <a:pt x="2528" y="10304"/>
                      <a:pt x="3873" y="8988"/>
                    </a:cubicBezTo>
                    <a:cubicBezTo>
                      <a:pt x="6475" y="5692"/>
                      <a:pt x="4117" y="81"/>
                      <a:pt x="1796" y="0"/>
                    </a:cubicBezTo>
                    <a:cubicBezTo>
                      <a:pt x="-1781" y="2247"/>
                      <a:pt x="3585" y="5167"/>
                      <a:pt x="0" y="739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97" name="Google Shape;497;p4"/>
              <p:cNvSpPr/>
              <p:nvPr/>
            </p:nvSpPr>
            <p:spPr>
              <a:xfrm>
                <a:off x="2396660" y="3493886"/>
                <a:ext cx="10984" cy="5854"/>
              </a:xfrm>
              <a:custGeom>
                <a:rect b="b" l="l" r="r" t="t"/>
                <a:pathLst>
                  <a:path extrusionOk="0" h="5854" w="10984">
                    <a:moveTo>
                      <a:pt x="0" y="0"/>
                    </a:moveTo>
                    <a:cubicBezTo>
                      <a:pt x="111" y="6305"/>
                      <a:pt x="10356" y="8818"/>
                      <a:pt x="10984" y="872"/>
                    </a:cubicBezTo>
                    <a:cubicBezTo>
                      <a:pt x="7296" y="1537"/>
                      <a:pt x="3533" y="4879"/>
                      <a:pt x="0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98" name="Google Shape;498;p4"/>
              <p:cNvSpPr/>
              <p:nvPr/>
            </p:nvSpPr>
            <p:spPr>
              <a:xfrm>
                <a:off x="2390946" y="3447591"/>
                <a:ext cx="7916" cy="4427"/>
              </a:xfrm>
              <a:custGeom>
                <a:rect b="b" l="l" r="r" t="t"/>
                <a:pathLst>
                  <a:path extrusionOk="0" h="4427" w="7916">
                    <a:moveTo>
                      <a:pt x="0" y="1914"/>
                    </a:moveTo>
                    <a:cubicBezTo>
                      <a:pt x="2498" y="5950"/>
                      <a:pt x="5145" y="4989"/>
                      <a:pt x="7917" y="0"/>
                    </a:cubicBezTo>
                    <a:cubicBezTo>
                      <a:pt x="5263" y="924"/>
                      <a:pt x="2720" y="-1486"/>
                      <a:pt x="0" y="191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499" name="Google Shape;499;p4"/>
              <p:cNvSpPr/>
              <p:nvPr/>
            </p:nvSpPr>
            <p:spPr>
              <a:xfrm>
                <a:off x="2435238" y="3515333"/>
                <a:ext cx="7835" cy="4216"/>
              </a:xfrm>
              <a:custGeom>
                <a:rect b="b" l="l" r="r" t="t"/>
                <a:pathLst>
                  <a:path extrusionOk="0" h="4216" w="7835">
                    <a:moveTo>
                      <a:pt x="0" y="1645"/>
                    </a:moveTo>
                    <a:cubicBezTo>
                      <a:pt x="2595" y="2828"/>
                      <a:pt x="5100" y="6420"/>
                      <a:pt x="7835" y="2266"/>
                    </a:cubicBezTo>
                    <a:cubicBezTo>
                      <a:pt x="5278" y="448"/>
                      <a:pt x="2713" y="-1452"/>
                      <a:pt x="0" y="164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00" name="Google Shape;500;p4"/>
              <p:cNvSpPr/>
              <p:nvPr/>
            </p:nvSpPr>
            <p:spPr>
              <a:xfrm>
                <a:off x="2463156" y="3524422"/>
                <a:ext cx="5656" cy="6445"/>
              </a:xfrm>
              <a:custGeom>
                <a:rect b="b" l="l" r="r" t="t"/>
                <a:pathLst>
                  <a:path extrusionOk="0" h="6445" w="5656">
                    <a:moveTo>
                      <a:pt x="0" y="4768"/>
                    </a:moveTo>
                    <a:cubicBezTo>
                      <a:pt x="1759" y="7104"/>
                      <a:pt x="3689" y="4102"/>
                      <a:pt x="5440" y="6446"/>
                    </a:cubicBezTo>
                    <a:cubicBezTo>
                      <a:pt x="6327" y="4442"/>
                      <a:pt x="4265" y="2188"/>
                      <a:pt x="3282" y="0"/>
                    </a:cubicBezTo>
                    <a:cubicBezTo>
                      <a:pt x="2188" y="1604"/>
                      <a:pt x="1087" y="3193"/>
                      <a:pt x="0" y="476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01" name="Google Shape;501;p4"/>
              <p:cNvSpPr/>
              <p:nvPr/>
            </p:nvSpPr>
            <p:spPr>
              <a:xfrm>
                <a:off x="2475028" y="3523853"/>
                <a:ext cx="6317" cy="5491"/>
              </a:xfrm>
              <a:custGeom>
                <a:rect b="b" l="l" r="r" t="t"/>
                <a:pathLst>
                  <a:path extrusionOk="0" h="5491" w="6317">
                    <a:moveTo>
                      <a:pt x="0" y="2505"/>
                    </a:moveTo>
                    <a:cubicBezTo>
                      <a:pt x="1951" y="7177"/>
                      <a:pt x="4184" y="2764"/>
                      <a:pt x="6187" y="5492"/>
                    </a:cubicBezTo>
                    <a:cubicBezTo>
                      <a:pt x="7222" y="2779"/>
                      <a:pt x="1826" y="-3475"/>
                      <a:pt x="0" y="250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02" name="Google Shape;502;p4"/>
              <p:cNvSpPr/>
              <p:nvPr/>
            </p:nvSpPr>
            <p:spPr>
              <a:xfrm>
                <a:off x="2582989" y="3697279"/>
                <a:ext cx="9131" cy="11095"/>
              </a:xfrm>
              <a:custGeom>
                <a:rect b="b" l="l" r="r" t="t"/>
                <a:pathLst>
                  <a:path extrusionOk="0" h="11095" w="9131">
                    <a:moveTo>
                      <a:pt x="1201" y="10859"/>
                    </a:moveTo>
                    <a:cubicBezTo>
                      <a:pt x="2044" y="10090"/>
                      <a:pt x="1681" y="9210"/>
                      <a:pt x="1282" y="8338"/>
                    </a:cubicBezTo>
                    <a:cubicBezTo>
                      <a:pt x="2362" y="7155"/>
                      <a:pt x="3322" y="9742"/>
                      <a:pt x="4342" y="11095"/>
                    </a:cubicBezTo>
                    <a:cubicBezTo>
                      <a:pt x="6250" y="9757"/>
                      <a:pt x="5562" y="2314"/>
                      <a:pt x="8452" y="5130"/>
                    </a:cubicBezTo>
                    <a:cubicBezTo>
                      <a:pt x="11269" y="776"/>
                      <a:pt x="4239" y="3334"/>
                      <a:pt x="7033" y="0"/>
                    </a:cubicBezTo>
                    <a:cubicBezTo>
                      <a:pt x="4572" y="503"/>
                      <a:pt x="-2887" y="4723"/>
                      <a:pt x="1201" y="1085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03" name="Google Shape;503;p4"/>
              <p:cNvSpPr/>
              <p:nvPr/>
            </p:nvSpPr>
            <p:spPr>
              <a:xfrm>
                <a:off x="2593089" y="3695379"/>
                <a:ext cx="8574" cy="10366"/>
              </a:xfrm>
              <a:custGeom>
                <a:rect b="b" l="l" r="r" t="t"/>
                <a:pathLst>
                  <a:path extrusionOk="0" h="10366" w="8574">
                    <a:moveTo>
                      <a:pt x="0" y="4657"/>
                    </a:moveTo>
                    <a:cubicBezTo>
                      <a:pt x="976" y="7325"/>
                      <a:pt x="2040" y="6194"/>
                      <a:pt x="3142" y="4901"/>
                    </a:cubicBezTo>
                    <a:cubicBezTo>
                      <a:pt x="4258" y="6667"/>
                      <a:pt x="5381" y="8419"/>
                      <a:pt x="4546" y="10023"/>
                    </a:cubicBezTo>
                    <a:cubicBezTo>
                      <a:pt x="5817" y="11435"/>
                      <a:pt x="7222" y="8131"/>
                      <a:pt x="8575" y="6564"/>
                    </a:cubicBezTo>
                    <a:cubicBezTo>
                      <a:pt x="7325" y="4376"/>
                      <a:pt x="6083" y="2210"/>
                      <a:pt x="4856" y="0"/>
                    </a:cubicBezTo>
                    <a:cubicBezTo>
                      <a:pt x="3142" y="4472"/>
                      <a:pt x="1678" y="1257"/>
                      <a:pt x="0" y="465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04" name="Google Shape;504;p4"/>
              <p:cNvSpPr/>
              <p:nvPr/>
            </p:nvSpPr>
            <p:spPr>
              <a:xfrm>
                <a:off x="2610386" y="3720846"/>
                <a:ext cx="6349" cy="5184"/>
              </a:xfrm>
              <a:custGeom>
                <a:rect b="b" l="l" r="r" t="t"/>
                <a:pathLst>
                  <a:path extrusionOk="0" h="5184" w="6349">
                    <a:moveTo>
                      <a:pt x="0" y="4396"/>
                    </a:moveTo>
                    <a:cubicBezTo>
                      <a:pt x="2040" y="6163"/>
                      <a:pt x="4169" y="4729"/>
                      <a:pt x="6350" y="2378"/>
                    </a:cubicBezTo>
                    <a:cubicBezTo>
                      <a:pt x="4391" y="-2279"/>
                      <a:pt x="2203" y="722"/>
                      <a:pt x="0" y="4396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05" name="Google Shape;505;p4"/>
              <p:cNvSpPr/>
              <p:nvPr/>
            </p:nvSpPr>
            <p:spPr>
              <a:xfrm>
                <a:off x="2517333" y="3536081"/>
                <a:ext cx="3089" cy="10145"/>
              </a:xfrm>
              <a:custGeom>
                <a:rect b="b" l="l" r="r" t="t"/>
                <a:pathLst>
                  <a:path extrusionOk="0" h="10145" w="3089">
                    <a:moveTo>
                      <a:pt x="308" y="9917"/>
                    </a:moveTo>
                    <a:cubicBezTo>
                      <a:pt x="3650" y="11676"/>
                      <a:pt x="3583" y="2762"/>
                      <a:pt x="2179" y="12"/>
                    </a:cubicBezTo>
                    <a:cubicBezTo>
                      <a:pt x="-1776" y="-321"/>
                      <a:pt x="1003" y="6280"/>
                      <a:pt x="308" y="99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06" name="Google Shape;506;p4"/>
              <p:cNvSpPr/>
              <p:nvPr/>
            </p:nvSpPr>
            <p:spPr>
              <a:xfrm>
                <a:off x="2511824" y="3526323"/>
                <a:ext cx="11863" cy="7099"/>
              </a:xfrm>
              <a:custGeom>
                <a:rect b="b" l="l" r="r" t="t"/>
                <a:pathLst>
                  <a:path extrusionOk="0" h="7099" w="11863">
                    <a:moveTo>
                      <a:pt x="0" y="4145"/>
                    </a:moveTo>
                    <a:cubicBezTo>
                      <a:pt x="4036" y="6518"/>
                      <a:pt x="9802" y="10576"/>
                      <a:pt x="11864" y="1277"/>
                    </a:cubicBezTo>
                    <a:cubicBezTo>
                      <a:pt x="7865" y="3576"/>
                      <a:pt x="4184" y="-4599"/>
                      <a:pt x="0" y="414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07" name="Google Shape;507;p4"/>
              <p:cNvSpPr/>
              <p:nvPr/>
            </p:nvSpPr>
            <p:spPr>
              <a:xfrm>
                <a:off x="2523123" y="3540137"/>
                <a:ext cx="7941" cy="5011"/>
              </a:xfrm>
              <a:custGeom>
                <a:rect b="b" l="l" r="r" t="t"/>
                <a:pathLst>
                  <a:path extrusionOk="0" h="5011" w="7941">
                    <a:moveTo>
                      <a:pt x="32" y="5012"/>
                    </a:moveTo>
                    <a:cubicBezTo>
                      <a:pt x="2679" y="4095"/>
                      <a:pt x="5214" y="6505"/>
                      <a:pt x="7941" y="3112"/>
                    </a:cubicBezTo>
                    <a:cubicBezTo>
                      <a:pt x="5369" y="1597"/>
                      <a:pt x="2723" y="2727"/>
                      <a:pt x="188" y="0"/>
                    </a:cubicBezTo>
                    <a:cubicBezTo>
                      <a:pt x="-530" y="1619"/>
                      <a:pt x="1119" y="3422"/>
                      <a:pt x="32" y="501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08" name="Google Shape;508;p4"/>
              <p:cNvSpPr/>
              <p:nvPr/>
            </p:nvSpPr>
            <p:spPr>
              <a:xfrm>
                <a:off x="2535833" y="3556524"/>
                <a:ext cx="6592" cy="10984"/>
              </a:xfrm>
              <a:custGeom>
                <a:rect b="b" l="l" r="r" t="t"/>
                <a:pathLst>
                  <a:path extrusionOk="0" h="10984" w="6592">
                    <a:moveTo>
                      <a:pt x="0" y="10984"/>
                    </a:moveTo>
                    <a:cubicBezTo>
                      <a:pt x="6934" y="9033"/>
                      <a:pt x="8471" y="13350"/>
                      <a:pt x="4265" y="0"/>
                    </a:cubicBezTo>
                    <a:cubicBezTo>
                      <a:pt x="872" y="3481"/>
                      <a:pt x="1146" y="7296"/>
                      <a:pt x="0" y="1098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09" name="Google Shape;509;p4"/>
              <p:cNvSpPr/>
              <p:nvPr/>
            </p:nvSpPr>
            <p:spPr>
              <a:xfrm>
                <a:off x="2633974" y="3722608"/>
                <a:ext cx="7835" cy="5039"/>
              </a:xfrm>
              <a:custGeom>
                <a:rect b="b" l="l" r="r" t="t"/>
                <a:pathLst>
                  <a:path extrusionOk="0" h="5039" w="7835">
                    <a:moveTo>
                      <a:pt x="0" y="1961"/>
                    </a:moveTo>
                    <a:cubicBezTo>
                      <a:pt x="2491" y="5849"/>
                      <a:pt x="5108" y="6056"/>
                      <a:pt x="7835" y="2567"/>
                    </a:cubicBezTo>
                    <a:cubicBezTo>
                      <a:pt x="5256" y="1385"/>
                      <a:pt x="2750" y="-2208"/>
                      <a:pt x="0" y="196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10" name="Google Shape;510;p4"/>
              <p:cNvSpPr/>
              <p:nvPr/>
            </p:nvSpPr>
            <p:spPr>
              <a:xfrm>
                <a:off x="2670206" y="3726438"/>
                <a:ext cx="20188" cy="12382"/>
              </a:xfrm>
              <a:custGeom>
                <a:rect b="b" l="l" r="r" t="t"/>
                <a:pathLst>
                  <a:path extrusionOk="0" h="12382" w="20188">
                    <a:moveTo>
                      <a:pt x="1820" y="12383"/>
                    </a:moveTo>
                    <a:cubicBezTo>
                      <a:pt x="9389" y="5819"/>
                      <a:pt x="15680" y="12080"/>
                      <a:pt x="20189" y="2485"/>
                    </a:cubicBezTo>
                    <a:cubicBezTo>
                      <a:pt x="14430" y="2433"/>
                      <a:pt x="8665" y="2692"/>
                      <a:pt x="2796" y="6174"/>
                    </a:cubicBezTo>
                    <a:cubicBezTo>
                      <a:pt x="2056" y="4437"/>
                      <a:pt x="3660" y="2899"/>
                      <a:pt x="4518" y="1280"/>
                    </a:cubicBezTo>
                    <a:cubicBezTo>
                      <a:pt x="-686" y="-3561"/>
                      <a:pt x="-1122" y="6469"/>
                      <a:pt x="1820" y="1238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11" name="Google Shape;511;p4"/>
              <p:cNvSpPr/>
              <p:nvPr/>
            </p:nvSpPr>
            <p:spPr>
              <a:xfrm>
                <a:off x="2583060" y="3549726"/>
                <a:ext cx="4311" cy="9559"/>
              </a:xfrm>
              <a:custGeom>
                <a:rect b="b" l="l" r="r" t="t"/>
                <a:pathLst>
                  <a:path extrusionOk="0" h="9559" w="4311">
                    <a:moveTo>
                      <a:pt x="176" y="8890"/>
                    </a:moveTo>
                    <a:cubicBezTo>
                      <a:pt x="4212" y="12631"/>
                      <a:pt x="1884" y="-690"/>
                      <a:pt x="4286" y="2925"/>
                    </a:cubicBezTo>
                    <a:cubicBezTo>
                      <a:pt x="4737" y="-5228"/>
                      <a:pt x="-1073" y="5941"/>
                      <a:pt x="176" y="889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12" name="Google Shape;512;p4"/>
              <p:cNvSpPr/>
              <p:nvPr/>
            </p:nvSpPr>
            <p:spPr>
              <a:xfrm>
                <a:off x="2587272" y="3551208"/>
                <a:ext cx="7162" cy="5021"/>
              </a:xfrm>
              <a:custGeom>
                <a:rect b="b" l="l" r="r" t="t"/>
                <a:pathLst>
                  <a:path extrusionOk="0" h="5021" w="7162">
                    <a:moveTo>
                      <a:pt x="0" y="3941"/>
                    </a:moveTo>
                    <a:cubicBezTo>
                      <a:pt x="2299" y="5759"/>
                      <a:pt x="4649" y="5649"/>
                      <a:pt x="7163" y="733"/>
                    </a:cubicBezTo>
                    <a:cubicBezTo>
                      <a:pt x="4856" y="-923"/>
                      <a:pt x="2462" y="260"/>
                      <a:pt x="0" y="394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13" name="Google Shape;513;p4"/>
              <p:cNvSpPr/>
              <p:nvPr/>
            </p:nvSpPr>
            <p:spPr>
              <a:xfrm>
                <a:off x="2708387" y="3730143"/>
                <a:ext cx="5529" cy="6697"/>
              </a:xfrm>
              <a:custGeom>
                <a:rect b="b" l="l" r="r" t="t"/>
                <a:pathLst>
                  <a:path extrusionOk="0" h="6697" w="5529">
                    <a:moveTo>
                      <a:pt x="0" y="1464"/>
                    </a:moveTo>
                    <a:cubicBezTo>
                      <a:pt x="991" y="3208"/>
                      <a:pt x="1996" y="4953"/>
                      <a:pt x="2979" y="6697"/>
                    </a:cubicBezTo>
                    <a:cubicBezTo>
                      <a:pt x="4553" y="4723"/>
                      <a:pt x="3807" y="2595"/>
                      <a:pt x="5529" y="621"/>
                    </a:cubicBezTo>
                    <a:cubicBezTo>
                      <a:pt x="3666" y="1501"/>
                      <a:pt x="1929" y="-1774"/>
                      <a:pt x="0" y="146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14" name="Google Shape;514;p4"/>
              <p:cNvSpPr/>
              <p:nvPr/>
            </p:nvSpPr>
            <p:spPr>
              <a:xfrm>
                <a:off x="2636164" y="3581753"/>
                <a:ext cx="5289" cy="8817"/>
              </a:xfrm>
              <a:custGeom>
                <a:rect b="b" l="l" r="r" t="t"/>
                <a:pathLst>
                  <a:path extrusionOk="0" h="8817" w="5289">
                    <a:moveTo>
                      <a:pt x="2673" y="8818"/>
                    </a:moveTo>
                    <a:cubicBezTo>
                      <a:pt x="3922" y="5964"/>
                      <a:pt x="2022" y="2889"/>
                      <a:pt x="5290" y="214"/>
                    </a:cubicBezTo>
                    <a:cubicBezTo>
                      <a:pt x="1623" y="-1501"/>
                      <a:pt x="-3034" y="7635"/>
                      <a:pt x="2673" y="881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15" name="Google Shape;515;p4"/>
              <p:cNvSpPr/>
              <p:nvPr/>
            </p:nvSpPr>
            <p:spPr>
              <a:xfrm>
                <a:off x="1988293" y="3742975"/>
                <a:ext cx="40004" cy="21975"/>
              </a:xfrm>
              <a:custGeom>
                <a:rect b="b" l="l" r="r" t="t"/>
                <a:pathLst>
                  <a:path extrusionOk="0" h="21975" w="40004">
                    <a:moveTo>
                      <a:pt x="4553" y="10955"/>
                    </a:moveTo>
                    <a:cubicBezTo>
                      <a:pt x="3452" y="7939"/>
                      <a:pt x="7155" y="5300"/>
                      <a:pt x="4043" y="2121"/>
                    </a:cubicBezTo>
                    <a:cubicBezTo>
                      <a:pt x="2668" y="4420"/>
                      <a:pt x="1390" y="3023"/>
                      <a:pt x="0" y="5588"/>
                    </a:cubicBezTo>
                    <a:cubicBezTo>
                      <a:pt x="6342" y="6771"/>
                      <a:pt x="-3252" y="27815"/>
                      <a:pt x="3740" y="12160"/>
                    </a:cubicBezTo>
                    <a:cubicBezTo>
                      <a:pt x="10496" y="13719"/>
                      <a:pt x="17356" y="11923"/>
                      <a:pt x="23957" y="18746"/>
                    </a:cubicBezTo>
                    <a:cubicBezTo>
                      <a:pt x="27157" y="13483"/>
                      <a:pt x="28148" y="15515"/>
                      <a:pt x="29412" y="20416"/>
                    </a:cubicBezTo>
                    <a:cubicBezTo>
                      <a:pt x="30114" y="18827"/>
                      <a:pt x="28481" y="17023"/>
                      <a:pt x="29567" y="15412"/>
                    </a:cubicBezTo>
                    <a:cubicBezTo>
                      <a:pt x="32598" y="13039"/>
                      <a:pt x="30380" y="20261"/>
                      <a:pt x="33285" y="21976"/>
                    </a:cubicBezTo>
                    <a:cubicBezTo>
                      <a:pt x="34128" y="16025"/>
                      <a:pt x="35732" y="16876"/>
                      <a:pt x="40004" y="7429"/>
                    </a:cubicBezTo>
                    <a:cubicBezTo>
                      <a:pt x="37210" y="4975"/>
                      <a:pt x="34165" y="10445"/>
                      <a:pt x="31201" y="13024"/>
                    </a:cubicBezTo>
                    <a:cubicBezTo>
                      <a:pt x="29065" y="5810"/>
                      <a:pt x="26566" y="10341"/>
                      <a:pt x="24193" y="11228"/>
                    </a:cubicBezTo>
                    <a:cubicBezTo>
                      <a:pt x="19381" y="-540"/>
                      <a:pt x="11398" y="5285"/>
                      <a:pt x="8818" y="0"/>
                    </a:cubicBezTo>
                    <a:cubicBezTo>
                      <a:pt x="5167" y="5108"/>
                      <a:pt x="12559" y="9631"/>
                      <a:pt x="14037" y="9203"/>
                    </a:cubicBezTo>
                    <a:cubicBezTo>
                      <a:pt x="10725" y="14776"/>
                      <a:pt x="7880" y="4842"/>
                      <a:pt x="4553" y="1095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16" name="Google Shape;516;p4"/>
              <p:cNvSpPr/>
              <p:nvPr/>
            </p:nvSpPr>
            <p:spPr>
              <a:xfrm>
                <a:off x="2059623" y="3798805"/>
                <a:ext cx="12543" cy="9150"/>
              </a:xfrm>
              <a:custGeom>
                <a:rect b="b" l="l" r="r" t="t"/>
                <a:pathLst>
                  <a:path extrusionOk="0" h="9150" w="12543">
                    <a:moveTo>
                      <a:pt x="0" y="6756"/>
                    </a:moveTo>
                    <a:cubicBezTo>
                      <a:pt x="4088" y="10245"/>
                      <a:pt x="8301" y="9321"/>
                      <a:pt x="12544" y="7747"/>
                    </a:cubicBezTo>
                    <a:cubicBezTo>
                      <a:pt x="9750" y="5026"/>
                      <a:pt x="11768" y="2661"/>
                      <a:pt x="9639" y="0"/>
                    </a:cubicBezTo>
                    <a:cubicBezTo>
                      <a:pt x="7924" y="10467"/>
                      <a:pt x="3696" y="2964"/>
                      <a:pt x="0" y="6756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17" name="Google Shape;517;p4"/>
              <p:cNvSpPr/>
              <p:nvPr/>
            </p:nvSpPr>
            <p:spPr>
              <a:xfrm>
                <a:off x="2153100" y="3906410"/>
                <a:ext cx="7916" cy="4237"/>
              </a:xfrm>
              <a:custGeom>
                <a:rect b="b" l="l" r="r" t="t"/>
                <a:pathLst>
                  <a:path extrusionOk="0" h="4237" w="7916">
                    <a:moveTo>
                      <a:pt x="0" y="3132"/>
                    </a:moveTo>
                    <a:cubicBezTo>
                      <a:pt x="2513" y="6547"/>
                      <a:pt x="5307" y="929"/>
                      <a:pt x="7917" y="1233"/>
                    </a:cubicBezTo>
                    <a:cubicBezTo>
                      <a:pt x="5315" y="471"/>
                      <a:pt x="2757" y="-1916"/>
                      <a:pt x="0" y="313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18" name="Google Shape;518;p4"/>
              <p:cNvSpPr/>
              <p:nvPr/>
            </p:nvSpPr>
            <p:spPr>
              <a:xfrm>
                <a:off x="2292546" y="3890412"/>
                <a:ext cx="6132" cy="7768"/>
              </a:xfrm>
              <a:custGeom>
                <a:rect b="b" l="l" r="r" t="t"/>
                <a:pathLst>
                  <a:path extrusionOk="0" h="7768" w="6132">
                    <a:moveTo>
                      <a:pt x="2535" y="0"/>
                    </a:moveTo>
                    <a:cubicBezTo>
                      <a:pt x="503" y="1929"/>
                      <a:pt x="865" y="4051"/>
                      <a:pt x="0" y="6069"/>
                    </a:cubicBezTo>
                    <a:cubicBezTo>
                      <a:pt x="1264" y="7518"/>
                      <a:pt x="2676" y="4184"/>
                      <a:pt x="4029" y="2646"/>
                    </a:cubicBezTo>
                    <a:cubicBezTo>
                      <a:pt x="4176" y="4317"/>
                      <a:pt x="4383" y="6010"/>
                      <a:pt x="5440" y="7769"/>
                    </a:cubicBezTo>
                    <a:cubicBezTo>
                      <a:pt x="7488" y="3112"/>
                      <a:pt x="4531" y="2713"/>
                      <a:pt x="2535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19" name="Google Shape;519;p4"/>
              <p:cNvSpPr/>
              <p:nvPr/>
            </p:nvSpPr>
            <p:spPr>
              <a:xfrm>
                <a:off x="2181567" y="3695121"/>
                <a:ext cx="6274" cy="9808"/>
              </a:xfrm>
              <a:custGeom>
                <a:rect b="b" l="l" r="r" t="t"/>
                <a:pathLst>
                  <a:path extrusionOk="0" h="9808" w="6274">
                    <a:moveTo>
                      <a:pt x="767" y="1915"/>
                    </a:moveTo>
                    <a:cubicBezTo>
                      <a:pt x="-2485" y="3201"/>
                      <a:pt x="5683" y="3142"/>
                      <a:pt x="5225" y="9809"/>
                    </a:cubicBezTo>
                    <a:cubicBezTo>
                      <a:pt x="6681" y="6993"/>
                      <a:pt x="5919" y="3992"/>
                      <a:pt x="6274" y="1087"/>
                    </a:cubicBezTo>
                    <a:cubicBezTo>
                      <a:pt x="2940" y="-2994"/>
                      <a:pt x="4108" y="6032"/>
                      <a:pt x="767" y="191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20" name="Google Shape;520;p4"/>
              <p:cNvSpPr/>
              <p:nvPr/>
            </p:nvSpPr>
            <p:spPr>
              <a:xfrm>
                <a:off x="2230270" y="3776253"/>
                <a:ext cx="5693" cy="7495"/>
              </a:xfrm>
              <a:custGeom>
                <a:rect b="b" l="l" r="r" t="t"/>
                <a:pathLst>
                  <a:path extrusionOk="0" h="7495" w="5693">
                    <a:moveTo>
                      <a:pt x="1501" y="0"/>
                    </a:moveTo>
                    <a:cubicBezTo>
                      <a:pt x="-421" y="2351"/>
                      <a:pt x="-502" y="4856"/>
                      <a:pt x="1287" y="7495"/>
                    </a:cubicBezTo>
                    <a:cubicBezTo>
                      <a:pt x="1397" y="4213"/>
                      <a:pt x="3290" y="3090"/>
                      <a:pt x="5315" y="4066"/>
                    </a:cubicBezTo>
                    <a:cubicBezTo>
                      <a:pt x="7037" y="850"/>
                      <a:pt x="2366" y="1907"/>
                      <a:pt x="1501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21" name="Google Shape;521;p4"/>
              <p:cNvSpPr/>
              <p:nvPr/>
            </p:nvSpPr>
            <p:spPr>
              <a:xfrm>
                <a:off x="2219323" y="3739117"/>
                <a:ext cx="4981" cy="7883"/>
              </a:xfrm>
              <a:custGeom>
                <a:rect b="b" l="l" r="r" t="t"/>
                <a:pathLst>
                  <a:path extrusionOk="0" h="7883" w="4981">
                    <a:moveTo>
                      <a:pt x="3955" y="6313"/>
                    </a:moveTo>
                    <a:cubicBezTo>
                      <a:pt x="3718" y="4228"/>
                      <a:pt x="5071" y="2218"/>
                      <a:pt x="3356" y="0"/>
                    </a:cubicBezTo>
                    <a:cubicBezTo>
                      <a:pt x="1205" y="2351"/>
                      <a:pt x="325" y="4775"/>
                      <a:pt x="0" y="7274"/>
                    </a:cubicBezTo>
                    <a:cubicBezTo>
                      <a:pt x="1493" y="9609"/>
                      <a:pt x="3230" y="4235"/>
                      <a:pt x="4701" y="7628"/>
                    </a:cubicBezTo>
                    <a:cubicBezTo>
                      <a:pt x="5492" y="6047"/>
                      <a:pt x="4406" y="5662"/>
                      <a:pt x="3955" y="631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22" name="Google Shape;522;p4"/>
              <p:cNvSpPr/>
              <p:nvPr/>
            </p:nvSpPr>
            <p:spPr>
              <a:xfrm>
                <a:off x="2331553" y="3922463"/>
                <a:ext cx="20682" cy="10465"/>
              </a:xfrm>
              <a:custGeom>
                <a:rect b="b" l="l" r="r" t="t"/>
                <a:pathLst>
                  <a:path extrusionOk="0" h="10465" w="20682">
                    <a:moveTo>
                      <a:pt x="0" y="8464"/>
                    </a:moveTo>
                    <a:cubicBezTo>
                      <a:pt x="2661" y="14392"/>
                      <a:pt x="2040" y="5433"/>
                      <a:pt x="3289" y="3688"/>
                    </a:cubicBezTo>
                    <a:cubicBezTo>
                      <a:pt x="5588" y="931"/>
                      <a:pt x="3452" y="7599"/>
                      <a:pt x="6268" y="8966"/>
                    </a:cubicBezTo>
                    <a:cubicBezTo>
                      <a:pt x="10674" y="1944"/>
                      <a:pt x="14806" y="3969"/>
                      <a:pt x="18893" y="7414"/>
                    </a:cubicBezTo>
                    <a:cubicBezTo>
                      <a:pt x="19714" y="4967"/>
                      <a:pt x="19847" y="2469"/>
                      <a:pt x="20682" y="22"/>
                    </a:cubicBezTo>
                    <a:cubicBezTo>
                      <a:pt x="17142" y="3674"/>
                      <a:pt x="9779" y="4457"/>
                      <a:pt x="4191" y="0"/>
                    </a:cubicBezTo>
                    <a:cubicBezTo>
                      <a:pt x="2277" y="5551"/>
                      <a:pt x="155" y="4169"/>
                      <a:pt x="0" y="846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23" name="Google Shape;523;p4"/>
              <p:cNvSpPr/>
              <p:nvPr/>
            </p:nvSpPr>
            <p:spPr>
              <a:xfrm>
                <a:off x="2216366" y="3700484"/>
                <a:ext cx="25294" cy="14268"/>
              </a:xfrm>
              <a:custGeom>
                <a:rect b="b" l="l" r="r" t="t"/>
                <a:pathLst>
                  <a:path extrusionOk="0" h="14268" w="25294">
                    <a:moveTo>
                      <a:pt x="0" y="14269"/>
                    </a:moveTo>
                    <a:cubicBezTo>
                      <a:pt x="9587" y="13190"/>
                      <a:pt x="15885" y="15600"/>
                      <a:pt x="25295" y="8710"/>
                    </a:cubicBezTo>
                    <a:cubicBezTo>
                      <a:pt x="24193" y="6212"/>
                      <a:pt x="21961" y="7335"/>
                      <a:pt x="23055" y="4763"/>
                    </a:cubicBezTo>
                    <a:cubicBezTo>
                      <a:pt x="19670" y="2183"/>
                      <a:pt x="20971" y="6559"/>
                      <a:pt x="17459" y="8082"/>
                    </a:cubicBezTo>
                    <a:cubicBezTo>
                      <a:pt x="18243" y="1777"/>
                      <a:pt x="5692" y="5968"/>
                      <a:pt x="9033" y="1149"/>
                    </a:cubicBezTo>
                    <a:cubicBezTo>
                      <a:pt x="7170" y="-3737"/>
                      <a:pt x="1678" y="8171"/>
                      <a:pt x="0" y="1426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24" name="Google Shape;524;p4"/>
              <p:cNvSpPr/>
              <p:nvPr/>
            </p:nvSpPr>
            <p:spPr>
              <a:xfrm>
                <a:off x="2371831" y="3975499"/>
                <a:ext cx="16424" cy="4184"/>
              </a:xfrm>
              <a:custGeom>
                <a:rect b="b" l="l" r="r" t="t"/>
                <a:pathLst>
                  <a:path extrusionOk="0" h="4184" w="16424">
                    <a:moveTo>
                      <a:pt x="0" y="0"/>
                    </a:moveTo>
                    <a:cubicBezTo>
                      <a:pt x="2240" y="5048"/>
                      <a:pt x="11361" y="5048"/>
                      <a:pt x="16425" y="2535"/>
                    </a:cubicBezTo>
                    <a:cubicBezTo>
                      <a:pt x="10940" y="2003"/>
                      <a:pt x="5499" y="517"/>
                      <a:pt x="0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25" name="Google Shape;525;p4"/>
              <p:cNvSpPr/>
              <p:nvPr/>
            </p:nvSpPr>
            <p:spPr>
              <a:xfrm>
                <a:off x="2111972" y="3497301"/>
                <a:ext cx="7381" cy="8119"/>
              </a:xfrm>
              <a:custGeom>
                <a:rect b="b" l="l" r="r" t="t"/>
                <a:pathLst>
                  <a:path extrusionOk="0" h="8119" w="7381">
                    <a:moveTo>
                      <a:pt x="4930" y="0"/>
                    </a:moveTo>
                    <a:cubicBezTo>
                      <a:pt x="4856" y="4583"/>
                      <a:pt x="2240" y="1981"/>
                      <a:pt x="0" y="7163"/>
                    </a:cubicBezTo>
                    <a:cubicBezTo>
                      <a:pt x="4982" y="10060"/>
                      <a:pt x="4893" y="5610"/>
                      <a:pt x="7170" y="3947"/>
                    </a:cubicBezTo>
                    <a:cubicBezTo>
                      <a:pt x="8064" y="1604"/>
                      <a:pt x="5891" y="2735"/>
                      <a:pt x="4930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26" name="Google Shape;526;p4"/>
              <p:cNvSpPr/>
              <p:nvPr/>
            </p:nvSpPr>
            <p:spPr>
              <a:xfrm>
                <a:off x="2236738" y="3711054"/>
                <a:ext cx="8729" cy="5298"/>
              </a:xfrm>
              <a:custGeom>
                <a:rect b="b" l="l" r="r" t="t"/>
                <a:pathLst>
                  <a:path extrusionOk="0" h="5298" w="8729">
                    <a:moveTo>
                      <a:pt x="0" y="5296"/>
                    </a:moveTo>
                    <a:cubicBezTo>
                      <a:pt x="2905" y="4106"/>
                      <a:pt x="5692" y="7521"/>
                      <a:pt x="8730" y="2199"/>
                    </a:cubicBezTo>
                    <a:cubicBezTo>
                      <a:pt x="6032" y="-3804"/>
                      <a:pt x="2905" y="4276"/>
                      <a:pt x="0" y="5296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27" name="Google Shape;527;p4"/>
              <p:cNvSpPr/>
              <p:nvPr/>
            </p:nvSpPr>
            <p:spPr>
              <a:xfrm>
                <a:off x="2362687" y="3908285"/>
                <a:ext cx="5810" cy="7134"/>
              </a:xfrm>
              <a:custGeom>
                <a:rect b="b" l="l" r="r" t="t"/>
                <a:pathLst>
                  <a:path extrusionOk="0" h="7134" w="5810">
                    <a:moveTo>
                      <a:pt x="976" y="0"/>
                    </a:moveTo>
                    <a:cubicBezTo>
                      <a:pt x="-1264" y="1929"/>
                      <a:pt x="1227" y="4206"/>
                      <a:pt x="0" y="6209"/>
                    </a:cubicBezTo>
                    <a:cubicBezTo>
                      <a:pt x="1760" y="8582"/>
                      <a:pt x="3681" y="5677"/>
                      <a:pt x="5529" y="5381"/>
                    </a:cubicBezTo>
                    <a:cubicBezTo>
                      <a:pt x="7052" y="1730"/>
                      <a:pt x="1937" y="6904"/>
                      <a:pt x="976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28" name="Google Shape;528;p4"/>
              <p:cNvSpPr/>
              <p:nvPr/>
            </p:nvSpPr>
            <p:spPr>
              <a:xfrm>
                <a:off x="2190318" y="3559200"/>
                <a:ext cx="9476" cy="10770"/>
              </a:xfrm>
              <a:custGeom>
                <a:rect b="b" l="l" r="r" t="t"/>
                <a:pathLst>
                  <a:path extrusionOk="0" h="10770" w="9476">
                    <a:moveTo>
                      <a:pt x="5292" y="10770"/>
                    </a:moveTo>
                    <a:cubicBezTo>
                      <a:pt x="6069" y="9587"/>
                      <a:pt x="5019" y="8250"/>
                      <a:pt x="4627" y="6956"/>
                    </a:cubicBezTo>
                    <a:cubicBezTo>
                      <a:pt x="6305" y="3548"/>
                      <a:pt x="7769" y="6749"/>
                      <a:pt x="9476" y="2307"/>
                    </a:cubicBezTo>
                    <a:cubicBezTo>
                      <a:pt x="6394" y="281"/>
                      <a:pt x="3341" y="-2387"/>
                      <a:pt x="0" y="4081"/>
                    </a:cubicBezTo>
                    <a:cubicBezTo>
                      <a:pt x="2949" y="7104"/>
                      <a:pt x="4102" y="3881"/>
                      <a:pt x="5292" y="1077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29" name="Google Shape;529;p4"/>
              <p:cNvSpPr/>
              <p:nvPr/>
            </p:nvSpPr>
            <p:spPr>
              <a:xfrm>
                <a:off x="2281185" y="3642801"/>
                <a:ext cx="11191" cy="9764"/>
              </a:xfrm>
              <a:custGeom>
                <a:rect b="b" l="l" r="r" t="t"/>
                <a:pathLst>
                  <a:path extrusionOk="0" h="9764" w="11191">
                    <a:moveTo>
                      <a:pt x="0" y="6667"/>
                    </a:moveTo>
                    <a:cubicBezTo>
                      <a:pt x="4125" y="3533"/>
                      <a:pt x="3408" y="9631"/>
                      <a:pt x="7754" y="9765"/>
                    </a:cubicBezTo>
                    <a:cubicBezTo>
                      <a:pt x="9742" y="4021"/>
                      <a:pt x="9365" y="3940"/>
                      <a:pt x="11191" y="0"/>
                    </a:cubicBezTo>
                    <a:cubicBezTo>
                      <a:pt x="7628" y="3105"/>
                      <a:pt x="1116" y="2055"/>
                      <a:pt x="0" y="666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30" name="Google Shape;530;p4"/>
              <p:cNvSpPr/>
              <p:nvPr/>
            </p:nvSpPr>
            <p:spPr>
              <a:xfrm>
                <a:off x="2447860" y="3925013"/>
                <a:ext cx="7978" cy="15042"/>
              </a:xfrm>
              <a:custGeom>
                <a:rect b="b" l="l" r="r" t="t"/>
                <a:pathLst>
                  <a:path extrusionOk="0" h="15042" w="7978">
                    <a:moveTo>
                      <a:pt x="3794" y="8952"/>
                    </a:moveTo>
                    <a:cubicBezTo>
                      <a:pt x="2493" y="4265"/>
                      <a:pt x="7986" y="7104"/>
                      <a:pt x="7150" y="1678"/>
                    </a:cubicBezTo>
                    <a:cubicBezTo>
                      <a:pt x="5435" y="-2136"/>
                      <a:pt x="3373" y="5285"/>
                      <a:pt x="1717" y="0"/>
                    </a:cubicBezTo>
                    <a:cubicBezTo>
                      <a:pt x="2294" y="5256"/>
                      <a:pt x="-2045" y="7429"/>
                      <a:pt x="1244" y="15042"/>
                    </a:cubicBezTo>
                    <a:cubicBezTo>
                      <a:pt x="3410" y="12692"/>
                      <a:pt x="5554" y="11243"/>
                      <a:pt x="7594" y="13010"/>
                    </a:cubicBezTo>
                    <a:cubicBezTo>
                      <a:pt x="9331" y="9824"/>
                      <a:pt x="4674" y="10866"/>
                      <a:pt x="3794" y="895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31" name="Google Shape;531;p4"/>
              <p:cNvSpPr/>
              <p:nvPr/>
            </p:nvSpPr>
            <p:spPr>
              <a:xfrm>
                <a:off x="2465618" y="3937098"/>
                <a:ext cx="11702" cy="6334"/>
              </a:xfrm>
              <a:custGeom>
                <a:rect b="b" l="l" r="r" t="t"/>
                <a:pathLst>
                  <a:path extrusionOk="0" h="6334" w="11702">
                    <a:moveTo>
                      <a:pt x="0" y="2964"/>
                    </a:moveTo>
                    <a:cubicBezTo>
                      <a:pt x="3533" y="7318"/>
                      <a:pt x="7466" y="-1863"/>
                      <a:pt x="10881" y="6335"/>
                    </a:cubicBezTo>
                    <a:cubicBezTo>
                      <a:pt x="13527" y="1804"/>
                      <a:pt x="8804" y="2883"/>
                      <a:pt x="10297" y="0"/>
                    </a:cubicBezTo>
                    <a:cubicBezTo>
                      <a:pt x="6852" y="1183"/>
                      <a:pt x="3482" y="185"/>
                      <a:pt x="0" y="296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32" name="Google Shape;532;p4"/>
              <p:cNvSpPr/>
              <p:nvPr/>
            </p:nvSpPr>
            <p:spPr>
              <a:xfrm>
                <a:off x="2466808" y="3926351"/>
                <a:ext cx="28059" cy="15308"/>
              </a:xfrm>
              <a:custGeom>
                <a:rect b="b" l="l" r="r" t="t"/>
                <a:pathLst>
                  <a:path extrusionOk="0" h="15308" w="28059">
                    <a:moveTo>
                      <a:pt x="15441" y="8730"/>
                    </a:moveTo>
                    <a:cubicBezTo>
                      <a:pt x="14015" y="6520"/>
                      <a:pt x="14880" y="4502"/>
                      <a:pt x="13290" y="2299"/>
                    </a:cubicBezTo>
                    <a:cubicBezTo>
                      <a:pt x="8744" y="5241"/>
                      <a:pt x="4339" y="3836"/>
                      <a:pt x="0" y="0"/>
                    </a:cubicBezTo>
                    <a:cubicBezTo>
                      <a:pt x="495" y="10556"/>
                      <a:pt x="8271" y="2742"/>
                      <a:pt x="11413" y="12182"/>
                    </a:cubicBezTo>
                    <a:cubicBezTo>
                      <a:pt x="14229" y="5914"/>
                      <a:pt x="16713" y="10238"/>
                      <a:pt x="19167" y="15309"/>
                    </a:cubicBezTo>
                    <a:cubicBezTo>
                      <a:pt x="23853" y="13697"/>
                      <a:pt x="23905" y="10711"/>
                      <a:pt x="28059" y="7185"/>
                    </a:cubicBezTo>
                    <a:cubicBezTo>
                      <a:pt x="26522" y="5847"/>
                      <a:pt x="24962" y="5647"/>
                      <a:pt x="23439" y="4324"/>
                    </a:cubicBezTo>
                    <a:cubicBezTo>
                      <a:pt x="21200" y="6239"/>
                      <a:pt x="23691" y="8530"/>
                      <a:pt x="22464" y="10519"/>
                    </a:cubicBezTo>
                    <a:cubicBezTo>
                      <a:pt x="21651" y="11236"/>
                      <a:pt x="20882" y="10408"/>
                      <a:pt x="20069" y="11605"/>
                    </a:cubicBezTo>
                    <a:cubicBezTo>
                      <a:pt x="19248" y="9003"/>
                      <a:pt x="22020" y="6712"/>
                      <a:pt x="18723" y="3947"/>
                    </a:cubicBezTo>
                    <a:cubicBezTo>
                      <a:pt x="16654" y="4213"/>
                      <a:pt x="15796" y="5455"/>
                      <a:pt x="15441" y="873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33" name="Google Shape;533;p4"/>
              <p:cNvSpPr/>
              <p:nvPr/>
            </p:nvSpPr>
            <p:spPr>
              <a:xfrm>
                <a:off x="2277070" y="3439424"/>
                <a:ext cx="6472" cy="6791"/>
              </a:xfrm>
              <a:custGeom>
                <a:rect b="b" l="l" r="r" t="t"/>
                <a:pathLst>
                  <a:path extrusionOk="0" h="6791" w="6472">
                    <a:moveTo>
                      <a:pt x="286" y="0"/>
                    </a:moveTo>
                    <a:cubicBezTo>
                      <a:pt x="-512" y="1611"/>
                      <a:pt x="567" y="1988"/>
                      <a:pt x="1025" y="1330"/>
                    </a:cubicBezTo>
                    <a:cubicBezTo>
                      <a:pt x="2156" y="3090"/>
                      <a:pt x="3272" y="4842"/>
                      <a:pt x="2437" y="6446"/>
                    </a:cubicBezTo>
                    <a:cubicBezTo>
                      <a:pt x="3701" y="7865"/>
                      <a:pt x="5113" y="4553"/>
                      <a:pt x="6473" y="3001"/>
                    </a:cubicBezTo>
                    <a:cubicBezTo>
                      <a:pt x="4440" y="946"/>
                      <a:pt x="2333" y="1257"/>
                      <a:pt x="286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34" name="Google Shape;534;p4"/>
              <p:cNvSpPr/>
              <p:nvPr/>
            </p:nvSpPr>
            <p:spPr>
              <a:xfrm>
                <a:off x="2352222" y="3479140"/>
                <a:ext cx="14139" cy="6430"/>
              </a:xfrm>
              <a:custGeom>
                <a:rect b="b" l="l" r="r" t="t"/>
                <a:pathLst>
                  <a:path extrusionOk="0" h="6430" w="14139">
                    <a:moveTo>
                      <a:pt x="117" y="0"/>
                    </a:moveTo>
                    <a:cubicBezTo>
                      <a:pt x="-1273" y="3134"/>
                      <a:pt x="10089" y="10415"/>
                      <a:pt x="14139" y="3629"/>
                    </a:cubicBezTo>
                    <a:cubicBezTo>
                      <a:pt x="13016" y="2425"/>
                      <a:pt x="7930" y="6616"/>
                      <a:pt x="9519" y="739"/>
                    </a:cubicBezTo>
                    <a:cubicBezTo>
                      <a:pt x="6489" y="-2461"/>
                      <a:pt x="3052" y="6786"/>
                      <a:pt x="117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35" name="Google Shape;535;p4"/>
              <p:cNvSpPr/>
              <p:nvPr/>
            </p:nvSpPr>
            <p:spPr>
              <a:xfrm>
                <a:off x="2391729" y="3493665"/>
                <a:ext cx="9247" cy="15196"/>
              </a:xfrm>
              <a:custGeom>
                <a:rect b="b" l="l" r="r" t="t"/>
                <a:pathLst>
                  <a:path extrusionOk="0" h="15196" w="9247">
                    <a:moveTo>
                      <a:pt x="0" y="7392"/>
                    </a:moveTo>
                    <a:cubicBezTo>
                      <a:pt x="3193" y="9912"/>
                      <a:pt x="4457" y="19293"/>
                      <a:pt x="9247" y="13143"/>
                    </a:cubicBezTo>
                    <a:cubicBezTo>
                      <a:pt x="8611" y="3164"/>
                      <a:pt x="650" y="10932"/>
                      <a:pt x="1804" y="0"/>
                    </a:cubicBezTo>
                    <a:cubicBezTo>
                      <a:pt x="-1781" y="2217"/>
                      <a:pt x="3592" y="5152"/>
                      <a:pt x="0" y="739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36" name="Google Shape;536;p4"/>
              <p:cNvSpPr/>
              <p:nvPr/>
            </p:nvSpPr>
            <p:spPr>
              <a:xfrm>
                <a:off x="2540059" y="3695084"/>
                <a:ext cx="7195" cy="8700"/>
              </a:xfrm>
              <a:custGeom>
                <a:rect b="b" l="l" r="r" t="t"/>
                <a:pathLst>
                  <a:path extrusionOk="0" h="8700" w="7195">
                    <a:moveTo>
                      <a:pt x="401" y="4642"/>
                    </a:moveTo>
                    <a:cubicBezTo>
                      <a:pt x="-1388" y="9595"/>
                      <a:pt x="3336" y="6793"/>
                      <a:pt x="4215" y="8700"/>
                    </a:cubicBezTo>
                    <a:cubicBezTo>
                      <a:pt x="5775" y="6963"/>
                      <a:pt x="5065" y="3371"/>
                      <a:pt x="6684" y="5130"/>
                    </a:cubicBezTo>
                    <a:cubicBezTo>
                      <a:pt x="7527" y="4369"/>
                      <a:pt x="7165" y="3482"/>
                      <a:pt x="6758" y="2617"/>
                    </a:cubicBezTo>
                    <a:cubicBezTo>
                      <a:pt x="6255" y="1759"/>
                      <a:pt x="5753" y="872"/>
                      <a:pt x="5265" y="0"/>
                    </a:cubicBezTo>
                    <a:cubicBezTo>
                      <a:pt x="6078" y="1892"/>
                      <a:pt x="1199" y="8966"/>
                      <a:pt x="2811" y="3578"/>
                    </a:cubicBezTo>
                    <a:cubicBezTo>
                      <a:pt x="1325" y="1937"/>
                      <a:pt x="1998" y="6808"/>
                      <a:pt x="401" y="464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37" name="Google Shape;537;p4"/>
              <p:cNvSpPr/>
              <p:nvPr/>
            </p:nvSpPr>
            <p:spPr>
              <a:xfrm>
                <a:off x="2479957" y="3516931"/>
                <a:ext cx="16632" cy="23634"/>
              </a:xfrm>
              <a:custGeom>
                <a:rect b="b" l="l" r="r" t="t"/>
                <a:pathLst>
                  <a:path extrusionOk="0" h="23634" w="16632">
                    <a:moveTo>
                      <a:pt x="1" y="2250"/>
                    </a:moveTo>
                    <a:cubicBezTo>
                      <a:pt x="-88" y="6892"/>
                      <a:pt x="6654" y="6027"/>
                      <a:pt x="9248" y="8015"/>
                    </a:cubicBezTo>
                    <a:cubicBezTo>
                      <a:pt x="8154" y="15407"/>
                      <a:pt x="14408" y="21136"/>
                      <a:pt x="16632" y="23634"/>
                    </a:cubicBezTo>
                    <a:cubicBezTo>
                      <a:pt x="16632" y="16546"/>
                      <a:pt x="14629" y="9272"/>
                      <a:pt x="13365" y="2050"/>
                    </a:cubicBezTo>
                    <a:cubicBezTo>
                      <a:pt x="12441" y="14646"/>
                      <a:pt x="8435" y="-227"/>
                      <a:pt x="3216" y="3"/>
                    </a:cubicBezTo>
                    <a:cubicBezTo>
                      <a:pt x="2847" y="3188"/>
                      <a:pt x="2004" y="4319"/>
                      <a:pt x="1" y="225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38" name="Google Shape;538;p4"/>
              <p:cNvSpPr/>
              <p:nvPr/>
            </p:nvSpPr>
            <p:spPr>
              <a:xfrm>
                <a:off x="2505097" y="3543241"/>
                <a:ext cx="12873" cy="7761"/>
              </a:xfrm>
              <a:custGeom>
                <a:rect b="b" l="l" r="r" t="t"/>
                <a:pathLst>
                  <a:path extrusionOk="0" h="7761" w="12873">
                    <a:moveTo>
                      <a:pt x="0" y="1774"/>
                    </a:moveTo>
                    <a:cubicBezTo>
                      <a:pt x="924" y="6985"/>
                      <a:pt x="8774" y="5300"/>
                      <a:pt x="12381" y="7761"/>
                    </a:cubicBezTo>
                    <a:cubicBezTo>
                      <a:pt x="14872" y="3371"/>
                      <a:pt x="6971" y="5167"/>
                      <a:pt x="9476" y="0"/>
                    </a:cubicBezTo>
                    <a:cubicBezTo>
                      <a:pt x="8035" y="1500"/>
                      <a:pt x="3445" y="5928"/>
                      <a:pt x="0" y="177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39" name="Google Shape;539;p4"/>
              <p:cNvSpPr/>
              <p:nvPr/>
            </p:nvSpPr>
            <p:spPr>
              <a:xfrm>
                <a:off x="2496513" y="3524340"/>
                <a:ext cx="10000" cy="10533"/>
              </a:xfrm>
              <a:custGeom>
                <a:rect b="b" l="l" r="r" t="t"/>
                <a:pathLst>
                  <a:path extrusionOk="0" h="10533" w="10000">
                    <a:moveTo>
                      <a:pt x="1348" y="0"/>
                    </a:moveTo>
                    <a:cubicBezTo>
                      <a:pt x="-1898" y="2979"/>
                      <a:pt x="1577" y="4450"/>
                      <a:pt x="2841" y="2632"/>
                    </a:cubicBezTo>
                    <a:cubicBezTo>
                      <a:pt x="4149" y="4834"/>
                      <a:pt x="4171" y="6941"/>
                      <a:pt x="3439" y="8959"/>
                    </a:cubicBezTo>
                    <a:cubicBezTo>
                      <a:pt x="4703" y="10260"/>
                      <a:pt x="6056" y="8937"/>
                      <a:pt x="7320" y="10533"/>
                    </a:cubicBezTo>
                    <a:cubicBezTo>
                      <a:pt x="5930" y="8286"/>
                      <a:pt x="5080" y="-111"/>
                      <a:pt x="9782" y="6948"/>
                    </a:cubicBezTo>
                    <a:cubicBezTo>
                      <a:pt x="10676" y="4916"/>
                      <a:pt x="8599" y="2668"/>
                      <a:pt x="7630" y="503"/>
                    </a:cubicBezTo>
                    <a:cubicBezTo>
                      <a:pt x="5443" y="3386"/>
                      <a:pt x="3343" y="3208"/>
                      <a:pt x="1348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40" name="Google Shape;540;p4"/>
              <p:cNvSpPr/>
              <p:nvPr/>
            </p:nvSpPr>
            <p:spPr>
              <a:xfrm>
                <a:off x="2531146" y="3532161"/>
                <a:ext cx="6504" cy="8589"/>
              </a:xfrm>
              <a:custGeom>
                <a:rect b="b" l="l" r="r" t="t"/>
                <a:pathLst>
                  <a:path extrusionOk="0" h="8589" w="6504">
                    <a:moveTo>
                      <a:pt x="6505" y="1552"/>
                    </a:moveTo>
                    <a:cubicBezTo>
                      <a:pt x="5226" y="274"/>
                      <a:pt x="3873" y="1604"/>
                      <a:pt x="2609" y="0"/>
                    </a:cubicBezTo>
                    <a:cubicBezTo>
                      <a:pt x="-458" y="2698"/>
                      <a:pt x="3082" y="5891"/>
                      <a:pt x="0" y="8589"/>
                    </a:cubicBezTo>
                    <a:cubicBezTo>
                      <a:pt x="2558" y="8331"/>
                      <a:pt x="2683" y="5226"/>
                      <a:pt x="6505" y="155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41" name="Google Shape;541;p4"/>
              <p:cNvSpPr/>
              <p:nvPr/>
            </p:nvSpPr>
            <p:spPr>
              <a:xfrm>
                <a:off x="2570507" y="3481269"/>
                <a:ext cx="6769" cy="13719"/>
              </a:xfrm>
              <a:custGeom>
                <a:rect b="b" l="l" r="r" t="t"/>
                <a:pathLst>
                  <a:path extrusionOk="0" h="13719" w="6769">
                    <a:moveTo>
                      <a:pt x="3297" y="0"/>
                    </a:moveTo>
                    <a:cubicBezTo>
                      <a:pt x="2898" y="4576"/>
                      <a:pt x="2166" y="1404"/>
                      <a:pt x="0" y="4768"/>
                    </a:cubicBezTo>
                    <a:cubicBezTo>
                      <a:pt x="2920" y="7924"/>
                      <a:pt x="-1922" y="10489"/>
                      <a:pt x="2092" y="13719"/>
                    </a:cubicBezTo>
                    <a:cubicBezTo>
                      <a:pt x="2905" y="12536"/>
                      <a:pt x="3733" y="11354"/>
                      <a:pt x="4561" y="10164"/>
                    </a:cubicBezTo>
                    <a:cubicBezTo>
                      <a:pt x="3164" y="6741"/>
                      <a:pt x="1900" y="3008"/>
                      <a:pt x="6276" y="5256"/>
                    </a:cubicBezTo>
                    <a:cubicBezTo>
                      <a:pt x="8212" y="1870"/>
                      <a:pt x="3866" y="4612"/>
                      <a:pt x="3297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42" name="Google Shape;542;p4"/>
              <p:cNvSpPr/>
              <p:nvPr/>
            </p:nvSpPr>
            <p:spPr>
              <a:xfrm>
                <a:off x="2628082" y="3572402"/>
                <a:ext cx="4363" cy="9998"/>
              </a:xfrm>
              <a:custGeom>
                <a:rect b="b" l="l" r="r" t="t"/>
                <a:pathLst>
                  <a:path extrusionOk="0" h="9998" w="4363">
                    <a:moveTo>
                      <a:pt x="1050" y="1064"/>
                    </a:moveTo>
                    <a:cubicBezTo>
                      <a:pt x="-946" y="-613"/>
                      <a:pt x="577" y="4346"/>
                      <a:pt x="1789" y="2380"/>
                    </a:cubicBezTo>
                    <a:cubicBezTo>
                      <a:pt x="2240" y="4938"/>
                      <a:pt x="1427" y="7377"/>
                      <a:pt x="0" y="9779"/>
                    </a:cubicBezTo>
                    <a:cubicBezTo>
                      <a:pt x="2513" y="11480"/>
                      <a:pt x="6076" y="2838"/>
                      <a:pt x="3430" y="0"/>
                    </a:cubicBezTo>
                    <a:cubicBezTo>
                      <a:pt x="2609" y="1589"/>
                      <a:pt x="1811" y="1833"/>
                      <a:pt x="1050" y="106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43" name="Google Shape;543;p4"/>
              <p:cNvSpPr/>
              <p:nvPr/>
            </p:nvSpPr>
            <p:spPr>
              <a:xfrm>
                <a:off x="2715295" y="3730398"/>
                <a:ext cx="7942" cy="6342"/>
              </a:xfrm>
              <a:custGeom>
                <a:rect b="b" l="l" r="r" t="t"/>
                <a:pathLst>
                  <a:path extrusionOk="0" h="6342" w="7942">
                    <a:moveTo>
                      <a:pt x="26" y="5488"/>
                    </a:moveTo>
                    <a:cubicBezTo>
                      <a:pt x="1038" y="6782"/>
                      <a:pt x="1275" y="5022"/>
                      <a:pt x="853" y="4313"/>
                    </a:cubicBezTo>
                    <a:cubicBezTo>
                      <a:pt x="3322" y="343"/>
                      <a:pt x="5370" y="11128"/>
                      <a:pt x="7942" y="3596"/>
                    </a:cubicBezTo>
                    <a:cubicBezTo>
                      <a:pt x="5525" y="-2902"/>
                      <a:pt x="2761" y="1629"/>
                      <a:pt x="188" y="469"/>
                    </a:cubicBezTo>
                    <a:cubicBezTo>
                      <a:pt x="-529" y="2102"/>
                      <a:pt x="1112" y="3891"/>
                      <a:pt x="26" y="548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곡선의 붓놀림" id="544" name="Google Shape;544;p4"/>
            <p:cNvGrpSpPr/>
            <p:nvPr/>
          </p:nvGrpSpPr>
          <p:grpSpPr>
            <a:xfrm>
              <a:off x="3893713" y="3975993"/>
              <a:ext cx="77481" cy="19411"/>
              <a:chOff x="3893713" y="3975993"/>
              <a:chExt cx="77481" cy="19411"/>
            </a:xfrm>
          </p:grpSpPr>
          <p:sp>
            <p:nvSpPr>
              <p:cNvPr descr="곡선의 붓놀림" id="545" name="Google Shape;545;p4"/>
              <p:cNvSpPr/>
              <p:nvPr/>
            </p:nvSpPr>
            <p:spPr>
              <a:xfrm>
                <a:off x="3943423" y="3977935"/>
                <a:ext cx="18952" cy="8537"/>
              </a:xfrm>
              <a:custGeom>
                <a:rect b="b" l="l" r="r" t="t"/>
                <a:pathLst>
                  <a:path extrusionOk="0" h="8537" w="18952">
                    <a:moveTo>
                      <a:pt x="0" y="7757"/>
                    </a:moveTo>
                    <a:cubicBezTo>
                      <a:pt x="6165" y="11483"/>
                      <a:pt x="12795" y="454"/>
                      <a:pt x="18953" y="4179"/>
                    </a:cubicBezTo>
                    <a:cubicBezTo>
                      <a:pt x="16092" y="-5430"/>
                      <a:pt x="5877" y="4032"/>
                      <a:pt x="0" y="775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46" name="Google Shape;546;p4"/>
              <p:cNvSpPr/>
              <p:nvPr/>
            </p:nvSpPr>
            <p:spPr>
              <a:xfrm>
                <a:off x="3963285" y="3975993"/>
                <a:ext cx="7909" cy="4949"/>
              </a:xfrm>
              <a:custGeom>
                <a:rect b="b" l="l" r="r" t="t"/>
                <a:pathLst>
                  <a:path extrusionOk="0" h="4949" w="7909">
                    <a:moveTo>
                      <a:pt x="0" y="2418"/>
                    </a:moveTo>
                    <a:cubicBezTo>
                      <a:pt x="2491" y="6476"/>
                      <a:pt x="5145" y="5515"/>
                      <a:pt x="7909" y="533"/>
                    </a:cubicBezTo>
                    <a:cubicBezTo>
                      <a:pt x="5322" y="-553"/>
                      <a:pt x="2690" y="-6"/>
                      <a:pt x="0" y="241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47" name="Google Shape;547;p4"/>
              <p:cNvSpPr/>
              <p:nvPr/>
            </p:nvSpPr>
            <p:spPr>
              <a:xfrm>
                <a:off x="3893713" y="3986357"/>
                <a:ext cx="26115" cy="9047"/>
              </a:xfrm>
              <a:custGeom>
                <a:rect b="b" l="l" r="r" t="t"/>
                <a:pathLst>
                  <a:path extrusionOk="0" h="9047" w="26115">
                    <a:moveTo>
                      <a:pt x="0" y="6756"/>
                    </a:moveTo>
                    <a:cubicBezTo>
                      <a:pt x="4406" y="8027"/>
                      <a:pt x="8900" y="6335"/>
                      <a:pt x="13283" y="9048"/>
                    </a:cubicBezTo>
                    <a:cubicBezTo>
                      <a:pt x="15309" y="1730"/>
                      <a:pt x="21059" y="5669"/>
                      <a:pt x="25147" y="6187"/>
                    </a:cubicBezTo>
                    <a:cubicBezTo>
                      <a:pt x="25672" y="4982"/>
                      <a:pt x="25228" y="3696"/>
                      <a:pt x="26041" y="2499"/>
                    </a:cubicBezTo>
                    <a:cubicBezTo>
                      <a:pt x="25265" y="1597"/>
                      <a:pt x="25664" y="798"/>
                      <a:pt x="26115" y="0"/>
                    </a:cubicBezTo>
                    <a:cubicBezTo>
                      <a:pt x="17334" y="4723"/>
                      <a:pt x="8796" y="1427"/>
                      <a:pt x="0" y="6756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곡선의 붓놀림" id="548" name="Google Shape;548;p4"/>
            <p:cNvGrpSpPr/>
            <p:nvPr/>
          </p:nvGrpSpPr>
          <p:grpSpPr>
            <a:xfrm>
              <a:off x="2648587" y="3433160"/>
              <a:ext cx="1622891" cy="122174"/>
              <a:chOff x="2648587" y="3433160"/>
              <a:chExt cx="1622891" cy="122174"/>
            </a:xfrm>
          </p:grpSpPr>
          <p:sp>
            <p:nvSpPr>
              <p:cNvPr descr="곡선의 붓놀림" id="549" name="Google Shape;549;p4"/>
              <p:cNvSpPr/>
              <p:nvPr/>
            </p:nvSpPr>
            <p:spPr>
              <a:xfrm>
                <a:off x="2750394" y="3480458"/>
                <a:ext cx="7258" cy="8828"/>
              </a:xfrm>
              <a:custGeom>
                <a:rect b="b" l="l" r="r" t="t"/>
                <a:pathLst>
                  <a:path extrusionOk="0" h="8828" w="7258">
                    <a:moveTo>
                      <a:pt x="0" y="5711"/>
                    </a:moveTo>
                    <a:cubicBezTo>
                      <a:pt x="3644" y="13465"/>
                      <a:pt x="6830" y="4906"/>
                      <a:pt x="7259" y="5"/>
                    </a:cubicBezTo>
                    <a:cubicBezTo>
                      <a:pt x="4901" y="-143"/>
                      <a:pt x="2439" y="3124"/>
                      <a:pt x="0" y="571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50" name="Google Shape;550;p4"/>
              <p:cNvSpPr/>
              <p:nvPr/>
            </p:nvSpPr>
            <p:spPr>
              <a:xfrm>
                <a:off x="2829442" y="3482355"/>
                <a:ext cx="17548" cy="20160"/>
              </a:xfrm>
              <a:custGeom>
                <a:rect b="b" l="l" r="r" t="t"/>
                <a:pathLst>
                  <a:path extrusionOk="0" h="20160" w="17548">
                    <a:moveTo>
                      <a:pt x="0" y="13734"/>
                    </a:moveTo>
                    <a:cubicBezTo>
                      <a:pt x="3252" y="18686"/>
                      <a:pt x="3141" y="7547"/>
                      <a:pt x="7089" y="13024"/>
                    </a:cubicBezTo>
                    <a:cubicBezTo>
                      <a:pt x="8582" y="17881"/>
                      <a:pt x="3984" y="16070"/>
                      <a:pt x="2979" y="18967"/>
                    </a:cubicBezTo>
                    <a:cubicBezTo>
                      <a:pt x="6069" y="22109"/>
                      <a:pt x="8811" y="18642"/>
                      <a:pt x="10223" y="13268"/>
                    </a:cubicBezTo>
                    <a:cubicBezTo>
                      <a:pt x="8175" y="12677"/>
                      <a:pt x="7384" y="11302"/>
                      <a:pt x="7244" y="8013"/>
                    </a:cubicBezTo>
                    <a:cubicBezTo>
                      <a:pt x="10822" y="1914"/>
                      <a:pt x="13941" y="11797"/>
                      <a:pt x="17548" y="5041"/>
                    </a:cubicBezTo>
                    <a:cubicBezTo>
                      <a:pt x="15722" y="4812"/>
                      <a:pt x="13837" y="6069"/>
                      <a:pt x="12174" y="850"/>
                    </a:cubicBezTo>
                    <a:cubicBezTo>
                      <a:pt x="7569" y="6815"/>
                      <a:pt x="3533" y="3881"/>
                      <a:pt x="1190" y="0"/>
                    </a:cubicBezTo>
                    <a:cubicBezTo>
                      <a:pt x="1013" y="4605"/>
                      <a:pt x="4479" y="9476"/>
                      <a:pt x="0" y="1373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51" name="Google Shape;551;p4"/>
              <p:cNvSpPr/>
              <p:nvPr/>
            </p:nvSpPr>
            <p:spPr>
              <a:xfrm>
                <a:off x="2859298" y="3490314"/>
                <a:ext cx="7909" cy="10830"/>
              </a:xfrm>
              <a:custGeom>
                <a:rect b="b" l="l" r="r" t="t"/>
                <a:pathLst>
                  <a:path extrusionOk="0" h="10830" w="7909">
                    <a:moveTo>
                      <a:pt x="0" y="5568"/>
                    </a:moveTo>
                    <a:cubicBezTo>
                      <a:pt x="991" y="7327"/>
                      <a:pt x="1981" y="9079"/>
                      <a:pt x="2979" y="10831"/>
                    </a:cubicBezTo>
                    <a:cubicBezTo>
                      <a:pt x="6106" y="6492"/>
                      <a:pt x="6157" y="8901"/>
                      <a:pt x="7909" y="3661"/>
                    </a:cubicBezTo>
                    <a:cubicBezTo>
                      <a:pt x="5196" y="-878"/>
                      <a:pt x="532" y="9700"/>
                      <a:pt x="3289" y="800"/>
                    </a:cubicBezTo>
                    <a:cubicBezTo>
                      <a:pt x="1301" y="-2282"/>
                      <a:pt x="288" y="4459"/>
                      <a:pt x="0" y="556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52" name="Google Shape;552;p4"/>
              <p:cNvSpPr/>
              <p:nvPr/>
            </p:nvSpPr>
            <p:spPr>
              <a:xfrm>
                <a:off x="2868707" y="3489473"/>
                <a:ext cx="7162" cy="13593"/>
              </a:xfrm>
              <a:custGeom>
                <a:rect b="b" l="l" r="r" t="t"/>
                <a:pathLst>
                  <a:path extrusionOk="0" h="13593" w="7162">
                    <a:moveTo>
                      <a:pt x="2166" y="13593"/>
                    </a:moveTo>
                    <a:cubicBezTo>
                      <a:pt x="2188" y="10252"/>
                      <a:pt x="4982" y="7118"/>
                      <a:pt x="7163" y="3925"/>
                    </a:cubicBezTo>
                    <a:cubicBezTo>
                      <a:pt x="6423" y="2624"/>
                      <a:pt x="5669" y="1316"/>
                      <a:pt x="4930" y="0"/>
                    </a:cubicBezTo>
                    <a:cubicBezTo>
                      <a:pt x="4088" y="1589"/>
                      <a:pt x="3297" y="1818"/>
                      <a:pt x="2528" y="1057"/>
                    </a:cubicBezTo>
                    <a:cubicBezTo>
                      <a:pt x="2336" y="5810"/>
                      <a:pt x="3245" y="4413"/>
                      <a:pt x="0" y="7133"/>
                    </a:cubicBezTo>
                    <a:cubicBezTo>
                      <a:pt x="1427" y="9358"/>
                      <a:pt x="554" y="11376"/>
                      <a:pt x="2166" y="1359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53" name="Google Shape;553;p4"/>
              <p:cNvSpPr/>
              <p:nvPr/>
            </p:nvSpPr>
            <p:spPr>
              <a:xfrm>
                <a:off x="2880668" y="3500095"/>
                <a:ext cx="10577" cy="8944"/>
              </a:xfrm>
              <a:custGeom>
                <a:rect b="b" l="l" r="r" t="t"/>
                <a:pathLst>
                  <a:path extrusionOk="0" h="8944" w="10577">
                    <a:moveTo>
                      <a:pt x="2579" y="8944"/>
                    </a:moveTo>
                    <a:cubicBezTo>
                      <a:pt x="5344" y="4332"/>
                      <a:pt x="7828" y="8545"/>
                      <a:pt x="10577" y="4553"/>
                    </a:cubicBezTo>
                    <a:cubicBezTo>
                      <a:pt x="7273" y="1390"/>
                      <a:pt x="3681" y="7022"/>
                      <a:pt x="502" y="0"/>
                    </a:cubicBezTo>
                    <a:cubicBezTo>
                      <a:pt x="-1116" y="5440"/>
                      <a:pt x="1611" y="3334"/>
                      <a:pt x="2579" y="894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54" name="Google Shape;554;p4"/>
              <p:cNvSpPr/>
              <p:nvPr/>
            </p:nvSpPr>
            <p:spPr>
              <a:xfrm>
                <a:off x="2893854" y="3497501"/>
                <a:ext cx="4479" cy="8707"/>
              </a:xfrm>
              <a:custGeom>
                <a:rect b="b" l="l" r="r" t="t"/>
                <a:pathLst>
                  <a:path extrusionOk="0" h="8707" w="4479">
                    <a:moveTo>
                      <a:pt x="2321" y="0"/>
                    </a:moveTo>
                    <a:cubicBezTo>
                      <a:pt x="-44" y="2735"/>
                      <a:pt x="-946" y="5610"/>
                      <a:pt x="1264" y="8707"/>
                    </a:cubicBezTo>
                    <a:cubicBezTo>
                      <a:pt x="2321" y="8449"/>
                      <a:pt x="3371" y="8146"/>
                      <a:pt x="4479" y="6423"/>
                    </a:cubicBezTo>
                    <a:cubicBezTo>
                      <a:pt x="4457" y="4354"/>
                      <a:pt x="3681" y="2181"/>
                      <a:pt x="2321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55" name="Google Shape;555;p4"/>
              <p:cNvSpPr/>
              <p:nvPr/>
            </p:nvSpPr>
            <p:spPr>
              <a:xfrm>
                <a:off x="2898400" y="3497863"/>
                <a:ext cx="4836" cy="10008"/>
              </a:xfrm>
              <a:custGeom>
                <a:rect b="b" l="l" r="r" t="t"/>
                <a:pathLst>
                  <a:path extrusionOk="0" h="10008" w="4836">
                    <a:moveTo>
                      <a:pt x="0" y="3578"/>
                    </a:moveTo>
                    <a:cubicBezTo>
                      <a:pt x="1441" y="5766"/>
                      <a:pt x="577" y="7806"/>
                      <a:pt x="2166" y="10009"/>
                    </a:cubicBezTo>
                    <a:cubicBezTo>
                      <a:pt x="3740" y="8234"/>
                      <a:pt x="3031" y="4686"/>
                      <a:pt x="4620" y="6460"/>
                    </a:cubicBezTo>
                    <a:cubicBezTo>
                      <a:pt x="5507" y="4420"/>
                      <a:pt x="3445" y="2158"/>
                      <a:pt x="2469" y="0"/>
                    </a:cubicBezTo>
                    <a:cubicBezTo>
                      <a:pt x="1648" y="1190"/>
                      <a:pt x="828" y="2373"/>
                      <a:pt x="0" y="357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56" name="Google Shape;556;p4"/>
              <p:cNvSpPr/>
              <p:nvPr/>
            </p:nvSpPr>
            <p:spPr>
              <a:xfrm>
                <a:off x="2903385" y="3491579"/>
                <a:ext cx="7707" cy="7510"/>
              </a:xfrm>
              <a:custGeom>
                <a:rect b="b" l="l" r="r" t="t"/>
                <a:pathLst>
                  <a:path extrusionOk="0" h="7510" w="7707">
                    <a:moveTo>
                      <a:pt x="35" y="201"/>
                    </a:moveTo>
                    <a:cubicBezTo>
                      <a:pt x="-505" y="2773"/>
                      <a:pt x="5408" y="11022"/>
                      <a:pt x="7707" y="5826"/>
                    </a:cubicBezTo>
                    <a:cubicBezTo>
                      <a:pt x="5172" y="3290"/>
                      <a:pt x="2681" y="-975"/>
                      <a:pt x="35" y="20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57" name="Google Shape;557;p4"/>
              <p:cNvSpPr/>
              <p:nvPr/>
            </p:nvSpPr>
            <p:spPr>
              <a:xfrm>
                <a:off x="2946796" y="3497804"/>
                <a:ext cx="7367" cy="10038"/>
              </a:xfrm>
              <a:custGeom>
                <a:rect b="b" l="l" r="r" t="t"/>
                <a:pathLst>
                  <a:path extrusionOk="0" h="10038" w="7367">
                    <a:moveTo>
                      <a:pt x="1691" y="10038"/>
                    </a:moveTo>
                    <a:cubicBezTo>
                      <a:pt x="3657" y="5440"/>
                      <a:pt x="5438" y="7037"/>
                      <a:pt x="7367" y="4184"/>
                    </a:cubicBezTo>
                    <a:cubicBezTo>
                      <a:pt x="5675" y="-747"/>
                      <a:pt x="3664" y="4945"/>
                      <a:pt x="1986" y="0"/>
                    </a:cubicBezTo>
                    <a:cubicBezTo>
                      <a:pt x="345" y="3215"/>
                      <a:pt x="-1370" y="6453"/>
                      <a:pt x="1691" y="1003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58" name="Google Shape;558;p4"/>
              <p:cNvSpPr/>
              <p:nvPr/>
            </p:nvSpPr>
            <p:spPr>
              <a:xfrm>
                <a:off x="2972895" y="3501182"/>
                <a:ext cx="6268" cy="7296"/>
              </a:xfrm>
              <a:custGeom>
                <a:rect b="b" l="l" r="r" t="t"/>
                <a:pathLst>
                  <a:path extrusionOk="0" h="7296" w="6268">
                    <a:moveTo>
                      <a:pt x="0" y="4783"/>
                    </a:moveTo>
                    <a:cubicBezTo>
                      <a:pt x="2010" y="7976"/>
                      <a:pt x="4102" y="8116"/>
                      <a:pt x="6268" y="5263"/>
                    </a:cubicBezTo>
                    <a:cubicBezTo>
                      <a:pt x="5278" y="3526"/>
                      <a:pt x="4280" y="1759"/>
                      <a:pt x="3289" y="0"/>
                    </a:cubicBezTo>
                    <a:cubicBezTo>
                      <a:pt x="2195" y="1604"/>
                      <a:pt x="1109" y="3193"/>
                      <a:pt x="0" y="478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59" name="Google Shape;559;p4"/>
              <p:cNvSpPr/>
              <p:nvPr/>
            </p:nvSpPr>
            <p:spPr>
              <a:xfrm>
                <a:off x="2987752" y="3502292"/>
                <a:ext cx="9902" cy="9305"/>
              </a:xfrm>
              <a:custGeom>
                <a:rect b="b" l="l" r="r" t="t"/>
                <a:pathLst>
                  <a:path extrusionOk="0" h="9305" w="9902">
                    <a:moveTo>
                      <a:pt x="0" y="6067"/>
                    </a:moveTo>
                    <a:cubicBezTo>
                      <a:pt x="3090" y="7797"/>
                      <a:pt x="6224" y="8115"/>
                      <a:pt x="9328" y="9305"/>
                    </a:cubicBezTo>
                    <a:cubicBezTo>
                      <a:pt x="11945" y="6563"/>
                      <a:pt x="4613" y="3074"/>
                      <a:pt x="7244" y="354"/>
                    </a:cubicBezTo>
                    <a:cubicBezTo>
                      <a:pt x="5322" y="-1110"/>
                      <a:pt x="5633" y="2342"/>
                      <a:pt x="4775" y="3924"/>
                    </a:cubicBezTo>
                    <a:cubicBezTo>
                      <a:pt x="3171" y="5247"/>
                      <a:pt x="1722" y="834"/>
                      <a:pt x="0" y="606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60" name="Google Shape;560;p4"/>
              <p:cNvSpPr/>
              <p:nvPr/>
            </p:nvSpPr>
            <p:spPr>
              <a:xfrm>
                <a:off x="2998198" y="3487847"/>
                <a:ext cx="5682" cy="8126"/>
              </a:xfrm>
              <a:custGeom>
                <a:rect b="b" l="l" r="r" t="t"/>
                <a:pathLst>
                  <a:path extrusionOk="0" h="8126" w="5682">
                    <a:moveTo>
                      <a:pt x="154" y="7532"/>
                    </a:moveTo>
                    <a:cubicBezTo>
                      <a:pt x="1913" y="9890"/>
                      <a:pt x="3924" y="4309"/>
                      <a:pt x="5683" y="6690"/>
                    </a:cubicBezTo>
                    <a:cubicBezTo>
                      <a:pt x="5424" y="1966"/>
                      <a:pt x="3347" y="1168"/>
                      <a:pt x="383" y="0"/>
                    </a:cubicBezTo>
                    <a:cubicBezTo>
                      <a:pt x="-1081" y="2410"/>
                      <a:pt x="2275" y="5174"/>
                      <a:pt x="154" y="753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61" name="Google Shape;561;p4"/>
              <p:cNvSpPr/>
              <p:nvPr/>
            </p:nvSpPr>
            <p:spPr>
              <a:xfrm>
                <a:off x="3010552" y="3501012"/>
                <a:ext cx="20087" cy="15648"/>
              </a:xfrm>
              <a:custGeom>
                <a:rect b="b" l="l" r="r" t="t"/>
                <a:pathLst>
                  <a:path extrusionOk="0" h="15648" w="20087">
                    <a:moveTo>
                      <a:pt x="5259" y="14547"/>
                    </a:moveTo>
                    <a:cubicBezTo>
                      <a:pt x="10182" y="7710"/>
                      <a:pt x="14677" y="15065"/>
                      <a:pt x="19363" y="15648"/>
                    </a:cubicBezTo>
                    <a:cubicBezTo>
                      <a:pt x="22645" y="8109"/>
                      <a:pt x="13812" y="6571"/>
                      <a:pt x="12001" y="0"/>
                    </a:cubicBezTo>
                    <a:cubicBezTo>
                      <a:pt x="11092" y="7059"/>
                      <a:pt x="12274" y="7747"/>
                      <a:pt x="6982" y="9654"/>
                    </a:cubicBezTo>
                    <a:cubicBezTo>
                      <a:pt x="3759" y="4006"/>
                      <a:pt x="4328" y="118"/>
                      <a:pt x="211" y="318"/>
                    </a:cubicBezTo>
                    <a:cubicBezTo>
                      <a:pt x="-654" y="7421"/>
                      <a:pt x="1164" y="8974"/>
                      <a:pt x="5259" y="1454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62" name="Google Shape;562;p4"/>
              <p:cNvSpPr/>
              <p:nvPr/>
            </p:nvSpPr>
            <p:spPr>
              <a:xfrm>
                <a:off x="3017090" y="3495910"/>
                <a:ext cx="10148" cy="5471"/>
              </a:xfrm>
              <a:custGeom>
                <a:rect b="b" l="l" r="r" t="t"/>
                <a:pathLst>
                  <a:path extrusionOk="0" h="5471" w="10148">
                    <a:moveTo>
                      <a:pt x="0" y="3439"/>
                    </a:moveTo>
                    <a:cubicBezTo>
                      <a:pt x="3341" y="5427"/>
                      <a:pt x="6830" y="2500"/>
                      <a:pt x="10149" y="5471"/>
                    </a:cubicBezTo>
                    <a:cubicBezTo>
                      <a:pt x="9957" y="1953"/>
                      <a:pt x="3127" y="-3709"/>
                      <a:pt x="0" y="343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63" name="Google Shape;563;p4"/>
              <p:cNvSpPr/>
              <p:nvPr/>
            </p:nvSpPr>
            <p:spPr>
              <a:xfrm>
                <a:off x="3033744" y="3486825"/>
                <a:ext cx="4922" cy="11599"/>
              </a:xfrm>
              <a:custGeom>
                <a:rect b="b" l="l" r="r" t="t"/>
                <a:pathLst>
                  <a:path extrusionOk="0" h="11599" w="4922">
                    <a:moveTo>
                      <a:pt x="0" y="7519"/>
                    </a:moveTo>
                    <a:cubicBezTo>
                      <a:pt x="1234" y="10040"/>
                      <a:pt x="2572" y="8850"/>
                      <a:pt x="3792" y="11599"/>
                    </a:cubicBezTo>
                    <a:cubicBezTo>
                      <a:pt x="6069" y="8007"/>
                      <a:pt x="2040" y="3927"/>
                      <a:pt x="4923" y="364"/>
                    </a:cubicBezTo>
                    <a:cubicBezTo>
                      <a:pt x="3386" y="-612"/>
                      <a:pt x="1781" y="467"/>
                      <a:pt x="148" y="2500"/>
                    </a:cubicBezTo>
                    <a:cubicBezTo>
                      <a:pt x="3334" y="6780"/>
                      <a:pt x="3430" y="3764"/>
                      <a:pt x="0" y="751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64" name="Google Shape;564;p4"/>
              <p:cNvSpPr/>
              <p:nvPr/>
            </p:nvSpPr>
            <p:spPr>
              <a:xfrm>
                <a:off x="3056503" y="3490072"/>
                <a:ext cx="4194" cy="8870"/>
              </a:xfrm>
              <a:custGeom>
                <a:rect b="b" l="l" r="r" t="t"/>
                <a:pathLst>
                  <a:path extrusionOk="0" h="8870" w="4194">
                    <a:moveTo>
                      <a:pt x="0" y="4783"/>
                    </a:moveTo>
                    <a:cubicBezTo>
                      <a:pt x="1205" y="8035"/>
                      <a:pt x="2543" y="7466"/>
                      <a:pt x="3807" y="8870"/>
                    </a:cubicBezTo>
                    <a:cubicBezTo>
                      <a:pt x="3260" y="5891"/>
                      <a:pt x="5300" y="3119"/>
                      <a:pt x="3282" y="0"/>
                    </a:cubicBezTo>
                    <a:cubicBezTo>
                      <a:pt x="2905" y="4576"/>
                      <a:pt x="2173" y="1412"/>
                      <a:pt x="0" y="478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65" name="Google Shape;565;p4"/>
              <p:cNvSpPr/>
              <p:nvPr/>
            </p:nvSpPr>
            <p:spPr>
              <a:xfrm>
                <a:off x="3326910" y="3531067"/>
                <a:ext cx="11878" cy="12015"/>
              </a:xfrm>
              <a:custGeom>
                <a:rect b="b" l="l" r="r" t="t"/>
                <a:pathLst>
                  <a:path extrusionOk="0" h="12015" w="11878">
                    <a:moveTo>
                      <a:pt x="0" y="9890"/>
                    </a:moveTo>
                    <a:cubicBezTo>
                      <a:pt x="3792" y="14207"/>
                      <a:pt x="7813" y="11280"/>
                      <a:pt x="11879" y="7059"/>
                    </a:cubicBezTo>
                    <a:cubicBezTo>
                      <a:pt x="8530" y="4797"/>
                      <a:pt x="5248" y="909"/>
                      <a:pt x="1870" y="0"/>
                    </a:cubicBezTo>
                    <a:cubicBezTo>
                      <a:pt x="606" y="3245"/>
                      <a:pt x="769" y="6616"/>
                      <a:pt x="0" y="989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66" name="Google Shape;566;p4"/>
              <p:cNvSpPr/>
              <p:nvPr/>
            </p:nvSpPr>
            <p:spPr>
              <a:xfrm>
                <a:off x="3403644" y="3520362"/>
                <a:ext cx="5655" cy="5012"/>
              </a:xfrm>
              <a:custGeom>
                <a:rect b="b" l="l" r="r" t="t"/>
                <a:pathLst>
                  <a:path extrusionOk="0" h="5012" w="5655">
                    <a:moveTo>
                      <a:pt x="0" y="2699"/>
                    </a:moveTo>
                    <a:cubicBezTo>
                      <a:pt x="1678" y="7948"/>
                      <a:pt x="3688" y="2330"/>
                      <a:pt x="5448" y="4370"/>
                    </a:cubicBezTo>
                    <a:cubicBezTo>
                      <a:pt x="6749" y="888"/>
                      <a:pt x="1567" y="-2556"/>
                      <a:pt x="0" y="269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67" name="Google Shape;567;p4"/>
              <p:cNvSpPr/>
              <p:nvPr/>
            </p:nvSpPr>
            <p:spPr>
              <a:xfrm>
                <a:off x="3483437" y="3533931"/>
                <a:ext cx="9403" cy="4382"/>
              </a:xfrm>
              <a:custGeom>
                <a:rect b="b" l="l" r="r" t="t"/>
                <a:pathLst>
                  <a:path extrusionOk="0" h="4382" w="9403">
                    <a:moveTo>
                      <a:pt x="2" y="344"/>
                    </a:moveTo>
                    <a:cubicBezTo>
                      <a:pt x="-117" y="5326"/>
                      <a:pt x="6602" y="5843"/>
                      <a:pt x="9404" y="1083"/>
                    </a:cubicBezTo>
                    <a:cubicBezTo>
                      <a:pt x="6322" y="-1009"/>
                      <a:pt x="3128" y="625"/>
                      <a:pt x="2" y="34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68" name="Google Shape;568;p4"/>
              <p:cNvSpPr/>
              <p:nvPr/>
            </p:nvSpPr>
            <p:spPr>
              <a:xfrm>
                <a:off x="3521795" y="3530545"/>
                <a:ext cx="12026" cy="7972"/>
              </a:xfrm>
              <a:custGeom>
                <a:rect b="b" l="l" r="r" t="t"/>
                <a:pathLst>
                  <a:path extrusionOk="0" h="7972" w="12026">
                    <a:moveTo>
                      <a:pt x="0" y="7973"/>
                    </a:moveTo>
                    <a:cubicBezTo>
                      <a:pt x="3814" y="4713"/>
                      <a:pt x="10689" y="4987"/>
                      <a:pt x="12027" y="101"/>
                    </a:cubicBezTo>
                    <a:cubicBezTo>
                      <a:pt x="8338" y="-387"/>
                      <a:pt x="1419" y="692"/>
                      <a:pt x="0" y="797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69" name="Google Shape;569;p4"/>
              <p:cNvSpPr/>
              <p:nvPr/>
            </p:nvSpPr>
            <p:spPr>
              <a:xfrm>
                <a:off x="3598980" y="3529086"/>
                <a:ext cx="8594" cy="4760"/>
              </a:xfrm>
              <a:custGeom>
                <a:rect b="b" l="l" r="r" t="t"/>
                <a:pathLst>
                  <a:path extrusionOk="0" h="4760" w="8594">
                    <a:moveTo>
                      <a:pt x="0" y="2846"/>
                    </a:moveTo>
                    <a:cubicBezTo>
                      <a:pt x="2801" y="5928"/>
                      <a:pt x="5758" y="3253"/>
                      <a:pt x="8582" y="4761"/>
                    </a:cubicBezTo>
                    <a:cubicBezTo>
                      <a:pt x="8907" y="836"/>
                      <a:pt x="2580" y="-2653"/>
                      <a:pt x="0" y="2846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70" name="Google Shape;570;p4"/>
              <p:cNvSpPr/>
              <p:nvPr/>
            </p:nvSpPr>
            <p:spPr>
              <a:xfrm>
                <a:off x="3677873" y="3544345"/>
                <a:ext cx="4789" cy="8941"/>
              </a:xfrm>
              <a:custGeom>
                <a:rect b="b" l="l" r="r" t="t"/>
                <a:pathLst>
                  <a:path extrusionOk="0" h="8941" w="4789">
                    <a:moveTo>
                      <a:pt x="2151" y="8941"/>
                    </a:moveTo>
                    <a:cubicBezTo>
                      <a:pt x="2484" y="6036"/>
                      <a:pt x="4465" y="3279"/>
                      <a:pt x="4790" y="359"/>
                    </a:cubicBezTo>
                    <a:cubicBezTo>
                      <a:pt x="3245" y="-609"/>
                      <a:pt x="1641" y="470"/>
                      <a:pt x="0" y="2503"/>
                    </a:cubicBezTo>
                    <a:cubicBezTo>
                      <a:pt x="1441" y="4713"/>
                      <a:pt x="569" y="6731"/>
                      <a:pt x="2151" y="894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71" name="Google Shape;571;p4"/>
              <p:cNvSpPr/>
              <p:nvPr/>
            </p:nvSpPr>
            <p:spPr>
              <a:xfrm>
                <a:off x="3823802" y="3525013"/>
                <a:ext cx="15670" cy="10836"/>
              </a:xfrm>
              <a:custGeom>
                <a:rect b="b" l="l" r="r" t="t"/>
                <a:pathLst>
                  <a:path extrusionOk="0" h="10836" w="15670">
                    <a:moveTo>
                      <a:pt x="3659" y="10836"/>
                    </a:moveTo>
                    <a:cubicBezTo>
                      <a:pt x="4346" y="8803"/>
                      <a:pt x="4383" y="6704"/>
                      <a:pt x="3067" y="4509"/>
                    </a:cubicBezTo>
                    <a:cubicBezTo>
                      <a:pt x="8338" y="4893"/>
                      <a:pt x="9661" y="5544"/>
                      <a:pt x="15671" y="2986"/>
                    </a:cubicBezTo>
                    <a:cubicBezTo>
                      <a:pt x="10541" y="-540"/>
                      <a:pt x="5322" y="-939"/>
                      <a:pt x="0" y="1766"/>
                    </a:cubicBezTo>
                    <a:cubicBezTo>
                      <a:pt x="2883" y="4930"/>
                      <a:pt x="1885" y="7776"/>
                      <a:pt x="3659" y="10836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72" name="Google Shape;572;p4"/>
              <p:cNvSpPr/>
              <p:nvPr/>
            </p:nvSpPr>
            <p:spPr>
              <a:xfrm>
                <a:off x="3850459" y="3544105"/>
                <a:ext cx="3577" cy="11229"/>
              </a:xfrm>
              <a:custGeom>
                <a:rect b="b" l="l" r="r" t="t"/>
                <a:pathLst>
                  <a:path extrusionOk="0" h="11229" w="3577">
                    <a:moveTo>
                      <a:pt x="1549" y="11229"/>
                    </a:moveTo>
                    <a:cubicBezTo>
                      <a:pt x="1549" y="7452"/>
                      <a:pt x="5238" y="3985"/>
                      <a:pt x="2666" y="1"/>
                    </a:cubicBezTo>
                    <a:cubicBezTo>
                      <a:pt x="-505" y="-88"/>
                      <a:pt x="-808" y="7119"/>
                      <a:pt x="1549" y="1122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73" name="Google Shape;573;p4"/>
              <p:cNvSpPr/>
              <p:nvPr/>
            </p:nvSpPr>
            <p:spPr>
              <a:xfrm>
                <a:off x="3845459" y="3529660"/>
                <a:ext cx="5744" cy="7771"/>
              </a:xfrm>
              <a:custGeom>
                <a:rect b="b" l="l" r="r" t="t"/>
                <a:pathLst>
                  <a:path extrusionOk="0" h="7771" w="5744">
                    <a:moveTo>
                      <a:pt x="215" y="1296"/>
                    </a:moveTo>
                    <a:cubicBezTo>
                      <a:pt x="-672" y="3329"/>
                      <a:pt x="1406" y="5605"/>
                      <a:pt x="2374" y="7771"/>
                    </a:cubicBezTo>
                    <a:cubicBezTo>
                      <a:pt x="4510" y="5413"/>
                      <a:pt x="5419" y="2989"/>
                      <a:pt x="5745" y="483"/>
                    </a:cubicBezTo>
                    <a:cubicBezTo>
                      <a:pt x="3985" y="-1890"/>
                      <a:pt x="1930" y="5472"/>
                      <a:pt x="215" y="1296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74" name="Google Shape;574;p4"/>
              <p:cNvSpPr/>
              <p:nvPr/>
            </p:nvSpPr>
            <p:spPr>
              <a:xfrm>
                <a:off x="4033197" y="3506674"/>
                <a:ext cx="5676" cy="6830"/>
              </a:xfrm>
              <a:custGeom>
                <a:rect b="b" l="l" r="r" t="t"/>
                <a:pathLst>
                  <a:path extrusionOk="0" h="6830" w="5676">
                    <a:moveTo>
                      <a:pt x="0" y="6217"/>
                    </a:moveTo>
                    <a:cubicBezTo>
                      <a:pt x="2890" y="8686"/>
                      <a:pt x="4258" y="3083"/>
                      <a:pt x="5677" y="370"/>
                    </a:cubicBezTo>
                    <a:cubicBezTo>
                      <a:pt x="4132" y="-621"/>
                      <a:pt x="2528" y="473"/>
                      <a:pt x="902" y="2514"/>
                    </a:cubicBezTo>
                    <a:cubicBezTo>
                      <a:pt x="1596" y="3807"/>
                      <a:pt x="466" y="4975"/>
                      <a:pt x="0" y="62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75" name="Google Shape;575;p4"/>
              <p:cNvSpPr/>
              <p:nvPr/>
            </p:nvSpPr>
            <p:spPr>
              <a:xfrm>
                <a:off x="4045437" y="3490306"/>
                <a:ext cx="4930" cy="7675"/>
              </a:xfrm>
              <a:custGeom>
                <a:rect b="b" l="l" r="r" t="t"/>
                <a:pathLst>
                  <a:path extrusionOk="0" h="7675" w="4930">
                    <a:moveTo>
                      <a:pt x="0" y="7217"/>
                    </a:moveTo>
                    <a:cubicBezTo>
                      <a:pt x="2003" y="9620"/>
                      <a:pt x="4945" y="1895"/>
                      <a:pt x="4930" y="40"/>
                    </a:cubicBezTo>
                    <a:cubicBezTo>
                      <a:pt x="1575" y="-382"/>
                      <a:pt x="67" y="2582"/>
                      <a:pt x="0" y="721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76" name="Google Shape;576;p4"/>
              <p:cNvSpPr/>
              <p:nvPr/>
            </p:nvSpPr>
            <p:spPr>
              <a:xfrm>
                <a:off x="4059312" y="3496850"/>
                <a:ext cx="26211" cy="10829"/>
              </a:xfrm>
              <a:custGeom>
                <a:rect b="b" l="l" r="r" t="t"/>
                <a:pathLst>
                  <a:path extrusionOk="0" h="10829" w="26211">
                    <a:moveTo>
                      <a:pt x="0" y="9262"/>
                    </a:moveTo>
                    <a:cubicBezTo>
                      <a:pt x="6712" y="12832"/>
                      <a:pt x="13616" y="9321"/>
                      <a:pt x="20461" y="8338"/>
                    </a:cubicBezTo>
                    <a:cubicBezTo>
                      <a:pt x="19108" y="2321"/>
                      <a:pt x="23329" y="3741"/>
                      <a:pt x="26211" y="0"/>
                    </a:cubicBezTo>
                    <a:cubicBezTo>
                      <a:pt x="16757" y="-59"/>
                      <a:pt x="10400" y="7133"/>
                      <a:pt x="0" y="926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77" name="Google Shape;577;p4"/>
              <p:cNvSpPr/>
              <p:nvPr/>
            </p:nvSpPr>
            <p:spPr>
              <a:xfrm>
                <a:off x="4082988" y="3498140"/>
                <a:ext cx="8729" cy="5979"/>
              </a:xfrm>
              <a:custGeom>
                <a:rect b="b" l="l" r="r" t="t"/>
                <a:pathLst>
                  <a:path extrusionOk="0" h="5979" w="8729">
                    <a:moveTo>
                      <a:pt x="0" y="4787"/>
                    </a:moveTo>
                    <a:cubicBezTo>
                      <a:pt x="2772" y="8327"/>
                      <a:pt x="5817" y="2983"/>
                      <a:pt x="8730" y="1667"/>
                    </a:cubicBezTo>
                    <a:cubicBezTo>
                      <a:pt x="5921" y="-994"/>
                      <a:pt x="3031" y="-824"/>
                      <a:pt x="0" y="478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78" name="Google Shape;578;p4"/>
              <p:cNvSpPr/>
              <p:nvPr/>
            </p:nvSpPr>
            <p:spPr>
              <a:xfrm>
                <a:off x="4094844" y="3496414"/>
                <a:ext cx="9417" cy="5365"/>
              </a:xfrm>
              <a:custGeom>
                <a:rect b="b" l="l" r="r" t="t"/>
                <a:pathLst>
                  <a:path extrusionOk="0" h="5365" w="9417">
                    <a:moveTo>
                      <a:pt x="0" y="3660"/>
                    </a:moveTo>
                    <a:cubicBezTo>
                      <a:pt x="3141" y="3904"/>
                      <a:pt x="6194" y="6853"/>
                      <a:pt x="9417" y="4391"/>
                    </a:cubicBezTo>
                    <a:cubicBezTo>
                      <a:pt x="8966" y="104"/>
                      <a:pt x="3223" y="-2527"/>
                      <a:pt x="0" y="366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79" name="Google Shape;579;p4"/>
              <p:cNvSpPr/>
              <p:nvPr/>
            </p:nvSpPr>
            <p:spPr>
              <a:xfrm>
                <a:off x="4103204" y="3502719"/>
                <a:ext cx="10492" cy="12418"/>
              </a:xfrm>
              <a:custGeom>
                <a:rect b="b" l="l" r="r" t="t"/>
                <a:pathLst>
                  <a:path extrusionOk="0" h="12418" w="10492">
                    <a:moveTo>
                      <a:pt x="0" y="6800"/>
                    </a:moveTo>
                    <a:cubicBezTo>
                      <a:pt x="3896" y="7355"/>
                      <a:pt x="5389" y="10038"/>
                      <a:pt x="7688" y="12418"/>
                    </a:cubicBezTo>
                    <a:cubicBezTo>
                      <a:pt x="9972" y="7251"/>
                      <a:pt x="11554" y="7044"/>
                      <a:pt x="9632" y="0"/>
                    </a:cubicBezTo>
                    <a:cubicBezTo>
                      <a:pt x="8804" y="8434"/>
                      <a:pt x="3156" y="2506"/>
                      <a:pt x="0" y="680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80" name="Google Shape;580;p4"/>
              <p:cNvSpPr/>
              <p:nvPr/>
            </p:nvSpPr>
            <p:spPr>
              <a:xfrm>
                <a:off x="4109897" y="3436156"/>
                <a:ext cx="6413" cy="6942"/>
              </a:xfrm>
              <a:custGeom>
                <a:rect b="b" l="l" r="r" t="t"/>
                <a:pathLst>
                  <a:path extrusionOk="0" h="6942" w="6413">
                    <a:moveTo>
                      <a:pt x="145" y="3563"/>
                    </a:moveTo>
                    <a:cubicBezTo>
                      <a:pt x="-971" y="9181"/>
                      <a:pt x="4676" y="6675"/>
                      <a:pt x="6413" y="4058"/>
                    </a:cubicBezTo>
                    <a:cubicBezTo>
                      <a:pt x="5193" y="798"/>
                      <a:pt x="3863" y="1390"/>
                      <a:pt x="2599" y="0"/>
                    </a:cubicBezTo>
                    <a:cubicBezTo>
                      <a:pt x="1046" y="1752"/>
                      <a:pt x="1749" y="5322"/>
                      <a:pt x="145" y="356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81" name="Google Shape;581;p4"/>
              <p:cNvSpPr/>
              <p:nvPr/>
            </p:nvSpPr>
            <p:spPr>
              <a:xfrm>
                <a:off x="4144952" y="3478473"/>
                <a:ext cx="17083" cy="15598"/>
              </a:xfrm>
              <a:custGeom>
                <a:rect b="b" l="l" r="r" t="t"/>
                <a:pathLst>
                  <a:path extrusionOk="0" h="15598" w="17083">
                    <a:moveTo>
                      <a:pt x="504" y="10483"/>
                    </a:moveTo>
                    <a:cubicBezTo>
                      <a:pt x="-324" y="11230"/>
                      <a:pt x="24" y="12102"/>
                      <a:pt x="445" y="12967"/>
                    </a:cubicBezTo>
                    <a:cubicBezTo>
                      <a:pt x="940" y="13861"/>
                      <a:pt x="1428" y="14726"/>
                      <a:pt x="1909" y="15598"/>
                    </a:cubicBezTo>
                    <a:cubicBezTo>
                      <a:pt x="4207" y="9811"/>
                      <a:pt x="12205" y="15443"/>
                      <a:pt x="17084" y="7992"/>
                    </a:cubicBezTo>
                    <a:cubicBezTo>
                      <a:pt x="16093" y="6647"/>
                      <a:pt x="15946" y="5383"/>
                      <a:pt x="16419" y="4149"/>
                    </a:cubicBezTo>
                    <a:cubicBezTo>
                      <a:pt x="12664" y="7216"/>
                      <a:pt x="9012" y="6492"/>
                      <a:pt x="5220" y="10816"/>
                    </a:cubicBezTo>
                    <a:cubicBezTo>
                      <a:pt x="1443" y="4370"/>
                      <a:pt x="7142" y="6462"/>
                      <a:pt x="7090" y="918"/>
                    </a:cubicBezTo>
                    <a:cubicBezTo>
                      <a:pt x="5390" y="-3265"/>
                      <a:pt x="3195" y="8443"/>
                      <a:pt x="1495" y="4259"/>
                    </a:cubicBezTo>
                    <a:cubicBezTo>
                      <a:pt x="238" y="5657"/>
                      <a:pt x="4740" y="13411"/>
                      <a:pt x="504" y="1048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82" name="Google Shape;582;p4"/>
              <p:cNvSpPr/>
              <p:nvPr/>
            </p:nvSpPr>
            <p:spPr>
              <a:xfrm>
                <a:off x="4124219" y="3433160"/>
                <a:ext cx="15079" cy="5437"/>
              </a:xfrm>
              <a:custGeom>
                <a:rect b="b" l="l" r="r" t="t"/>
                <a:pathLst>
                  <a:path extrusionOk="0" h="5437" w="15079">
                    <a:moveTo>
                      <a:pt x="0" y="5148"/>
                    </a:moveTo>
                    <a:cubicBezTo>
                      <a:pt x="4945" y="5953"/>
                      <a:pt x="9949" y="5332"/>
                      <a:pt x="15079" y="40"/>
                    </a:cubicBezTo>
                    <a:cubicBezTo>
                      <a:pt x="10112" y="-337"/>
                      <a:pt x="5063" y="2013"/>
                      <a:pt x="0" y="514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83" name="Google Shape;583;p4"/>
              <p:cNvSpPr/>
              <p:nvPr/>
            </p:nvSpPr>
            <p:spPr>
              <a:xfrm>
                <a:off x="4165990" y="3482373"/>
                <a:ext cx="9483" cy="11162"/>
              </a:xfrm>
              <a:custGeom>
                <a:rect b="b" l="l" r="r" t="t"/>
                <a:pathLst>
                  <a:path extrusionOk="0" h="11162" w="9483">
                    <a:moveTo>
                      <a:pt x="0" y="3124"/>
                    </a:moveTo>
                    <a:cubicBezTo>
                      <a:pt x="2565" y="2791"/>
                      <a:pt x="2328" y="11366"/>
                      <a:pt x="6039" y="11159"/>
                    </a:cubicBezTo>
                    <a:cubicBezTo>
                      <a:pt x="4790" y="6073"/>
                      <a:pt x="5559" y="3124"/>
                      <a:pt x="9484" y="1357"/>
                    </a:cubicBezTo>
                    <a:cubicBezTo>
                      <a:pt x="6431" y="-1733"/>
                      <a:pt x="3201" y="1150"/>
                      <a:pt x="0" y="312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84" name="Google Shape;584;p4"/>
              <p:cNvSpPr/>
              <p:nvPr/>
            </p:nvSpPr>
            <p:spPr>
              <a:xfrm>
                <a:off x="4171748" y="3472304"/>
                <a:ext cx="11132" cy="5919"/>
              </a:xfrm>
              <a:custGeom>
                <a:rect b="b" l="l" r="r" t="t"/>
                <a:pathLst>
                  <a:path extrusionOk="0" h="5919" w="11132">
                    <a:moveTo>
                      <a:pt x="0" y="4855"/>
                    </a:moveTo>
                    <a:cubicBezTo>
                      <a:pt x="3570" y="7945"/>
                      <a:pt x="7377" y="3613"/>
                      <a:pt x="11132" y="694"/>
                    </a:cubicBezTo>
                    <a:cubicBezTo>
                      <a:pt x="5788" y="-1650"/>
                      <a:pt x="4753" y="2505"/>
                      <a:pt x="0" y="485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85" name="Google Shape;585;p4"/>
              <p:cNvSpPr/>
              <p:nvPr/>
            </p:nvSpPr>
            <p:spPr>
              <a:xfrm>
                <a:off x="4190616" y="3472285"/>
                <a:ext cx="16658" cy="9568"/>
              </a:xfrm>
              <a:custGeom>
                <a:rect b="b" l="l" r="r" t="t"/>
                <a:pathLst>
                  <a:path extrusionOk="0" h="9568" w="16658">
                    <a:moveTo>
                      <a:pt x="16443" y="6375"/>
                    </a:moveTo>
                    <a:cubicBezTo>
                      <a:pt x="17456" y="4342"/>
                      <a:pt x="14492" y="2013"/>
                      <a:pt x="15844" y="32"/>
                    </a:cubicBezTo>
                    <a:cubicBezTo>
                      <a:pt x="10618" y="-707"/>
                      <a:pt x="5015" y="11490"/>
                      <a:pt x="4" y="3839"/>
                    </a:cubicBezTo>
                    <a:cubicBezTo>
                      <a:pt x="-240" y="17677"/>
                      <a:pt x="11461" y="1459"/>
                      <a:pt x="16443" y="637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86" name="Google Shape;586;p4"/>
              <p:cNvSpPr/>
              <p:nvPr/>
            </p:nvSpPr>
            <p:spPr>
              <a:xfrm>
                <a:off x="4189215" y="3462149"/>
                <a:ext cx="16727" cy="9999"/>
              </a:xfrm>
              <a:custGeom>
                <a:rect b="b" l="l" r="r" t="t"/>
                <a:pathLst>
                  <a:path extrusionOk="0" h="9999" w="16727">
                    <a:moveTo>
                      <a:pt x="0" y="8822"/>
                    </a:moveTo>
                    <a:cubicBezTo>
                      <a:pt x="5374" y="12932"/>
                      <a:pt x="11110" y="5267"/>
                      <a:pt x="16728" y="1335"/>
                    </a:cubicBezTo>
                    <a:cubicBezTo>
                      <a:pt x="11369" y="-3352"/>
                      <a:pt x="5603" y="5555"/>
                      <a:pt x="0" y="882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87" name="Google Shape;587;p4"/>
              <p:cNvSpPr/>
              <p:nvPr/>
            </p:nvSpPr>
            <p:spPr>
              <a:xfrm>
                <a:off x="4202320" y="3449045"/>
                <a:ext cx="7962" cy="5700"/>
              </a:xfrm>
              <a:custGeom>
                <a:rect b="b" l="l" r="r" t="t"/>
                <a:pathLst>
                  <a:path extrusionOk="0" h="5700" w="7962">
                    <a:moveTo>
                      <a:pt x="45" y="2841"/>
                    </a:moveTo>
                    <a:cubicBezTo>
                      <a:pt x="-598" y="9531"/>
                      <a:pt x="5759" y="2605"/>
                      <a:pt x="7962" y="949"/>
                    </a:cubicBezTo>
                    <a:cubicBezTo>
                      <a:pt x="5442" y="-2680"/>
                      <a:pt x="2596" y="5458"/>
                      <a:pt x="45" y="284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88" name="Google Shape;588;p4"/>
              <p:cNvSpPr/>
              <p:nvPr/>
            </p:nvSpPr>
            <p:spPr>
              <a:xfrm>
                <a:off x="4205270" y="3456927"/>
                <a:ext cx="13438" cy="5483"/>
              </a:xfrm>
              <a:custGeom>
                <a:rect b="b" l="l" r="r" t="t"/>
                <a:pathLst>
                  <a:path extrusionOk="0" h="5483" w="13438">
                    <a:moveTo>
                      <a:pt x="0" y="2735"/>
                    </a:moveTo>
                    <a:cubicBezTo>
                      <a:pt x="4391" y="4709"/>
                      <a:pt x="8715" y="8951"/>
                      <a:pt x="13438" y="0"/>
                    </a:cubicBezTo>
                    <a:cubicBezTo>
                      <a:pt x="8826" y="5536"/>
                      <a:pt x="4627" y="-3075"/>
                      <a:pt x="0" y="273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89" name="Google Shape;589;p4"/>
              <p:cNvSpPr/>
              <p:nvPr/>
            </p:nvSpPr>
            <p:spPr>
              <a:xfrm>
                <a:off x="4216528" y="3442907"/>
                <a:ext cx="34733" cy="35461"/>
              </a:xfrm>
              <a:custGeom>
                <a:rect b="b" l="l" r="r" t="t"/>
                <a:pathLst>
                  <a:path extrusionOk="0" h="35461" w="34733">
                    <a:moveTo>
                      <a:pt x="11206" y="27310"/>
                    </a:moveTo>
                    <a:cubicBezTo>
                      <a:pt x="6726" y="21101"/>
                      <a:pt x="12389" y="15934"/>
                      <a:pt x="15390" y="18839"/>
                    </a:cubicBezTo>
                    <a:cubicBezTo>
                      <a:pt x="17371" y="23866"/>
                      <a:pt x="13364" y="25204"/>
                      <a:pt x="11206" y="27310"/>
                    </a:cubicBezTo>
                    <a:cubicBezTo>
                      <a:pt x="13113" y="33460"/>
                      <a:pt x="15456" y="24901"/>
                      <a:pt x="17393" y="30297"/>
                    </a:cubicBezTo>
                    <a:cubicBezTo>
                      <a:pt x="19108" y="19172"/>
                      <a:pt x="29833" y="7404"/>
                      <a:pt x="34734" y="2733"/>
                    </a:cubicBezTo>
                    <a:cubicBezTo>
                      <a:pt x="34712" y="-6175"/>
                      <a:pt x="23934" y="9090"/>
                      <a:pt x="23380" y="14404"/>
                    </a:cubicBezTo>
                    <a:cubicBezTo>
                      <a:pt x="23025" y="6990"/>
                      <a:pt x="17482" y="12549"/>
                      <a:pt x="19721" y="5349"/>
                    </a:cubicBezTo>
                    <a:cubicBezTo>
                      <a:pt x="13630" y="12852"/>
                      <a:pt x="8486" y="22107"/>
                      <a:pt x="0" y="33948"/>
                    </a:cubicBezTo>
                    <a:cubicBezTo>
                      <a:pt x="3548" y="37984"/>
                      <a:pt x="7347" y="33320"/>
                      <a:pt x="11206" y="2731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90" name="Google Shape;590;p4"/>
              <p:cNvSpPr/>
              <p:nvPr/>
            </p:nvSpPr>
            <p:spPr>
              <a:xfrm>
                <a:off x="4249090" y="3450903"/>
                <a:ext cx="9770" cy="13600"/>
              </a:xfrm>
              <a:custGeom>
                <a:rect b="b" l="l" r="r" t="t"/>
                <a:pathLst>
                  <a:path extrusionOk="0" h="13600" w="9770">
                    <a:moveTo>
                      <a:pt x="213" y="7170"/>
                    </a:moveTo>
                    <a:cubicBezTo>
                      <a:pt x="-667" y="9188"/>
                      <a:pt x="1403" y="11428"/>
                      <a:pt x="2379" y="13601"/>
                    </a:cubicBezTo>
                    <a:cubicBezTo>
                      <a:pt x="4493" y="12729"/>
                      <a:pt x="6732" y="8101"/>
                      <a:pt x="8802" y="9092"/>
                    </a:cubicBezTo>
                    <a:cubicBezTo>
                      <a:pt x="9149" y="7000"/>
                      <a:pt x="7945" y="4812"/>
                      <a:pt x="9770" y="2853"/>
                    </a:cubicBezTo>
                    <a:cubicBezTo>
                      <a:pt x="8255" y="1552"/>
                      <a:pt x="6681" y="1338"/>
                      <a:pt x="5151" y="0"/>
                    </a:cubicBezTo>
                    <a:cubicBezTo>
                      <a:pt x="2918" y="3230"/>
                      <a:pt x="4433" y="11102"/>
                      <a:pt x="213" y="717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91" name="Google Shape;591;p4"/>
              <p:cNvSpPr/>
              <p:nvPr/>
            </p:nvSpPr>
            <p:spPr>
              <a:xfrm>
                <a:off x="4258410" y="3460350"/>
                <a:ext cx="5470" cy="8470"/>
              </a:xfrm>
              <a:custGeom>
                <a:rect b="b" l="l" r="r" t="t"/>
                <a:pathLst>
                  <a:path extrusionOk="0" h="8470" w="5470">
                    <a:moveTo>
                      <a:pt x="0" y="8471"/>
                    </a:moveTo>
                    <a:cubicBezTo>
                      <a:pt x="2410" y="8005"/>
                      <a:pt x="7968" y="5078"/>
                      <a:pt x="4191" y="0"/>
                    </a:cubicBezTo>
                    <a:cubicBezTo>
                      <a:pt x="1138" y="2698"/>
                      <a:pt x="1951" y="5684"/>
                      <a:pt x="0" y="8471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92" name="Google Shape;592;p4"/>
              <p:cNvSpPr/>
              <p:nvPr/>
            </p:nvSpPr>
            <p:spPr>
              <a:xfrm>
                <a:off x="4263263" y="3450914"/>
                <a:ext cx="8215" cy="8615"/>
              </a:xfrm>
              <a:custGeom>
                <a:rect b="b" l="l" r="r" t="t"/>
                <a:pathLst>
                  <a:path extrusionOk="0" h="8615" w="8215">
                    <a:moveTo>
                      <a:pt x="306" y="3234"/>
                    </a:moveTo>
                    <a:cubicBezTo>
                      <a:pt x="-1290" y="9133"/>
                      <a:pt x="3825" y="3959"/>
                      <a:pt x="4845" y="8615"/>
                    </a:cubicBezTo>
                    <a:cubicBezTo>
                      <a:pt x="5695" y="3862"/>
                      <a:pt x="4801" y="3604"/>
                      <a:pt x="8216" y="1349"/>
                    </a:cubicBezTo>
                    <a:cubicBezTo>
                      <a:pt x="5732" y="-2716"/>
                      <a:pt x="2908" y="3752"/>
                      <a:pt x="306" y="323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93" name="Google Shape;593;p4"/>
              <p:cNvSpPr/>
              <p:nvPr/>
            </p:nvSpPr>
            <p:spPr>
              <a:xfrm>
                <a:off x="2694124" y="3488213"/>
                <a:ext cx="27006" cy="11253"/>
              </a:xfrm>
              <a:custGeom>
                <a:rect b="b" l="l" r="r" t="t"/>
                <a:pathLst>
                  <a:path extrusionOk="0" h="11253" w="27006">
                    <a:moveTo>
                      <a:pt x="211" y="7410"/>
                    </a:moveTo>
                    <a:cubicBezTo>
                      <a:pt x="-802" y="9761"/>
                      <a:pt x="2236" y="8719"/>
                      <a:pt x="876" y="11254"/>
                    </a:cubicBezTo>
                    <a:cubicBezTo>
                      <a:pt x="9872" y="-181"/>
                      <a:pt x="18217" y="9753"/>
                      <a:pt x="27006" y="4476"/>
                    </a:cubicBezTo>
                    <a:cubicBezTo>
                      <a:pt x="19836" y="-676"/>
                      <a:pt x="12496" y="-211"/>
                      <a:pt x="5141" y="292"/>
                    </a:cubicBezTo>
                    <a:cubicBezTo>
                      <a:pt x="4298" y="1903"/>
                      <a:pt x="5799" y="3692"/>
                      <a:pt x="6553" y="5429"/>
                    </a:cubicBezTo>
                    <a:cubicBezTo>
                      <a:pt x="4446" y="5673"/>
                      <a:pt x="2266" y="8652"/>
                      <a:pt x="211" y="741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94" name="Google Shape;594;p4"/>
              <p:cNvSpPr/>
              <p:nvPr/>
            </p:nvSpPr>
            <p:spPr>
              <a:xfrm>
                <a:off x="2648587" y="3474413"/>
                <a:ext cx="21879" cy="12229"/>
              </a:xfrm>
              <a:custGeom>
                <a:rect b="b" l="l" r="r" t="t"/>
                <a:pathLst>
                  <a:path extrusionOk="0" h="12229" w="21879">
                    <a:moveTo>
                      <a:pt x="9336" y="4579"/>
                    </a:moveTo>
                    <a:cubicBezTo>
                      <a:pt x="6357" y="-810"/>
                      <a:pt x="3215" y="-810"/>
                      <a:pt x="0" y="1349"/>
                    </a:cubicBezTo>
                    <a:cubicBezTo>
                      <a:pt x="3459" y="8630"/>
                      <a:pt x="7170" y="6752"/>
                      <a:pt x="10666" y="12230"/>
                    </a:cubicBezTo>
                    <a:cubicBezTo>
                      <a:pt x="12588" y="3485"/>
                      <a:pt x="17851" y="8719"/>
                      <a:pt x="21880" y="5562"/>
                    </a:cubicBezTo>
                    <a:cubicBezTo>
                      <a:pt x="21089" y="5954"/>
                      <a:pt x="10385" y="-2450"/>
                      <a:pt x="9336" y="4579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95" name="Google Shape;595;p4"/>
              <p:cNvSpPr/>
              <p:nvPr/>
            </p:nvSpPr>
            <p:spPr>
              <a:xfrm>
                <a:off x="2667843" y="3478829"/>
                <a:ext cx="30688" cy="10710"/>
              </a:xfrm>
              <a:custGeom>
                <a:rect b="b" l="l" r="r" t="t"/>
                <a:pathLst>
                  <a:path extrusionOk="0" h="10710" w="30688">
                    <a:moveTo>
                      <a:pt x="0" y="9742"/>
                    </a:moveTo>
                    <a:cubicBezTo>
                      <a:pt x="4161" y="11006"/>
                      <a:pt x="8523" y="5071"/>
                      <a:pt x="12544" y="10711"/>
                    </a:cubicBezTo>
                    <a:cubicBezTo>
                      <a:pt x="13690" y="-3341"/>
                      <a:pt x="24807" y="14776"/>
                      <a:pt x="30683" y="8353"/>
                    </a:cubicBezTo>
                    <a:cubicBezTo>
                      <a:pt x="30794" y="6283"/>
                      <a:pt x="29131" y="4036"/>
                      <a:pt x="30085" y="2018"/>
                    </a:cubicBezTo>
                    <a:cubicBezTo>
                      <a:pt x="26655" y="2927"/>
                      <a:pt x="23062" y="9018"/>
                      <a:pt x="19928" y="0"/>
                    </a:cubicBezTo>
                    <a:cubicBezTo>
                      <a:pt x="14820" y="4487"/>
                      <a:pt x="9972" y="547"/>
                      <a:pt x="5004" y="81"/>
                    </a:cubicBezTo>
                    <a:cubicBezTo>
                      <a:pt x="4125" y="2114"/>
                      <a:pt x="6194" y="4361"/>
                      <a:pt x="7177" y="6527"/>
                    </a:cubicBezTo>
                    <a:cubicBezTo>
                      <a:pt x="4738" y="8685"/>
                      <a:pt x="2543" y="3977"/>
                      <a:pt x="0" y="974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96" name="Google Shape;596;p4"/>
              <p:cNvSpPr/>
              <p:nvPr/>
            </p:nvSpPr>
            <p:spPr>
              <a:xfrm>
                <a:off x="2660089" y="3459071"/>
                <a:ext cx="22537" cy="11456"/>
              </a:xfrm>
              <a:custGeom>
                <a:rect b="b" l="l" r="r" t="t"/>
                <a:pathLst>
                  <a:path extrusionOk="0" h="11456" w="22537">
                    <a:moveTo>
                      <a:pt x="0" y="0"/>
                    </a:moveTo>
                    <a:cubicBezTo>
                      <a:pt x="761" y="13327"/>
                      <a:pt x="18664" y="13601"/>
                      <a:pt x="22538" y="8042"/>
                    </a:cubicBezTo>
                    <a:cubicBezTo>
                      <a:pt x="15264" y="6616"/>
                      <a:pt x="4457" y="11716"/>
                      <a:pt x="0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97" name="Google Shape;597;p4"/>
              <p:cNvSpPr/>
              <p:nvPr/>
            </p:nvSpPr>
            <p:spPr>
              <a:xfrm>
                <a:off x="2718462" y="3476587"/>
                <a:ext cx="9322" cy="4067"/>
              </a:xfrm>
              <a:custGeom>
                <a:rect b="b" l="l" r="r" t="t"/>
                <a:pathLst>
                  <a:path extrusionOk="0" h="4067" w="9322">
                    <a:moveTo>
                      <a:pt x="0" y="830"/>
                    </a:moveTo>
                    <a:cubicBezTo>
                      <a:pt x="3090" y="2604"/>
                      <a:pt x="6202" y="3491"/>
                      <a:pt x="9321" y="4068"/>
                    </a:cubicBezTo>
                    <a:cubicBezTo>
                      <a:pt x="9432" y="-1062"/>
                      <a:pt x="2683" y="-308"/>
                      <a:pt x="0" y="83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98" name="Google Shape;598;p4"/>
              <p:cNvSpPr/>
              <p:nvPr/>
            </p:nvSpPr>
            <p:spPr>
              <a:xfrm>
                <a:off x="2760632" y="3478563"/>
                <a:ext cx="24171" cy="13081"/>
              </a:xfrm>
              <a:custGeom>
                <a:rect b="b" l="l" r="r" t="t"/>
                <a:pathLst>
                  <a:path extrusionOk="0" h="13081" w="24171">
                    <a:moveTo>
                      <a:pt x="0" y="7133"/>
                    </a:moveTo>
                    <a:cubicBezTo>
                      <a:pt x="4812" y="12559"/>
                      <a:pt x="16550" y="13697"/>
                      <a:pt x="24171" y="12810"/>
                    </a:cubicBezTo>
                    <a:cubicBezTo>
                      <a:pt x="21089" y="5507"/>
                      <a:pt x="17570" y="13268"/>
                      <a:pt x="16558" y="4664"/>
                    </a:cubicBezTo>
                    <a:cubicBezTo>
                      <a:pt x="15715" y="13697"/>
                      <a:pt x="10215" y="2735"/>
                      <a:pt x="7007" y="8944"/>
                    </a:cubicBezTo>
                    <a:cubicBezTo>
                      <a:pt x="4154" y="5278"/>
                      <a:pt x="9498" y="237"/>
                      <a:pt x="4930" y="0"/>
                    </a:cubicBezTo>
                    <a:cubicBezTo>
                      <a:pt x="6180" y="6712"/>
                      <a:pt x="3925" y="8005"/>
                      <a:pt x="0" y="713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599" name="Google Shape;599;p4"/>
              <p:cNvSpPr/>
              <p:nvPr/>
            </p:nvSpPr>
            <p:spPr>
              <a:xfrm>
                <a:off x="2759432" y="3469723"/>
                <a:ext cx="9736" cy="6989"/>
              </a:xfrm>
              <a:custGeom>
                <a:rect b="b" l="l" r="r" t="t"/>
                <a:pathLst>
                  <a:path extrusionOk="0" h="6989" w="9736">
                    <a:moveTo>
                      <a:pt x="3" y="3334"/>
                    </a:moveTo>
                    <a:cubicBezTo>
                      <a:pt x="-153" y="10208"/>
                      <a:pt x="6729" y="4967"/>
                      <a:pt x="9338" y="6579"/>
                    </a:cubicBezTo>
                    <a:cubicBezTo>
                      <a:pt x="11120" y="1981"/>
                      <a:pt x="6397" y="4819"/>
                      <a:pt x="5606" y="0"/>
                    </a:cubicBezTo>
                    <a:cubicBezTo>
                      <a:pt x="2752" y="5063"/>
                      <a:pt x="3477" y="6468"/>
                      <a:pt x="3" y="333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00" name="Google Shape;600;p4"/>
              <p:cNvSpPr/>
              <p:nvPr/>
            </p:nvSpPr>
            <p:spPr>
              <a:xfrm>
                <a:off x="2786370" y="3487249"/>
                <a:ext cx="16343" cy="9422"/>
              </a:xfrm>
              <a:custGeom>
                <a:rect b="b" l="l" r="r" t="t"/>
                <a:pathLst>
                  <a:path extrusionOk="0" h="9422" w="16343">
                    <a:moveTo>
                      <a:pt x="0" y="4235"/>
                    </a:moveTo>
                    <a:cubicBezTo>
                      <a:pt x="5381" y="8567"/>
                      <a:pt x="10829" y="9905"/>
                      <a:pt x="16343" y="9276"/>
                    </a:cubicBezTo>
                    <a:cubicBezTo>
                      <a:pt x="14229" y="-6409"/>
                      <a:pt x="5211" y="2062"/>
                      <a:pt x="0" y="423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01" name="Google Shape;601;p4"/>
              <p:cNvSpPr/>
              <p:nvPr/>
            </p:nvSpPr>
            <p:spPr>
              <a:xfrm>
                <a:off x="2870711" y="3503555"/>
                <a:ext cx="8648" cy="5073"/>
              </a:xfrm>
              <a:custGeom>
                <a:rect b="b" l="l" r="r" t="t"/>
                <a:pathLst>
                  <a:path extrusionOk="0" h="5073" w="8648">
                    <a:moveTo>
                      <a:pt x="0" y="4524"/>
                    </a:moveTo>
                    <a:cubicBezTo>
                      <a:pt x="2291" y="5825"/>
                      <a:pt x="4620" y="4479"/>
                      <a:pt x="8648" y="3947"/>
                    </a:cubicBezTo>
                    <a:cubicBezTo>
                      <a:pt x="7909" y="2639"/>
                      <a:pt x="7170" y="1301"/>
                      <a:pt x="6416" y="0"/>
                    </a:cubicBezTo>
                    <a:cubicBezTo>
                      <a:pt x="4147" y="5854"/>
                      <a:pt x="2232" y="126"/>
                      <a:pt x="0" y="452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02" name="Google Shape;602;p4"/>
              <p:cNvSpPr/>
              <p:nvPr/>
            </p:nvSpPr>
            <p:spPr>
              <a:xfrm>
                <a:off x="2911025" y="3492741"/>
                <a:ext cx="9116" cy="7488"/>
              </a:xfrm>
              <a:custGeom>
                <a:rect b="b" l="l" r="r" t="t"/>
                <a:pathLst>
                  <a:path extrusionOk="0" h="7488" w="9116">
                    <a:moveTo>
                      <a:pt x="4930" y="0"/>
                    </a:moveTo>
                    <a:cubicBezTo>
                      <a:pt x="3289" y="2388"/>
                      <a:pt x="1641" y="4782"/>
                      <a:pt x="0" y="7170"/>
                    </a:cubicBezTo>
                    <a:cubicBezTo>
                      <a:pt x="3962" y="9373"/>
                      <a:pt x="4243" y="-732"/>
                      <a:pt x="8730" y="4073"/>
                    </a:cubicBezTo>
                    <a:cubicBezTo>
                      <a:pt x="10474" y="902"/>
                      <a:pt x="5795" y="1922"/>
                      <a:pt x="4930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03" name="Google Shape;603;p4"/>
              <p:cNvSpPr/>
              <p:nvPr/>
            </p:nvSpPr>
            <p:spPr>
              <a:xfrm>
                <a:off x="2961253" y="3500375"/>
                <a:ext cx="10156" cy="7858"/>
              </a:xfrm>
              <a:custGeom>
                <a:rect b="b" l="l" r="r" t="t"/>
                <a:pathLst>
                  <a:path extrusionOk="0" h="7858" w="10156">
                    <a:moveTo>
                      <a:pt x="0" y="925"/>
                    </a:moveTo>
                    <a:cubicBezTo>
                      <a:pt x="1050" y="12833"/>
                      <a:pt x="4820" y="-5040"/>
                      <a:pt x="8434" y="7859"/>
                    </a:cubicBezTo>
                    <a:cubicBezTo>
                      <a:pt x="8708" y="6188"/>
                      <a:pt x="8996" y="4562"/>
                      <a:pt x="10156" y="2943"/>
                    </a:cubicBezTo>
                    <a:cubicBezTo>
                      <a:pt x="6934" y="-2970"/>
                      <a:pt x="3378" y="2049"/>
                      <a:pt x="0" y="925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04" name="Google Shape;604;p4"/>
              <p:cNvSpPr/>
              <p:nvPr/>
            </p:nvSpPr>
            <p:spPr>
              <a:xfrm>
                <a:off x="3034858" y="3497464"/>
                <a:ext cx="22229" cy="16468"/>
              </a:xfrm>
              <a:custGeom>
                <a:rect b="b" l="l" r="r" t="t"/>
                <a:pathLst>
                  <a:path extrusionOk="0" h="16468" w="22229">
                    <a:moveTo>
                      <a:pt x="971" y="5832"/>
                    </a:moveTo>
                    <a:cubicBezTo>
                      <a:pt x="-1025" y="4139"/>
                      <a:pt x="483" y="9107"/>
                      <a:pt x="1702" y="7133"/>
                    </a:cubicBezTo>
                    <a:cubicBezTo>
                      <a:pt x="3011" y="10201"/>
                      <a:pt x="1000" y="12943"/>
                      <a:pt x="653" y="15855"/>
                    </a:cubicBezTo>
                    <a:cubicBezTo>
                      <a:pt x="3255" y="16587"/>
                      <a:pt x="6056" y="10881"/>
                      <a:pt x="8488" y="16469"/>
                    </a:cubicBezTo>
                    <a:cubicBezTo>
                      <a:pt x="12021" y="4354"/>
                      <a:pt x="16050" y="12544"/>
                      <a:pt x="20433" y="11117"/>
                    </a:cubicBezTo>
                    <a:cubicBezTo>
                      <a:pt x="24018" y="8885"/>
                      <a:pt x="18652" y="5958"/>
                      <a:pt x="22229" y="3718"/>
                    </a:cubicBezTo>
                    <a:cubicBezTo>
                      <a:pt x="17698" y="6793"/>
                      <a:pt x="13396" y="1160"/>
                      <a:pt x="8791" y="6460"/>
                    </a:cubicBezTo>
                    <a:cubicBezTo>
                      <a:pt x="7350" y="4250"/>
                      <a:pt x="8222" y="2218"/>
                      <a:pt x="6618" y="0"/>
                    </a:cubicBezTo>
                    <a:cubicBezTo>
                      <a:pt x="6596" y="4021"/>
                      <a:pt x="3129" y="6143"/>
                      <a:pt x="971" y="5832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05" name="Google Shape;605;p4"/>
              <p:cNvSpPr/>
              <p:nvPr/>
            </p:nvSpPr>
            <p:spPr>
              <a:xfrm>
                <a:off x="3163455" y="3511508"/>
                <a:ext cx="12751" cy="7164"/>
              </a:xfrm>
              <a:custGeom>
                <a:rect b="b" l="l" r="r" t="t"/>
                <a:pathLst>
                  <a:path extrusionOk="0" h="7164" w="12751">
                    <a:moveTo>
                      <a:pt x="0" y="5470"/>
                    </a:moveTo>
                    <a:cubicBezTo>
                      <a:pt x="4006" y="11435"/>
                      <a:pt x="8582" y="-843"/>
                      <a:pt x="12536" y="6446"/>
                    </a:cubicBezTo>
                    <a:cubicBezTo>
                      <a:pt x="13423" y="4413"/>
                      <a:pt x="11346" y="2166"/>
                      <a:pt x="10385" y="0"/>
                    </a:cubicBezTo>
                    <a:cubicBezTo>
                      <a:pt x="6734" y="7414"/>
                      <a:pt x="3622" y="-1966"/>
                      <a:pt x="0" y="547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06" name="Google Shape;606;p4"/>
              <p:cNvSpPr/>
              <p:nvPr/>
            </p:nvSpPr>
            <p:spPr>
              <a:xfrm>
                <a:off x="3246006" y="3514598"/>
                <a:ext cx="10149" cy="4347"/>
              </a:xfrm>
              <a:custGeom>
                <a:rect b="b" l="l" r="r" t="t"/>
                <a:pathLst>
                  <a:path extrusionOk="0" h="4347" w="10149">
                    <a:moveTo>
                      <a:pt x="1" y="0"/>
                    </a:moveTo>
                    <a:cubicBezTo>
                      <a:pt x="-88" y="4768"/>
                      <a:pt x="9861" y="5862"/>
                      <a:pt x="10150" y="2040"/>
                    </a:cubicBezTo>
                    <a:cubicBezTo>
                      <a:pt x="6786" y="961"/>
                      <a:pt x="3297" y="3533"/>
                      <a:pt x="1" y="0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07" name="Google Shape;607;p4"/>
              <p:cNvSpPr/>
              <p:nvPr/>
            </p:nvSpPr>
            <p:spPr>
              <a:xfrm>
                <a:off x="3319149" y="3535035"/>
                <a:ext cx="6349" cy="10697"/>
              </a:xfrm>
              <a:custGeom>
                <a:rect b="b" l="l" r="r" t="t"/>
                <a:pathLst>
                  <a:path extrusionOk="0" h="10697" w="6349">
                    <a:moveTo>
                      <a:pt x="4487" y="10697"/>
                    </a:moveTo>
                    <a:cubicBezTo>
                      <a:pt x="5751" y="7460"/>
                      <a:pt x="5559" y="4074"/>
                      <a:pt x="6350" y="792"/>
                    </a:cubicBezTo>
                    <a:cubicBezTo>
                      <a:pt x="4309" y="-989"/>
                      <a:pt x="2158" y="474"/>
                      <a:pt x="0" y="2795"/>
                    </a:cubicBezTo>
                    <a:cubicBezTo>
                      <a:pt x="1434" y="7179"/>
                      <a:pt x="3149" y="2892"/>
                      <a:pt x="4709" y="3187"/>
                    </a:cubicBezTo>
                    <a:cubicBezTo>
                      <a:pt x="6076" y="5834"/>
                      <a:pt x="-392" y="5516"/>
                      <a:pt x="4487" y="10697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08" name="Google Shape;608;p4"/>
              <p:cNvSpPr/>
              <p:nvPr/>
            </p:nvSpPr>
            <p:spPr>
              <a:xfrm>
                <a:off x="3626407" y="3532796"/>
                <a:ext cx="8234" cy="5618"/>
              </a:xfrm>
              <a:custGeom>
                <a:rect b="b" l="l" r="r" t="t"/>
                <a:pathLst>
                  <a:path extrusionOk="0" h="5618" w="8234">
                    <a:moveTo>
                      <a:pt x="48" y="8"/>
                    </a:moveTo>
                    <a:cubicBezTo>
                      <a:pt x="-610" y="6735"/>
                      <a:pt x="5680" y="2137"/>
                      <a:pt x="7721" y="5619"/>
                    </a:cubicBezTo>
                    <a:cubicBezTo>
                      <a:pt x="8563" y="4850"/>
                      <a:pt x="8208" y="3993"/>
                      <a:pt x="7794" y="3120"/>
                    </a:cubicBezTo>
                    <a:cubicBezTo>
                      <a:pt x="7307" y="2255"/>
                      <a:pt x="6819" y="1391"/>
                      <a:pt x="6316" y="504"/>
                    </a:cubicBezTo>
                    <a:cubicBezTo>
                      <a:pt x="4106" y="4081"/>
                      <a:pt x="2140" y="-213"/>
                      <a:pt x="48" y="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09" name="Google Shape;609;p4"/>
              <p:cNvSpPr/>
              <p:nvPr/>
            </p:nvSpPr>
            <p:spPr>
              <a:xfrm>
                <a:off x="4083618" y="3481793"/>
                <a:ext cx="4677" cy="11228"/>
              </a:xfrm>
              <a:custGeom>
                <a:rect b="b" l="l" r="r" t="t"/>
                <a:pathLst>
                  <a:path extrusionOk="0" h="11228" w="4677">
                    <a:moveTo>
                      <a:pt x="1226" y="11228"/>
                    </a:moveTo>
                    <a:cubicBezTo>
                      <a:pt x="5454" y="8220"/>
                      <a:pt x="449" y="4479"/>
                      <a:pt x="4677" y="1441"/>
                    </a:cubicBezTo>
                    <a:cubicBezTo>
                      <a:pt x="3916" y="628"/>
                      <a:pt x="3103" y="1353"/>
                      <a:pt x="2364" y="0"/>
                    </a:cubicBezTo>
                    <a:cubicBezTo>
                      <a:pt x="1809" y="813"/>
                      <a:pt x="1262" y="1619"/>
                      <a:pt x="708" y="2388"/>
                    </a:cubicBezTo>
                    <a:cubicBezTo>
                      <a:pt x="4766" y="5647"/>
                      <a:pt x="-2811" y="7983"/>
                      <a:pt x="1226" y="11228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10" name="Google Shape;610;p4"/>
              <p:cNvSpPr/>
              <p:nvPr/>
            </p:nvSpPr>
            <p:spPr>
              <a:xfrm>
                <a:off x="4119348" y="3492568"/>
                <a:ext cx="4991" cy="11370"/>
              </a:xfrm>
              <a:custGeom>
                <a:rect b="b" l="l" r="r" t="t"/>
                <a:pathLst>
                  <a:path extrusionOk="0" h="11370" w="4991">
                    <a:moveTo>
                      <a:pt x="591" y="9464"/>
                    </a:moveTo>
                    <a:cubicBezTo>
                      <a:pt x="4812" y="16937"/>
                      <a:pt x="340" y="-227"/>
                      <a:pt x="4694" y="3498"/>
                    </a:cubicBezTo>
                    <a:cubicBezTo>
                      <a:pt x="6246" y="-914"/>
                      <a:pt x="1279" y="-1277"/>
                      <a:pt x="0" y="3121"/>
                    </a:cubicBezTo>
                    <a:cubicBezTo>
                      <a:pt x="1767" y="5361"/>
                      <a:pt x="2151" y="7490"/>
                      <a:pt x="591" y="9464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1" name="Google Shape;611;p4"/>
            <p:cNvSpPr txBox="1"/>
            <p:nvPr/>
          </p:nvSpPr>
          <p:spPr>
            <a:xfrm>
              <a:off x="2631081" y="3525832"/>
              <a:ext cx="170271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수업 내용2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2" name="Google Shape;612;p4"/>
          <p:cNvGrpSpPr/>
          <p:nvPr/>
        </p:nvGrpSpPr>
        <p:grpSpPr>
          <a:xfrm>
            <a:off x="8756497" y="3511493"/>
            <a:ext cx="2817993" cy="661262"/>
            <a:chOff x="1988293" y="3433160"/>
            <a:chExt cx="2817993" cy="661262"/>
          </a:xfrm>
        </p:grpSpPr>
        <p:sp>
          <p:nvSpPr>
            <p:cNvPr descr="곡선의 붓놀림" id="613" name="Google Shape;613;p4"/>
            <p:cNvSpPr/>
            <p:nvPr/>
          </p:nvSpPr>
          <p:spPr>
            <a:xfrm>
              <a:off x="2076661" y="3439804"/>
              <a:ext cx="2729625" cy="654618"/>
            </a:xfrm>
            <a:custGeom>
              <a:rect b="b" l="l" r="r" t="t"/>
              <a:pathLst>
                <a:path extrusionOk="0" h="602886" w="2513913">
                  <a:moveTo>
                    <a:pt x="2513" y="368544"/>
                  </a:moveTo>
                  <a:cubicBezTo>
                    <a:pt x="4797" y="368692"/>
                    <a:pt x="5692" y="365779"/>
                    <a:pt x="3496" y="362349"/>
                  </a:cubicBezTo>
                  <a:cubicBezTo>
                    <a:pt x="4575" y="361167"/>
                    <a:pt x="5544" y="363739"/>
                    <a:pt x="6556" y="365114"/>
                  </a:cubicBezTo>
                  <a:cubicBezTo>
                    <a:pt x="9602" y="362409"/>
                    <a:pt x="8774" y="359408"/>
                    <a:pt x="10740" y="356628"/>
                  </a:cubicBezTo>
                  <a:cubicBezTo>
                    <a:pt x="15427" y="357168"/>
                    <a:pt x="20069" y="359748"/>
                    <a:pt x="24918" y="355239"/>
                  </a:cubicBezTo>
                  <a:cubicBezTo>
                    <a:pt x="30292" y="368366"/>
                    <a:pt x="36375" y="357582"/>
                    <a:pt x="42015" y="361566"/>
                  </a:cubicBezTo>
                  <a:cubicBezTo>
                    <a:pt x="41401" y="371597"/>
                    <a:pt x="33130" y="364530"/>
                    <a:pt x="32236" y="373371"/>
                  </a:cubicBezTo>
                  <a:cubicBezTo>
                    <a:pt x="41047" y="370044"/>
                    <a:pt x="46043" y="379306"/>
                    <a:pt x="55882" y="370170"/>
                  </a:cubicBezTo>
                  <a:cubicBezTo>
                    <a:pt x="58085" y="375854"/>
                    <a:pt x="59511" y="380666"/>
                    <a:pt x="63651" y="373297"/>
                  </a:cubicBezTo>
                  <a:cubicBezTo>
                    <a:pt x="65602" y="378929"/>
                    <a:pt x="64368" y="385064"/>
                    <a:pt x="60886" y="386890"/>
                  </a:cubicBezTo>
                  <a:cubicBezTo>
                    <a:pt x="62076" y="390468"/>
                    <a:pt x="63525" y="386484"/>
                    <a:pt x="64759" y="388450"/>
                  </a:cubicBezTo>
                  <a:cubicBezTo>
                    <a:pt x="63340" y="384133"/>
                    <a:pt x="68492" y="380356"/>
                    <a:pt x="65151" y="375921"/>
                  </a:cubicBezTo>
                  <a:cubicBezTo>
                    <a:pt x="70436" y="382840"/>
                    <a:pt x="76202" y="373932"/>
                    <a:pt x="81642" y="375943"/>
                  </a:cubicBezTo>
                  <a:cubicBezTo>
                    <a:pt x="74325" y="380718"/>
                    <a:pt x="69601" y="385818"/>
                    <a:pt x="67982" y="386188"/>
                  </a:cubicBezTo>
                  <a:cubicBezTo>
                    <a:pt x="70074" y="395494"/>
                    <a:pt x="79580" y="383276"/>
                    <a:pt x="84629" y="381191"/>
                  </a:cubicBezTo>
                  <a:cubicBezTo>
                    <a:pt x="84821" y="387726"/>
                    <a:pt x="90291" y="386291"/>
                    <a:pt x="93137" y="385634"/>
                  </a:cubicBezTo>
                  <a:cubicBezTo>
                    <a:pt x="93854" y="384000"/>
                    <a:pt x="92213" y="382211"/>
                    <a:pt x="93284" y="380615"/>
                  </a:cubicBezTo>
                  <a:cubicBezTo>
                    <a:pt x="94112" y="379905"/>
                    <a:pt x="94874" y="380740"/>
                    <a:pt x="95687" y="379535"/>
                  </a:cubicBezTo>
                  <a:cubicBezTo>
                    <a:pt x="95901" y="381642"/>
                    <a:pt x="94571" y="383630"/>
                    <a:pt x="96286" y="385848"/>
                  </a:cubicBezTo>
                  <a:cubicBezTo>
                    <a:pt x="102805" y="386513"/>
                    <a:pt x="109495" y="381842"/>
                    <a:pt x="116059" y="381139"/>
                  </a:cubicBezTo>
                  <a:cubicBezTo>
                    <a:pt x="116517" y="382403"/>
                    <a:pt x="115992" y="383623"/>
                    <a:pt x="116739" y="384924"/>
                  </a:cubicBezTo>
                  <a:cubicBezTo>
                    <a:pt x="109687" y="387031"/>
                    <a:pt x="107285" y="391266"/>
                    <a:pt x="100758" y="393735"/>
                  </a:cubicBezTo>
                  <a:cubicBezTo>
                    <a:pt x="106080" y="399826"/>
                    <a:pt x="111712" y="395236"/>
                    <a:pt x="117101" y="398776"/>
                  </a:cubicBezTo>
                  <a:cubicBezTo>
                    <a:pt x="119074" y="394356"/>
                    <a:pt x="114728" y="397120"/>
                    <a:pt x="114115" y="393536"/>
                  </a:cubicBezTo>
                  <a:cubicBezTo>
                    <a:pt x="115519" y="390475"/>
                    <a:pt x="116798" y="391266"/>
                    <a:pt x="118143" y="390054"/>
                  </a:cubicBezTo>
                  <a:cubicBezTo>
                    <a:pt x="121654" y="394001"/>
                    <a:pt x="118912" y="400188"/>
                    <a:pt x="122549" y="400462"/>
                  </a:cubicBezTo>
                  <a:cubicBezTo>
                    <a:pt x="124108" y="398473"/>
                    <a:pt x="123369" y="396330"/>
                    <a:pt x="125077" y="394386"/>
                  </a:cubicBezTo>
                  <a:cubicBezTo>
                    <a:pt x="124337" y="393129"/>
                    <a:pt x="123495" y="394799"/>
                    <a:pt x="122704" y="395443"/>
                  </a:cubicBezTo>
                  <a:cubicBezTo>
                    <a:pt x="120967" y="392412"/>
                    <a:pt x="121654" y="382499"/>
                    <a:pt x="119703" y="390187"/>
                  </a:cubicBezTo>
                  <a:cubicBezTo>
                    <a:pt x="115260" y="383032"/>
                    <a:pt x="120856" y="380459"/>
                    <a:pt x="123894" y="381731"/>
                  </a:cubicBezTo>
                  <a:cubicBezTo>
                    <a:pt x="119865" y="385286"/>
                    <a:pt x="128262" y="386506"/>
                    <a:pt x="125158" y="391850"/>
                  </a:cubicBezTo>
                  <a:cubicBezTo>
                    <a:pt x="127183" y="394312"/>
                    <a:pt x="129534" y="385582"/>
                    <a:pt x="131581" y="387349"/>
                  </a:cubicBezTo>
                  <a:cubicBezTo>
                    <a:pt x="133755" y="392308"/>
                    <a:pt x="128048" y="395221"/>
                    <a:pt x="125831" y="395701"/>
                  </a:cubicBezTo>
                  <a:cubicBezTo>
                    <a:pt x="123790" y="398880"/>
                    <a:pt x="127568" y="402502"/>
                    <a:pt x="125520" y="405710"/>
                  </a:cubicBezTo>
                  <a:cubicBezTo>
                    <a:pt x="128299" y="409117"/>
                    <a:pt x="131352" y="403566"/>
                    <a:pt x="134109" y="407639"/>
                  </a:cubicBezTo>
                  <a:cubicBezTo>
                    <a:pt x="133814" y="413153"/>
                    <a:pt x="130864" y="411283"/>
                    <a:pt x="129098" y="417293"/>
                  </a:cubicBezTo>
                  <a:cubicBezTo>
                    <a:pt x="131751" y="424692"/>
                    <a:pt x="134930" y="415238"/>
                    <a:pt x="137606" y="421728"/>
                  </a:cubicBezTo>
                  <a:cubicBezTo>
                    <a:pt x="139151" y="417278"/>
                    <a:pt x="134132" y="419281"/>
                    <a:pt x="133141" y="413841"/>
                  </a:cubicBezTo>
                  <a:cubicBezTo>
                    <a:pt x="135477" y="414173"/>
                    <a:pt x="137857" y="413412"/>
                    <a:pt x="140148" y="415659"/>
                  </a:cubicBezTo>
                  <a:cubicBezTo>
                    <a:pt x="136778" y="410285"/>
                    <a:pt x="138737" y="407506"/>
                    <a:pt x="139786" y="401814"/>
                  </a:cubicBezTo>
                  <a:cubicBezTo>
                    <a:pt x="140577" y="401090"/>
                    <a:pt x="141346" y="401940"/>
                    <a:pt x="142174" y="400735"/>
                  </a:cubicBezTo>
                  <a:cubicBezTo>
                    <a:pt x="145604" y="403514"/>
                    <a:pt x="140089" y="405584"/>
                    <a:pt x="143512" y="408386"/>
                  </a:cubicBezTo>
                  <a:cubicBezTo>
                    <a:pt x="147163" y="400454"/>
                    <a:pt x="165340" y="407853"/>
                    <a:pt x="163669" y="417485"/>
                  </a:cubicBezTo>
                  <a:cubicBezTo>
                    <a:pt x="165879" y="413050"/>
                    <a:pt x="168503" y="415659"/>
                    <a:pt x="168600" y="410308"/>
                  </a:cubicBezTo>
                  <a:cubicBezTo>
                    <a:pt x="172628" y="414410"/>
                    <a:pt x="169775" y="417936"/>
                    <a:pt x="172177" y="421883"/>
                  </a:cubicBezTo>
                  <a:cubicBezTo>
                    <a:pt x="168296" y="420308"/>
                    <a:pt x="164216" y="425135"/>
                    <a:pt x="160387" y="422238"/>
                  </a:cubicBezTo>
                  <a:cubicBezTo>
                    <a:pt x="162590" y="427944"/>
                    <a:pt x="171697" y="429253"/>
                    <a:pt x="176730" y="427279"/>
                  </a:cubicBezTo>
                  <a:cubicBezTo>
                    <a:pt x="178194" y="429896"/>
                    <a:pt x="175430" y="432202"/>
                    <a:pt x="178061" y="434907"/>
                  </a:cubicBezTo>
                  <a:cubicBezTo>
                    <a:pt x="181498" y="431293"/>
                    <a:pt x="185054" y="427235"/>
                    <a:pt x="189858" y="434567"/>
                  </a:cubicBezTo>
                  <a:cubicBezTo>
                    <a:pt x="190472" y="428166"/>
                    <a:pt x="193769" y="429267"/>
                    <a:pt x="191810" y="422156"/>
                  </a:cubicBezTo>
                  <a:cubicBezTo>
                    <a:pt x="193983" y="427752"/>
                    <a:pt x="197154" y="419813"/>
                    <a:pt x="201131" y="425394"/>
                  </a:cubicBezTo>
                  <a:cubicBezTo>
                    <a:pt x="199091" y="416095"/>
                    <a:pt x="207665" y="422105"/>
                    <a:pt x="207702" y="415851"/>
                  </a:cubicBezTo>
                  <a:cubicBezTo>
                    <a:pt x="213283" y="420043"/>
                    <a:pt x="204198" y="423110"/>
                    <a:pt x="208138" y="427190"/>
                  </a:cubicBezTo>
                  <a:cubicBezTo>
                    <a:pt x="210651" y="422260"/>
                    <a:pt x="213009" y="422171"/>
                    <a:pt x="215301" y="423968"/>
                  </a:cubicBezTo>
                  <a:cubicBezTo>
                    <a:pt x="215515" y="426924"/>
                    <a:pt x="214613" y="429785"/>
                    <a:pt x="214266" y="432675"/>
                  </a:cubicBezTo>
                  <a:cubicBezTo>
                    <a:pt x="206113" y="435358"/>
                    <a:pt x="198433" y="430029"/>
                    <a:pt x="192172" y="435986"/>
                  </a:cubicBezTo>
                  <a:cubicBezTo>
                    <a:pt x="193850" y="440917"/>
                    <a:pt x="195912" y="433496"/>
                    <a:pt x="197553" y="440170"/>
                  </a:cubicBezTo>
                  <a:cubicBezTo>
                    <a:pt x="208175" y="426636"/>
                    <a:pt x="217688" y="449654"/>
                    <a:pt x="228222" y="438795"/>
                  </a:cubicBezTo>
                  <a:cubicBezTo>
                    <a:pt x="237809" y="452138"/>
                    <a:pt x="256392" y="440111"/>
                    <a:pt x="260760" y="453882"/>
                  </a:cubicBezTo>
                  <a:cubicBezTo>
                    <a:pt x="263872" y="455080"/>
                    <a:pt x="266999" y="455375"/>
                    <a:pt x="270096" y="457105"/>
                  </a:cubicBezTo>
                  <a:cubicBezTo>
                    <a:pt x="272018" y="447680"/>
                    <a:pt x="277222" y="454954"/>
                    <a:pt x="281214" y="452943"/>
                  </a:cubicBezTo>
                  <a:cubicBezTo>
                    <a:pt x="281450" y="455065"/>
                    <a:pt x="280097" y="457053"/>
                    <a:pt x="281812" y="459271"/>
                  </a:cubicBezTo>
                  <a:cubicBezTo>
                    <a:pt x="282285" y="452729"/>
                    <a:pt x="287888" y="452921"/>
                    <a:pt x="287341" y="458458"/>
                  </a:cubicBezTo>
                  <a:cubicBezTo>
                    <a:pt x="296189" y="451531"/>
                    <a:pt x="304476" y="463151"/>
                    <a:pt x="313242" y="459204"/>
                  </a:cubicBezTo>
                  <a:cubicBezTo>
                    <a:pt x="310855" y="455464"/>
                    <a:pt x="315282" y="453535"/>
                    <a:pt x="316598" y="451931"/>
                  </a:cubicBezTo>
                  <a:cubicBezTo>
                    <a:pt x="317936" y="454961"/>
                    <a:pt x="313183" y="457526"/>
                    <a:pt x="313981" y="460520"/>
                  </a:cubicBezTo>
                  <a:cubicBezTo>
                    <a:pt x="321114" y="467232"/>
                    <a:pt x="328676" y="459729"/>
                    <a:pt x="335994" y="459729"/>
                  </a:cubicBezTo>
                  <a:cubicBezTo>
                    <a:pt x="335551" y="469153"/>
                    <a:pt x="344340" y="470314"/>
                    <a:pt x="346084" y="464268"/>
                  </a:cubicBezTo>
                  <a:cubicBezTo>
                    <a:pt x="347503" y="468969"/>
                    <a:pt x="349159" y="465983"/>
                    <a:pt x="350623" y="469641"/>
                  </a:cubicBezTo>
                  <a:cubicBezTo>
                    <a:pt x="354902" y="456122"/>
                    <a:pt x="370492" y="476871"/>
                    <a:pt x="379805" y="465635"/>
                  </a:cubicBezTo>
                  <a:cubicBezTo>
                    <a:pt x="386347" y="480086"/>
                    <a:pt x="399675" y="458140"/>
                    <a:pt x="404730" y="472591"/>
                  </a:cubicBezTo>
                  <a:cubicBezTo>
                    <a:pt x="402439" y="471009"/>
                    <a:pt x="400014" y="472805"/>
                    <a:pt x="397649" y="473293"/>
                  </a:cubicBezTo>
                  <a:cubicBezTo>
                    <a:pt x="399231" y="480330"/>
                    <a:pt x="407310" y="471120"/>
                    <a:pt x="413327" y="474527"/>
                  </a:cubicBezTo>
                  <a:cubicBezTo>
                    <a:pt x="415781" y="475902"/>
                    <a:pt x="424504" y="484218"/>
                    <a:pt x="425036" y="476678"/>
                  </a:cubicBezTo>
                  <a:cubicBezTo>
                    <a:pt x="426692" y="473877"/>
                    <a:pt x="428059" y="480774"/>
                    <a:pt x="429582" y="482052"/>
                  </a:cubicBezTo>
                  <a:cubicBezTo>
                    <a:pt x="435222" y="477506"/>
                    <a:pt x="440581" y="482311"/>
                    <a:pt x="446228" y="477070"/>
                  </a:cubicBezTo>
                  <a:cubicBezTo>
                    <a:pt x="452585" y="482370"/>
                    <a:pt x="466496" y="481904"/>
                    <a:pt x="476675" y="483205"/>
                  </a:cubicBezTo>
                  <a:cubicBezTo>
                    <a:pt x="740200" y="531851"/>
                    <a:pt x="1005403" y="524962"/>
                    <a:pt x="1270635" y="517178"/>
                  </a:cubicBezTo>
                  <a:cubicBezTo>
                    <a:pt x="1272845" y="520253"/>
                    <a:pt x="1270842" y="523055"/>
                    <a:pt x="1269578" y="525908"/>
                  </a:cubicBezTo>
                  <a:cubicBezTo>
                    <a:pt x="1249953" y="516757"/>
                    <a:pt x="1229603" y="531703"/>
                    <a:pt x="1209934" y="523779"/>
                  </a:cubicBezTo>
                  <a:cubicBezTo>
                    <a:pt x="1208382" y="528887"/>
                    <a:pt x="1207354" y="528192"/>
                    <a:pt x="1204264" y="529611"/>
                  </a:cubicBezTo>
                  <a:cubicBezTo>
                    <a:pt x="1203525" y="527150"/>
                    <a:pt x="1205610" y="528613"/>
                    <a:pt x="1206741" y="526026"/>
                  </a:cubicBezTo>
                  <a:cubicBezTo>
                    <a:pt x="1203688" y="522855"/>
                    <a:pt x="1200251" y="532095"/>
                    <a:pt x="1197331" y="525294"/>
                  </a:cubicBezTo>
                  <a:cubicBezTo>
                    <a:pt x="1194884" y="528465"/>
                    <a:pt x="1197649" y="532028"/>
                    <a:pt x="1195453" y="535214"/>
                  </a:cubicBezTo>
                  <a:cubicBezTo>
                    <a:pt x="1187219" y="522737"/>
                    <a:pt x="1173751" y="526285"/>
                    <a:pt x="1162545" y="532656"/>
                  </a:cubicBezTo>
                  <a:cubicBezTo>
                    <a:pt x="1153712" y="530424"/>
                    <a:pt x="1144930" y="526351"/>
                    <a:pt x="1135824" y="533078"/>
                  </a:cubicBezTo>
                  <a:cubicBezTo>
                    <a:pt x="1134818" y="531747"/>
                    <a:pt x="1134678" y="530506"/>
                    <a:pt x="1135144" y="529264"/>
                  </a:cubicBezTo>
                  <a:cubicBezTo>
                    <a:pt x="1121107" y="536175"/>
                    <a:pt x="1101733" y="526373"/>
                    <a:pt x="1092523" y="536020"/>
                  </a:cubicBezTo>
                  <a:cubicBezTo>
                    <a:pt x="1090409" y="532538"/>
                    <a:pt x="1092397" y="531370"/>
                    <a:pt x="1089544" y="530764"/>
                  </a:cubicBezTo>
                  <a:cubicBezTo>
                    <a:pt x="1088694" y="532383"/>
                    <a:pt x="1090209" y="534164"/>
                    <a:pt x="1090956" y="535887"/>
                  </a:cubicBezTo>
                  <a:cubicBezTo>
                    <a:pt x="1073385" y="527164"/>
                    <a:pt x="1058979" y="542672"/>
                    <a:pt x="1040802" y="532006"/>
                  </a:cubicBezTo>
                  <a:cubicBezTo>
                    <a:pt x="1039021" y="540203"/>
                    <a:pt x="1030202" y="532206"/>
                    <a:pt x="1025863" y="532095"/>
                  </a:cubicBezTo>
                  <a:cubicBezTo>
                    <a:pt x="1018605" y="531917"/>
                    <a:pt x="1013319" y="540159"/>
                    <a:pt x="1010126" y="533381"/>
                  </a:cubicBezTo>
                  <a:cubicBezTo>
                    <a:pt x="1003688" y="538577"/>
                    <a:pt x="997390" y="538718"/>
                    <a:pt x="991314" y="531940"/>
                  </a:cubicBezTo>
                  <a:cubicBezTo>
                    <a:pt x="987736" y="534172"/>
                    <a:pt x="993095" y="537084"/>
                    <a:pt x="989510" y="539324"/>
                  </a:cubicBezTo>
                  <a:cubicBezTo>
                    <a:pt x="988712" y="542207"/>
                    <a:pt x="984669" y="535066"/>
                    <a:pt x="986546" y="534068"/>
                  </a:cubicBezTo>
                  <a:cubicBezTo>
                    <a:pt x="982148" y="540470"/>
                    <a:pt x="978149" y="534401"/>
                    <a:pt x="973840" y="538119"/>
                  </a:cubicBezTo>
                  <a:cubicBezTo>
                    <a:pt x="972280" y="536308"/>
                    <a:pt x="973071" y="534711"/>
                    <a:pt x="973995" y="533100"/>
                  </a:cubicBezTo>
                  <a:cubicBezTo>
                    <a:pt x="968303" y="539509"/>
                    <a:pt x="962959" y="534756"/>
                    <a:pt x="957341" y="538090"/>
                  </a:cubicBezTo>
                  <a:cubicBezTo>
                    <a:pt x="956964" y="528635"/>
                    <a:pt x="956942" y="537077"/>
                    <a:pt x="952788" y="532708"/>
                  </a:cubicBezTo>
                  <a:cubicBezTo>
                    <a:pt x="952677" y="535961"/>
                    <a:pt x="950711" y="538799"/>
                    <a:pt x="948686" y="538681"/>
                  </a:cubicBezTo>
                  <a:cubicBezTo>
                    <a:pt x="948656" y="536582"/>
                    <a:pt x="947865" y="534416"/>
                    <a:pt x="946520" y="532228"/>
                  </a:cubicBezTo>
                  <a:cubicBezTo>
                    <a:pt x="942617" y="541549"/>
                    <a:pt x="935203" y="528377"/>
                    <a:pt x="927493" y="538267"/>
                  </a:cubicBezTo>
                  <a:cubicBezTo>
                    <a:pt x="926163" y="536094"/>
                    <a:pt x="926163" y="534002"/>
                    <a:pt x="926887" y="531962"/>
                  </a:cubicBezTo>
                  <a:cubicBezTo>
                    <a:pt x="917640" y="534541"/>
                    <a:pt x="896159" y="531038"/>
                    <a:pt x="893750" y="536929"/>
                  </a:cubicBezTo>
                  <a:cubicBezTo>
                    <a:pt x="888997" y="538097"/>
                    <a:pt x="884554" y="529574"/>
                    <a:pt x="879565" y="538341"/>
                  </a:cubicBezTo>
                  <a:cubicBezTo>
                    <a:pt x="875351" y="532198"/>
                    <a:pt x="867597" y="528421"/>
                    <a:pt x="865535" y="534726"/>
                  </a:cubicBezTo>
                  <a:cubicBezTo>
                    <a:pt x="836116" y="529049"/>
                    <a:pt x="809017" y="534963"/>
                    <a:pt x="778512" y="529227"/>
                  </a:cubicBezTo>
                  <a:cubicBezTo>
                    <a:pt x="776974" y="530786"/>
                    <a:pt x="777809" y="532501"/>
                    <a:pt x="776797" y="534113"/>
                  </a:cubicBezTo>
                  <a:cubicBezTo>
                    <a:pt x="774468" y="530335"/>
                    <a:pt x="773603" y="531644"/>
                    <a:pt x="769937" y="527297"/>
                  </a:cubicBezTo>
                  <a:cubicBezTo>
                    <a:pt x="753446" y="534645"/>
                    <a:pt x="730923" y="518952"/>
                    <a:pt x="711712" y="530313"/>
                  </a:cubicBezTo>
                  <a:cubicBezTo>
                    <a:pt x="710278" y="528125"/>
                    <a:pt x="711143" y="526093"/>
                    <a:pt x="709553" y="523890"/>
                  </a:cubicBezTo>
                  <a:cubicBezTo>
                    <a:pt x="702191" y="524814"/>
                    <a:pt x="694770" y="527911"/>
                    <a:pt x="687526" y="524666"/>
                  </a:cubicBezTo>
                  <a:cubicBezTo>
                    <a:pt x="687762" y="528288"/>
                    <a:pt x="689322" y="539191"/>
                    <a:pt x="682300" y="541867"/>
                  </a:cubicBezTo>
                  <a:cubicBezTo>
                    <a:pt x="680319" y="536737"/>
                    <a:pt x="682167" y="533869"/>
                    <a:pt x="677902" y="531481"/>
                  </a:cubicBezTo>
                  <a:cubicBezTo>
                    <a:pt x="676837" y="527512"/>
                    <a:pt x="682263" y="522811"/>
                    <a:pt x="683497" y="528125"/>
                  </a:cubicBezTo>
                  <a:cubicBezTo>
                    <a:pt x="686513" y="522234"/>
                    <a:pt x="678441" y="519100"/>
                    <a:pt x="678878" y="525257"/>
                  </a:cubicBezTo>
                  <a:cubicBezTo>
                    <a:pt x="669224" y="515197"/>
                    <a:pt x="658883" y="528421"/>
                    <a:pt x="649244" y="517939"/>
                  </a:cubicBezTo>
                  <a:cubicBezTo>
                    <a:pt x="646842" y="526492"/>
                    <a:pt x="640248" y="523343"/>
                    <a:pt x="635961" y="515633"/>
                  </a:cubicBezTo>
                  <a:cubicBezTo>
                    <a:pt x="634283" y="517171"/>
                    <a:pt x="634992" y="518915"/>
                    <a:pt x="635805" y="520652"/>
                  </a:cubicBezTo>
                  <a:cubicBezTo>
                    <a:pt x="627061" y="515929"/>
                    <a:pt x="618065" y="518657"/>
                    <a:pt x="609313" y="513578"/>
                  </a:cubicBezTo>
                  <a:cubicBezTo>
                    <a:pt x="608500" y="515604"/>
                    <a:pt x="609343" y="517770"/>
                    <a:pt x="608338" y="519787"/>
                  </a:cubicBezTo>
                  <a:cubicBezTo>
                    <a:pt x="595675" y="514761"/>
                    <a:pt x="577876" y="522663"/>
                    <a:pt x="568570" y="510429"/>
                  </a:cubicBezTo>
                  <a:cubicBezTo>
                    <a:pt x="567794" y="511612"/>
                    <a:pt x="568851" y="512950"/>
                    <a:pt x="569228" y="514229"/>
                  </a:cubicBezTo>
                  <a:cubicBezTo>
                    <a:pt x="555198" y="511065"/>
                    <a:pt x="540954" y="514488"/>
                    <a:pt x="527065" y="505950"/>
                  </a:cubicBezTo>
                  <a:cubicBezTo>
                    <a:pt x="516916" y="510954"/>
                    <a:pt x="500447" y="504590"/>
                    <a:pt x="487866" y="502912"/>
                  </a:cubicBezTo>
                  <a:cubicBezTo>
                    <a:pt x="484791" y="505595"/>
                    <a:pt x="488347" y="508803"/>
                    <a:pt x="485272" y="511494"/>
                  </a:cubicBezTo>
                  <a:cubicBezTo>
                    <a:pt x="484200" y="511967"/>
                    <a:pt x="483143" y="512477"/>
                    <a:pt x="482130" y="511250"/>
                  </a:cubicBezTo>
                  <a:cubicBezTo>
                    <a:pt x="485486" y="497612"/>
                    <a:pt x="472602" y="504191"/>
                    <a:pt x="468330" y="500118"/>
                  </a:cubicBezTo>
                  <a:cubicBezTo>
                    <a:pt x="466703" y="506822"/>
                    <a:pt x="471833" y="501633"/>
                    <a:pt x="472868" y="505529"/>
                  </a:cubicBezTo>
                  <a:cubicBezTo>
                    <a:pt x="474125" y="510947"/>
                    <a:pt x="469209" y="509114"/>
                    <a:pt x="468019" y="510156"/>
                  </a:cubicBezTo>
                  <a:cubicBezTo>
                    <a:pt x="463192" y="493576"/>
                    <a:pt x="452430" y="502949"/>
                    <a:pt x="444883" y="495801"/>
                  </a:cubicBezTo>
                  <a:cubicBezTo>
                    <a:pt x="441800" y="498492"/>
                    <a:pt x="445348" y="501707"/>
                    <a:pt x="442266" y="504376"/>
                  </a:cubicBezTo>
                  <a:cubicBezTo>
                    <a:pt x="441194" y="505359"/>
                    <a:pt x="440241" y="502594"/>
                    <a:pt x="439139" y="504154"/>
                  </a:cubicBezTo>
                  <a:cubicBezTo>
                    <a:pt x="438371" y="502003"/>
                    <a:pt x="440566" y="500059"/>
                    <a:pt x="441667" y="498063"/>
                  </a:cubicBezTo>
                  <a:cubicBezTo>
                    <a:pt x="439428" y="494581"/>
                    <a:pt x="437062" y="494537"/>
                    <a:pt x="434579" y="498780"/>
                  </a:cubicBezTo>
                  <a:cubicBezTo>
                    <a:pt x="434409" y="501278"/>
                    <a:pt x="437077" y="503999"/>
                    <a:pt x="434349" y="506275"/>
                  </a:cubicBezTo>
                  <a:cubicBezTo>
                    <a:pt x="435843" y="508899"/>
                    <a:pt x="437543" y="504701"/>
                    <a:pt x="438969" y="509165"/>
                  </a:cubicBezTo>
                  <a:cubicBezTo>
                    <a:pt x="436205" y="514096"/>
                    <a:pt x="433802" y="506963"/>
                    <a:pt x="430986" y="513586"/>
                  </a:cubicBezTo>
                  <a:cubicBezTo>
                    <a:pt x="428606" y="506024"/>
                    <a:pt x="425878" y="509380"/>
                    <a:pt x="423299" y="507946"/>
                  </a:cubicBezTo>
                  <a:cubicBezTo>
                    <a:pt x="422781" y="501685"/>
                    <a:pt x="428421" y="509661"/>
                    <a:pt x="430454" y="504752"/>
                  </a:cubicBezTo>
                  <a:cubicBezTo>
                    <a:pt x="425605" y="496015"/>
                    <a:pt x="432694" y="501685"/>
                    <a:pt x="434564" y="498780"/>
                  </a:cubicBezTo>
                  <a:cubicBezTo>
                    <a:pt x="427224" y="489245"/>
                    <a:pt x="427682" y="499563"/>
                    <a:pt x="420615" y="492674"/>
                  </a:cubicBezTo>
                  <a:cubicBezTo>
                    <a:pt x="419218" y="495084"/>
                    <a:pt x="422641" y="497834"/>
                    <a:pt x="421946" y="500317"/>
                  </a:cubicBezTo>
                  <a:cubicBezTo>
                    <a:pt x="421133" y="501419"/>
                    <a:pt x="420401" y="499623"/>
                    <a:pt x="419632" y="498876"/>
                  </a:cubicBezTo>
                  <a:cubicBezTo>
                    <a:pt x="418346" y="502084"/>
                    <a:pt x="419056" y="503459"/>
                    <a:pt x="421066" y="503999"/>
                  </a:cubicBezTo>
                  <a:cubicBezTo>
                    <a:pt x="416934" y="510769"/>
                    <a:pt x="413083" y="507791"/>
                    <a:pt x="408966" y="514362"/>
                  </a:cubicBezTo>
                  <a:cubicBezTo>
                    <a:pt x="406615" y="511642"/>
                    <a:pt x="405263" y="511346"/>
                    <a:pt x="406061" y="506623"/>
                  </a:cubicBezTo>
                  <a:cubicBezTo>
                    <a:pt x="402668" y="506453"/>
                    <a:pt x="398943" y="516587"/>
                    <a:pt x="395676" y="512078"/>
                  </a:cubicBezTo>
                  <a:cubicBezTo>
                    <a:pt x="393924" y="509439"/>
                    <a:pt x="398255" y="507251"/>
                    <a:pt x="399031" y="504819"/>
                  </a:cubicBezTo>
                  <a:cubicBezTo>
                    <a:pt x="396533" y="501175"/>
                    <a:pt x="394190" y="507377"/>
                    <a:pt x="394929" y="510769"/>
                  </a:cubicBezTo>
                  <a:cubicBezTo>
                    <a:pt x="392453" y="514436"/>
                    <a:pt x="390376" y="505307"/>
                    <a:pt x="387914" y="508973"/>
                  </a:cubicBezTo>
                  <a:cubicBezTo>
                    <a:pt x="387094" y="506408"/>
                    <a:pt x="389858" y="504102"/>
                    <a:pt x="386569" y="501330"/>
                  </a:cubicBezTo>
                  <a:cubicBezTo>
                    <a:pt x="382747" y="510666"/>
                    <a:pt x="370684" y="512122"/>
                    <a:pt x="370832" y="502609"/>
                  </a:cubicBezTo>
                  <a:cubicBezTo>
                    <a:pt x="367409" y="503126"/>
                    <a:pt x="364142" y="498440"/>
                    <a:pt x="360528" y="505602"/>
                  </a:cubicBezTo>
                  <a:cubicBezTo>
                    <a:pt x="356521" y="495210"/>
                    <a:pt x="349891" y="506608"/>
                    <a:pt x="348213" y="497102"/>
                  </a:cubicBezTo>
                  <a:cubicBezTo>
                    <a:pt x="343696" y="511812"/>
                    <a:pt x="333939" y="488099"/>
                    <a:pt x="326939" y="499216"/>
                  </a:cubicBezTo>
                  <a:cubicBezTo>
                    <a:pt x="320508" y="495402"/>
                    <a:pt x="313856" y="498876"/>
                    <a:pt x="307462" y="493916"/>
                  </a:cubicBezTo>
                  <a:cubicBezTo>
                    <a:pt x="305377" y="490235"/>
                    <a:pt x="311468" y="493827"/>
                    <a:pt x="307617" y="488934"/>
                  </a:cubicBezTo>
                  <a:cubicBezTo>
                    <a:pt x="296795" y="499911"/>
                    <a:pt x="286854" y="482895"/>
                    <a:pt x="276195" y="488986"/>
                  </a:cubicBezTo>
                  <a:cubicBezTo>
                    <a:pt x="277422" y="491492"/>
                    <a:pt x="278774" y="490309"/>
                    <a:pt x="279994" y="493051"/>
                  </a:cubicBezTo>
                  <a:cubicBezTo>
                    <a:pt x="280600" y="494773"/>
                    <a:pt x="278863" y="496341"/>
                    <a:pt x="279839" y="498085"/>
                  </a:cubicBezTo>
                  <a:cubicBezTo>
                    <a:pt x="275167" y="496592"/>
                    <a:pt x="270658" y="490198"/>
                    <a:pt x="265957" y="489459"/>
                  </a:cubicBezTo>
                  <a:cubicBezTo>
                    <a:pt x="265048" y="492534"/>
                    <a:pt x="267191" y="492031"/>
                    <a:pt x="268189" y="493399"/>
                  </a:cubicBezTo>
                  <a:cubicBezTo>
                    <a:pt x="269475" y="498048"/>
                    <a:pt x="264686" y="492120"/>
                    <a:pt x="263340" y="498048"/>
                  </a:cubicBezTo>
                  <a:cubicBezTo>
                    <a:pt x="263185" y="494714"/>
                    <a:pt x="262431" y="493362"/>
                    <a:pt x="260369" y="492792"/>
                  </a:cubicBezTo>
                  <a:cubicBezTo>
                    <a:pt x="255919" y="506770"/>
                    <a:pt x="248054" y="486990"/>
                    <a:pt x="241409" y="496341"/>
                  </a:cubicBezTo>
                  <a:cubicBezTo>
                    <a:pt x="238681" y="492785"/>
                    <a:pt x="238792" y="489444"/>
                    <a:pt x="241697" y="486317"/>
                  </a:cubicBezTo>
                  <a:cubicBezTo>
                    <a:pt x="239753" y="481631"/>
                    <a:pt x="237528" y="486066"/>
                    <a:pt x="235510" y="483346"/>
                  </a:cubicBezTo>
                  <a:cubicBezTo>
                    <a:pt x="234638" y="485349"/>
                    <a:pt x="236715" y="487618"/>
                    <a:pt x="237683" y="489784"/>
                  </a:cubicBezTo>
                  <a:cubicBezTo>
                    <a:pt x="235429" y="494936"/>
                    <a:pt x="233374" y="493362"/>
                    <a:pt x="231252" y="494308"/>
                  </a:cubicBezTo>
                  <a:cubicBezTo>
                    <a:pt x="230144" y="491713"/>
                    <a:pt x="230964" y="489259"/>
                    <a:pt x="233041" y="486901"/>
                  </a:cubicBezTo>
                  <a:cubicBezTo>
                    <a:pt x="227423" y="491307"/>
                    <a:pt x="222057" y="486583"/>
                    <a:pt x="216550" y="486879"/>
                  </a:cubicBezTo>
                  <a:cubicBezTo>
                    <a:pt x="215730" y="484307"/>
                    <a:pt x="218502" y="482000"/>
                    <a:pt x="215212" y="479243"/>
                  </a:cubicBezTo>
                  <a:cubicBezTo>
                    <a:pt x="211745" y="492024"/>
                    <a:pt x="195284" y="481845"/>
                    <a:pt x="189821" y="487330"/>
                  </a:cubicBezTo>
                  <a:cubicBezTo>
                    <a:pt x="188217" y="481025"/>
                    <a:pt x="181927" y="482200"/>
                    <a:pt x="186998" y="477041"/>
                  </a:cubicBezTo>
                  <a:cubicBezTo>
                    <a:pt x="183664" y="475451"/>
                    <a:pt x="183287" y="478859"/>
                    <a:pt x="182888" y="483028"/>
                  </a:cubicBezTo>
                  <a:cubicBezTo>
                    <a:pt x="179584" y="483642"/>
                    <a:pt x="179088" y="470728"/>
                    <a:pt x="174454" y="476095"/>
                  </a:cubicBezTo>
                  <a:cubicBezTo>
                    <a:pt x="175903" y="480522"/>
                    <a:pt x="177595" y="476353"/>
                    <a:pt x="179074" y="478933"/>
                  </a:cubicBezTo>
                  <a:cubicBezTo>
                    <a:pt x="178002" y="480116"/>
                    <a:pt x="177773" y="481343"/>
                    <a:pt x="178187" y="482651"/>
                  </a:cubicBezTo>
                  <a:cubicBezTo>
                    <a:pt x="170351" y="481594"/>
                    <a:pt x="162745" y="473825"/>
                    <a:pt x="154599" y="483324"/>
                  </a:cubicBezTo>
                  <a:cubicBezTo>
                    <a:pt x="154999" y="476383"/>
                    <a:pt x="154326" y="477218"/>
                    <a:pt x="151835" y="470558"/>
                  </a:cubicBezTo>
                  <a:cubicBezTo>
                    <a:pt x="149322" y="474136"/>
                    <a:pt x="152411" y="478142"/>
                    <a:pt x="153838" y="482008"/>
                  </a:cubicBezTo>
                  <a:cubicBezTo>
                    <a:pt x="149359" y="491935"/>
                    <a:pt x="145663" y="475281"/>
                    <a:pt x="141235" y="483560"/>
                  </a:cubicBezTo>
                  <a:cubicBezTo>
                    <a:pt x="136563" y="478593"/>
                    <a:pt x="143467" y="474505"/>
                    <a:pt x="140865" y="469738"/>
                  </a:cubicBezTo>
                  <a:cubicBezTo>
                    <a:pt x="137879" y="474077"/>
                    <a:pt x="139306" y="478800"/>
                    <a:pt x="138094" y="483309"/>
                  </a:cubicBezTo>
                  <a:cubicBezTo>
                    <a:pt x="134967" y="487618"/>
                    <a:pt x="135129" y="478245"/>
                    <a:pt x="133474" y="480426"/>
                  </a:cubicBezTo>
                  <a:cubicBezTo>
                    <a:pt x="132712" y="478268"/>
                    <a:pt x="134915" y="476368"/>
                    <a:pt x="136024" y="474343"/>
                  </a:cubicBezTo>
                  <a:cubicBezTo>
                    <a:pt x="133326" y="472391"/>
                    <a:pt x="128943" y="475732"/>
                    <a:pt x="130354" y="480190"/>
                  </a:cubicBezTo>
                  <a:cubicBezTo>
                    <a:pt x="125084" y="471342"/>
                    <a:pt x="124988" y="478985"/>
                    <a:pt x="121255" y="469442"/>
                  </a:cubicBezTo>
                  <a:cubicBezTo>
                    <a:pt x="115985" y="474025"/>
                    <a:pt x="115549" y="472058"/>
                    <a:pt x="110271" y="468599"/>
                  </a:cubicBezTo>
                  <a:cubicBezTo>
                    <a:pt x="109495" y="471874"/>
                    <a:pt x="112259" y="475451"/>
                    <a:pt x="108401" y="478489"/>
                  </a:cubicBezTo>
                  <a:cubicBezTo>
                    <a:pt x="109650" y="480677"/>
                    <a:pt x="110892" y="482887"/>
                    <a:pt x="112141" y="485083"/>
                  </a:cubicBezTo>
                  <a:cubicBezTo>
                    <a:pt x="114994" y="485475"/>
                    <a:pt x="113686" y="478622"/>
                    <a:pt x="116842" y="485445"/>
                  </a:cubicBezTo>
                  <a:cubicBezTo>
                    <a:pt x="118520" y="483900"/>
                    <a:pt x="117810" y="482163"/>
                    <a:pt x="116997" y="480433"/>
                  </a:cubicBezTo>
                  <a:cubicBezTo>
                    <a:pt x="121832" y="481187"/>
                    <a:pt x="137037" y="479495"/>
                    <a:pt x="133932" y="491780"/>
                  </a:cubicBezTo>
                  <a:cubicBezTo>
                    <a:pt x="135403" y="494825"/>
                    <a:pt x="137192" y="488143"/>
                    <a:pt x="138774" y="487145"/>
                  </a:cubicBezTo>
                  <a:cubicBezTo>
                    <a:pt x="141324" y="492445"/>
                    <a:pt x="139062" y="496459"/>
                    <a:pt x="136090" y="498218"/>
                  </a:cubicBezTo>
                  <a:cubicBezTo>
                    <a:pt x="137680" y="499911"/>
                    <a:pt x="145700" y="499800"/>
                    <a:pt x="142521" y="493716"/>
                  </a:cubicBezTo>
                  <a:cubicBezTo>
                    <a:pt x="145973" y="492016"/>
                    <a:pt x="149189" y="497819"/>
                    <a:pt x="152818" y="490745"/>
                  </a:cubicBezTo>
                  <a:cubicBezTo>
                    <a:pt x="154163" y="493776"/>
                    <a:pt x="149410" y="496341"/>
                    <a:pt x="150201" y="499334"/>
                  </a:cubicBezTo>
                  <a:cubicBezTo>
                    <a:pt x="152781" y="504582"/>
                    <a:pt x="161075" y="495454"/>
                    <a:pt x="158635" y="506268"/>
                  </a:cubicBezTo>
                  <a:cubicBezTo>
                    <a:pt x="160550" y="509358"/>
                    <a:pt x="161526" y="502602"/>
                    <a:pt x="160358" y="501374"/>
                  </a:cubicBezTo>
                  <a:cubicBezTo>
                    <a:pt x="163233" y="501300"/>
                    <a:pt x="166094" y="501936"/>
                    <a:pt x="168866" y="505810"/>
                  </a:cubicBezTo>
                  <a:cubicBezTo>
                    <a:pt x="169671" y="503777"/>
                    <a:pt x="168836" y="501611"/>
                    <a:pt x="169834" y="499600"/>
                  </a:cubicBezTo>
                  <a:cubicBezTo>
                    <a:pt x="171726" y="497575"/>
                    <a:pt x="173456" y="500805"/>
                    <a:pt x="175363" y="498787"/>
                  </a:cubicBezTo>
                  <a:cubicBezTo>
                    <a:pt x="175452" y="500864"/>
                    <a:pt x="175001" y="502941"/>
                    <a:pt x="174387" y="504982"/>
                  </a:cubicBezTo>
                  <a:cubicBezTo>
                    <a:pt x="181343" y="500340"/>
                    <a:pt x="188106" y="501389"/>
                    <a:pt x="194848" y="504050"/>
                  </a:cubicBezTo>
                  <a:cubicBezTo>
                    <a:pt x="196563" y="507731"/>
                    <a:pt x="192401" y="504294"/>
                    <a:pt x="191558" y="508825"/>
                  </a:cubicBezTo>
                  <a:cubicBezTo>
                    <a:pt x="193798" y="512573"/>
                    <a:pt x="196311" y="507162"/>
                    <a:pt x="198492" y="513127"/>
                  </a:cubicBezTo>
                  <a:cubicBezTo>
                    <a:pt x="195277" y="515707"/>
                    <a:pt x="192135" y="515700"/>
                    <a:pt x="189156" y="509897"/>
                  </a:cubicBezTo>
                  <a:cubicBezTo>
                    <a:pt x="186502" y="520268"/>
                    <a:pt x="178431" y="507391"/>
                    <a:pt x="173338" y="513682"/>
                  </a:cubicBezTo>
                  <a:cubicBezTo>
                    <a:pt x="183642" y="517718"/>
                    <a:pt x="192933" y="515493"/>
                    <a:pt x="201478" y="518383"/>
                  </a:cubicBezTo>
                  <a:cubicBezTo>
                    <a:pt x="203444" y="513941"/>
                    <a:pt x="199091" y="516720"/>
                    <a:pt x="198499" y="513127"/>
                  </a:cubicBezTo>
                  <a:cubicBezTo>
                    <a:pt x="203718" y="506504"/>
                    <a:pt x="203356" y="524319"/>
                    <a:pt x="208567" y="517666"/>
                  </a:cubicBezTo>
                  <a:cubicBezTo>
                    <a:pt x="207044" y="516343"/>
                    <a:pt x="205462" y="516128"/>
                    <a:pt x="203947" y="514820"/>
                  </a:cubicBezTo>
                  <a:cubicBezTo>
                    <a:pt x="206239" y="508374"/>
                    <a:pt x="208072" y="516683"/>
                    <a:pt x="210371" y="510274"/>
                  </a:cubicBezTo>
                  <a:cubicBezTo>
                    <a:pt x="212337" y="512536"/>
                    <a:pt x="210622" y="514495"/>
                    <a:pt x="209395" y="516476"/>
                  </a:cubicBezTo>
                  <a:cubicBezTo>
                    <a:pt x="210688" y="517052"/>
                    <a:pt x="212056" y="515086"/>
                    <a:pt x="213276" y="518035"/>
                  </a:cubicBezTo>
                  <a:cubicBezTo>
                    <a:pt x="214806" y="509535"/>
                    <a:pt x="228192" y="515567"/>
                    <a:pt x="234468" y="518427"/>
                  </a:cubicBezTo>
                  <a:cubicBezTo>
                    <a:pt x="235702" y="524540"/>
                    <a:pt x="231008" y="515448"/>
                    <a:pt x="229700" y="520556"/>
                  </a:cubicBezTo>
                  <a:cubicBezTo>
                    <a:pt x="240470" y="519292"/>
                    <a:pt x="251195" y="519721"/>
                    <a:pt x="261788" y="524319"/>
                  </a:cubicBezTo>
                  <a:cubicBezTo>
                    <a:pt x="262549" y="526469"/>
                    <a:pt x="260354" y="528391"/>
                    <a:pt x="259260" y="530395"/>
                  </a:cubicBezTo>
                  <a:cubicBezTo>
                    <a:pt x="262438" y="536936"/>
                    <a:pt x="265166" y="528406"/>
                    <a:pt x="264929" y="524555"/>
                  </a:cubicBezTo>
                  <a:cubicBezTo>
                    <a:pt x="269645" y="523432"/>
                    <a:pt x="264730" y="531954"/>
                    <a:pt x="269328" y="534933"/>
                  </a:cubicBezTo>
                  <a:cubicBezTo>
                    <a:pt x="273763" y="532368"/>
                    <a:pt x="266386" y="528850"/>
                    <a:pt x="268810" y="526093"/>
                  </a:cubicBezTo>
                  <a:cubicBezTo>
                    <a:pt x="275330" y="527002"/>
                    <a:pt x="282086" y="519817"/>
                    <a:pt x="288354" y="528894"/>
                  </a:cubicBezTo>
                  <a:cubicBezTo>
                    <a:pt x="290963" y="520246"/>
                    <a:pt x="293772" y="524540"/>
                    <a:pt x="298000" y="522108"/>
                  </a:cubicBezTo>
                  <a:cubicBezTo>
                    <a:pt x="300780" y="524814"/>
                    <a:pt x="298769" y="527194"/>
                    <a:pt x="300898" y="529877"/>
                  </a:cubicBezTo>
                  <a:cubicBezTo>
                    <a:pt x="306020" y="524873"/>
                    <a:pt x="310951" y="526617"/>
                    <a:pt x="315903" y="527261"/>
                  </a:cubicBezTo>
                  <a:cubicBezTo>
                    <a:pt x="316938" y="532073"/>
                    <a:pt x="311712" y="530114"/>
                    <a:pt x="310293" y="530579"/>
                  </a:cubicBezTo>
                  <a:cubicBezTo>
                    <a:pt x="313434" y="535953"/>
                    <a:pt x="319444" y="532804"/>
                    <a:pt x="323724" y="527867"/>
                  </a:cubicBezTo>
                  <a:cubicBezTo>
                    <a:pt x="326644" y="531023"/>
                    <a:pt x="322918" y="533669"/>
                    <a:pt x="325823" y="536818"/>
                  </a:cubicBezTo>
                  <a:cubicBezTo>
                    <a:pt x="323539" y="540817"/>
                    <a:pt x="320242" y="537254"/>
                    <a:pt x="320131" y="542658"/>
                  </a:cubicBezTo>
                  <a:cubicBezTo>
                    <a:pt x="330022" y="543855"/>
                    <a:pt x="336637" y="540950"/>
                    <a:pt x="345522" y="534593"/>
                  </a:cubicBezTo>
                  <a:cubicBezTo>
                    <a:pt x="349809" y="538673"/>
                    <a:pt x="342536" y="541889"/>
                    <a:pt x="345958" y="545925"/>
                  </a:cubicBezTo>
                  <a:cubicBezTo>
                    <a:pt x="354341" y="545851"/>
                    <a:pt x="362752" y="544890"/>
                    <a:pt x="370898" y="552858"/>
                  </a:cubicBezTo>
                  <a:cubicBezTo>
                    <a:pt x="375274" y="544979"/>
                    <a:pt x="377994" y="552008"/>
                    <a:pt x="380286" y="553627"/>
                  </a:cubicBezTo>
                  <a:cubicBezTo>
                    <a:pt x="381905" y="551210"/>
                    <a:pt x="379310" y="548512"/>
                    <a:pt x="382082" y="546206"/>
                  </a:cubicBezTo>
                  <a:cubicBezTo>
                    <a:pt x="387944" y="554972"/>
                    <a:pt x="402483" y="542406"/>
                    <a:pt x="403053" y="554100"/>
                  </a:cubicBezTo>
                  <a:cubicBezTo>
                    <a:pt x="412824" y="553391"/>
                    <a:pt x="426307" y="561935"/>
                    <a:pt x="433655" y="555224"/>
                  </a:cubicBezTo>
                  <a:cubicBezTo>
                    <a:pt x="438407" y="562675"/>
                    <a:pt x="443604" y="555408"/>
                    <a:pt x="448283" y="565158"/>
                  </a:cubicBezTo>
                  <a:cubicBezTo>
                    <a:pt x="451898" y="558276"/>
                    <a:pt x="455091" y="564877"/>
                    <a:pt x="458742" y="557168"/>
                  </a:cubicBezTo>
                  <a:cubicBezTo>
                    <a:pt x="461522" y="559895"/>
                    <a:pt x="459511" y="562268"/>
                    <a:pt x="461647" y="564951"/>
                  </a:cubicBezTo>
                  <a:cubicBezTo>
                    <a:pt x="479927" y="566548"/>
                    <a:pt x="498311" y="564818"/>
                    <a:pt x="516354" y="574198"/>
                  </a:cubicBezTo>
                  <a:cubicBezTo>
                    <a:pt x="516916" y="570976"/>
                    <a:pt x="518956" y="568159"/>
                    <a:pt x="515755" y="567886"/>
                  </a:cubicBezTo>
                  <a:cubicBezTo>
                    <a:pt x="530775" y="573504"/>
                    <a:pt x="545818" y="578109"/>
                    <a:pt x="561141" y="573917"/>
                  </a:cubicBezTo>
                  <a:cubicBezTo>
                    <a:pt x="564889" y="571012"/>
                    <a:pt x="568274" y="580518"/>
                    <a:pt x="571963" y="579779"/>
                  </a:cubicBezTo>
                  <a:cubicBezTo>
                    <a:pt x="572665" y="578160"/>
                    <a:pt x="571024" y="576349"/>
                    <a:pt x="572110" y="574760"/>
                  </a:cubicBezTo>
                  <a:cubicBezTo>
                    <a:pt x="576716" y="577687"/>
                    <a:pt x="582592" y="581236"/>
                    <a:pt x="589348" y="576113"/>
                  </a:cubicBezTo>
                  <a:cubicBezTo>
                    <a:pt x="590841" y="578722"/>
                    <a:pt x="592334" y="581368"/>
                    <a:pt x="593820" y="583985"/>
                  </a:cubicBezTo>
                  <a:cubicBezTo>
                    <a:pt x="609964" y="578404"/>
                    <a:pt x="625767" y="584273"/>
                    <a:pt x="641593" y="588945"/>
                  </a:cubicBezTo>
                  <a:cubicBezTo>
                    <a:pt x="642111" y="587725"/>
                    <a:pt x="641667" y="586447"/>
                    <a:pt x="642495" y="585242"/>
                  </a:cubicBezTo>
                  <a:cubicBezTo>
                    <a:pt x="670030" y="592693"/>
                    <a:pt x="697904" y="588982"/>
                    <a:pt x="725490" y="594186"/>
                  </a:cubicBezTo>
                  <a:cubicBezTo>
                    <a:pt x="729903" y="586617"/>
                    <a:pt x="748767" y="595036"/>
                    <a:pt x="760808" y="595686"/>
                  </a:cubicBezTo>
                  <a:cubicBezTo>
                    <a:pt x="767328" y="596041"/>
                    <a:pt x="772532" y="591554"/>
                    <a:pt x="777211" y="598229"/>
                  </a:cubicBezTo>
                  <a:cubicBezTo>
                    <a:pt x="778305" y="596632"/>
                    <a:pt x="779406" y="595036"/>
                    <a:pt x="780515" y="593454"/>
                  </a:cubicBezTo>
                  <a:cubicBezTo>
                    <a:pt x="783479" y="602893"/>
                    <a:pt x="790782" y="590727"/>
                    <a:pt x="796030" y="599693"/>
                  </a:cubicBezTo>
                  <a:cubicBezTo>
                    <a:pt x="809380" y="591658"/>
                    <a:pt x="828184" y="603551"/>
                    <a:pt x="844018" y="597135"/>
                  </a:cubicBezTo>
                  <a:cubicBezTo>
                    <a:pt x="845023" y="598857"/>
                    <a:pt x="846021" y="600624"/>
                    <a:pt x="847019" y="602376"/>
                  </a:cubicBezTo>
                  <a:cubicBezTo>
                    <a:pt x="867405" y="594770"/>
                    <a:pt x="887223" y="606641"/>
                    <a:pt x="907631" y="598303"/>
                  </a:cubicBezTo>
                  <a:cubicBezTo>
                    <a:pt x="916273" y="606626"/>
                    <a:pt x="925549" y="594733"/>
                    <a:pt x="934198" y="602871"/>
                  </a:cubicBezTo>
                  <a:cubicBezTo>
                    <a:pt x="939653" y="595834"/>
                    <a:pt x="944598" y="605030"/>
                    <a:pt x="950016" y="599057"/>
                  </a:cubicBezTo>
                  <a:cubicBezTo>
                    <a:pt x="964497" y="605059"/>
                    <a:pt x="979236" y="602923"/>
                    <a:pt x="993982" y="599966"/>
                  </a:cubicBezTo>
                  <a:cubicBezTo>
                    <a:pt x="1026336" y="604083"/>
                    <a:pt x="1059045" y="596019"/>
                    <a:pt x="1091392" y="599988"/>
                  </a:cubicBezTo>
                  <a:cubicBezTo>
                    <a:pt x="1092486" y="598392"/>
                    <a:pt x="1093587" y="596803"/>
                    <a:pt x="1094681" y="595213"/>
                  </a:cubicBezTo>
                  <a:cubicBezTo>
                    <a:pt x="1096100" y="594023"/>
                    <a:pt x="1096056" y="597438"/>
                    <a:pt x="1095346" y="599035"/>
                  </a:cubicBezTo>
                  <a:cubicBezTo>
                    <a:pt x="1112658" y="595494"/>
                    <a:pt x="1125157" y="596677"/>
                    <a:pt x="1142683" y="592678"/>
                  </a:cubicBezTo>
                  <a:cubicBezTo>
                    <a:pt x="1143674" y="594437"/>
                    <a:pt x="1144672" y="596159"/>
                    <a:pt x="1145655" y="597919"/>
                  </a:cubicBezTo>
                  <a:cubicBezTo>
                    <a:pt x="1148929" y="597290"/>
                    <a:pt x="1147089" y="588790"/>
                    <a:pt x="1152078" y="593402"/>
                  </a:cubicBezTo>
                  <a:cubicBezTo>
                    <a:pt x="1152840" y="595871"/>
                    <a:pt x="1150740" y="594408"/>
                    <a:pt x="1149624" y="596958"/>
                  </a:cubicBezTo>
                  <a:cubicBezTo>
                    <a:pt x="1151731" y="598628"/>
                    <a:pt x="1155168" y="597527"/>
                    <a:pt x="1155220" y="593654"/>
                  </a:cubicBezTo>
                  <a:cubicBezTo>
                    <a:pt x="1282824" y="596403"/>
                    <a:pt x="1406718" y="573637"/>
                    <a:pt x="1533894" y="566518"/>
                  </a:cubicBezTo>
                  <a:cubicBezTo>
                    <a:pt x="1534707" y="565343"/>
                    <a:pt x="1535535" y="564131"/>
                    <a:pt x="1536363" y="562948"/>
                  </a:cubicBezTo>
                  <a:cubicBezTo>
                    <a:pt x="1553527" y="566881"/>
                    <a:pt x="1571178" y="554499"/>
                    <a:pt x="1588239" y="561943"/>
                  </a:cubicBezTo>
                  <a:cubicBezTo>
                    <a:pt x="1591306" y="560442"/>
                    <a:pt x="1594049" y="552067"/>
                    <a:pt x="1594581" y="559932"/>
                  </a:cubicBezTo>
                  <a:cubicBezTo>
                    <a:pt x="1597035" y="556340"/>
                    <a:pt x="1604190" y="553834"/>
                    <a:pt x="1608780" y="558535"/>
                  </a:cubicBezTo>
                  <a:cubicBezTo>
                    <a:pt x="1609860" y="556924"/>
                    <a:pt x="1610969" y="555335"/>
                    <a:pt x="1612055" y="553753"/>
                  </a:cubicBezTo>
                  <a:cubicBezTo>
                    <a:pt x="1618057" y="554322"/>
                    <a:pt x="1624022" y="556266"/>
                    <a:pt x="1630195" y="551380"/>
                  </a:cubicBezTo>
                  <a:cubicBezTo>
                    <a:pt x="1659052" y="557848"/>
                    <a:pt x="1688619" y="541505"/>
                    <a:pt x="1717299" y="554381"/>
                  </a:cubicBezTo>
                  <a:cubicBezTo>
                    <a:pt x="1718401" y="552799"/>
                    <a:pt x="1719488" y="551210"/>
                    <a:pt x="1720589" y="549621"/>
                  </a:cubicBezTo>
                  <a:cubicBezTo>
                    <a:pt x="1725305" y="555749"/>
                    <a:pt x="1733820" y="553989"/>
                    <a:pt x="1736341" y="548312"/>
                  </a:cubicBezTo>
                  <a:cubicBezTo>
                    <a:pt x="1737782" y="550537"/>
                    <a:pt x="1736910" y="552540"/>
                    <a:pt x="1738507" y="554765"/>
                  </a:cubicBezTo>
                  <a:cubicBezTo>
                    <a:pt x="1740732" y="545400"/>
                    <a:pt x="1743311" y="551299"/>
                    <a:pt x="1745595" y="554056"/>
                  </a:cubicBezTo>
                  <a:cubicBezTo>
                    <a:pt x="1753224" y="546331"/>
                    <a:pt x="1762367" y="548460"/>
                    <a:pt x="1772457" y="548608"/>
                  </a:cubicBezTo>
                  <a:cubicBezTo>
                    <a:pt x="1773780" y="550818"/>
                    <a:pt x="1773780" y="552910"/>
                    <a:pt x="1773056" y="554943"/>
                  </a:cubicBezTo>
                  <a:cubicBezTo>
                    <a:pt x="1775429" y="556199"/>
                    <a:pt x="1775872" y="546087"/>
                    <a:pt x="1780226" y="551735"/>
                  </a:cubicBezTo>
                  <a:cubicBezTo>
                    <a:pt x="1781002" y="550530"/>
                    <a:pt x="1779945" y="549192"/>
                    <a:pt x="1779561" y="547898"/>
                  </a:cubicBezTo>
                  <a:cubicBezTo>
                    <a:pt x="1781985" y="545711"/>
                    <a:pt x="1784195" y="550441"/>
                    <a:pt x="1786731" y="544698"/>
                  </a:cubicBezTo>
                  <a:cubicBezTo>
                    <a:pt x="1788305" y="546472"/>
                    <a:pt x="1787485" y="548098"/>
                    <a:pt x="1786568" y="549695"/>
                  </a:cubicBezTo>
                  <a:cubicBezTo>
                    <a:pt x="1789332" y="546420"/>
                    <a:pt x="1794595" y="542783"/>
                    <a:pt x="1799334" y="543160"/>
                  </a:cubicBezTo>
                  <a:cubicBezTo>
                    <a:pt x="1801411" y="549621"/>
                    <a:pt x="1796651" y="546442"/>
                    <a:pt x="1794411" y="550308"/>
                  </a:cubicBezTo>
                  <a:cubicBezTo>
                    <a:pt x="1804013" y="544491"/>
                    <a:pt x="1813533" y="541859"/>
                    <a:pt x="1823076" y="537446"/>
                  </a:cubicBezTo>
                  <a:cubicBezTo>
                    <a:pt x="1824333" y="539642"/>
                    <a:pt x="1825560" y="541845"/>
                    <a:pt x="1826816" y="544032"/>
                  </a:cubicBezTo>
                  <a:cubicBezTo>
                    <a:pt x="1825959" y="549702"/>
                    <a:pt x="1829078" y="541024"/>
                    <a:pt x="1825397" y="538903"/>
                  </a:cubicBezTo>
                  <a:cubicBezTo>
                    <a:pt x="1829832" y="532671"/>
                    <a:pt x="1833787" y="534305"/>
                    <a:pt x="1839804" y="529973"/>
                  </a:cubicBezTo>
                  <a:cubicBezTo>
                    <a:pt x="1840787" y="535414"/>
                    <a:pt x="1846419" y="533440"/>
                    <a:pt x="1842724" y="537749"/>
                  </a:cubicBezTo>
                  <a:cubicBezTo>
                    <a:pt x="1845362" y="539767"/>
                    <a:pt x="1845451" y="530439"/>
                    <a:pt x="1850559" y="538341"/>
                  </a:cubicBezTo>
                  <a:cubicBezTo>
                    <a:pt x="1854292" y="533292"/>
                    <a:pt x="1848681" y="534290"/>
                    <a:pt x="1847572" y="533100"/>
                  </a:cubicBezTo>
                  <a:cubicBezTo>
                    <a:pt x="1853264" y="526662"/>
                    <a:pt x="1858579" y="532915"/>
                    <a:pt x="1864293" y="525605"/>
                  </a:cubicBezTo>
                  <a:cubicBezTo>
                    <a:pt x="1865025" y="527334"/>
                    <a:pt x="1863421" y="528887"/>
                    <a:pt x="1862578" y="530483"/>
                  </a:cubicBezTo>
                  <a:cubicBezTo>
                    <a:pt x="1864093" y="532050"/>
                    <a:pt x="1865801" y="527859"/>
                    <a:pt x="1867198" y="533359"/>
                  </a:cubicBezTo>
                  <a:cubicBezTo>
                    <a:pt x="1865867" y="526344"/>
                    <a:pt x="1870007" y="530661"/>
                    <a:pt x="1872941" y="525013"/>
                  </a:cubicBezTo>
                  <a:cubicBezTo>
                    <a:pt x="1886439" y="534815"/>
                    <a:pt x="1902065" y="508848"/>
                    <a:pt x="1913840" y="523165"/>
                  </a:cubicBezTo>
                  <a:cubicBezTo>
                    <a:pt x="1916538" y="511893"/>
                    <a:pt x="1924942" y="514081"/>
                    <a:pt x="1929910" y="511849"/>
                  </a:cubicBezTo>
                  <a:cubicBezTo>
                    <a:pt x="1929614" y="519854"/>
                    <a:pt x="1923080" y="513844"/>
                    <a:pt x="1920271" y="518649"/>
                  </a:cubicBezTo>
                  <a:cubicBezTo>
                    <a:pt x="1921505" y="521133"/>
                    <a:pt x="1922843" y="519950"/>
                    <a:pt x="1924070" y="522707"/>
                  </a:cubicBezTo>
                  <a:cubicBezTo>
                    <a:pt x="1919517" y="525967"/>
                    <a:pt x="1914845" y="533218"/>
                    <a:pt x="1910329" y="535443"/>
                  </a:cubicBezTo>
                  <a:cubicBezTo>
                    <a:pt x="1910913" y="522397"/>
                    <a:pt x="1898583" y="535162"/>
                    <a:pt x="1896151" y="536848"/>
                  </a:cubicBezTo>
                  <a:cubicBezTo>
                    <a:pt x="1905162" y="543293"/>
                    <a:pt x="1920079" y="539154"/>
                    <a:pt x="1928624" y="528074"/>
                  </a:cubicBezTo>
                  <a:cubicBezTo>
                    <a:pt x="1929385" y="530232"/>
                    <a:pt x="1927197" y="532139"/>
                    <a:pt x="1926088" y="534150"/>
                  </a:cubicBezTo>
                  <a:cubicBezTo>
                    <a:pt x="1930974" y="532634"/>
                    <a:pt x="1941049" y="532753"/>
                    <a:pt x="1941397" y="521517"/>
                  </a:cubicBezTo>
                  <a:cubicBezTo>
                    <a:pt x="1944427" y="519152"/>
                    <a:pt x="1943304" y="526484"/>
                    <a:pt x="1945137" y="528103"/>
                  </a:cubicBezTo>
                  <a:cubicBezTo>
                    <a:pt x="1954221" y="520246"/>
                    <a:pt x="1959913" y="520356"/>
                    <a:pt x="1969988" y="511183"/>
                  </a:cubicBezTo>
                  <a:cubicBezTo>
                    <a:pt x="1982022" y="511501"/>
                    <a:pt x="1994078" y="511457"/>
                    <a:pt x="2006504" y="498942"/>
                  </a:cubicBezTo>
                  <a:cubicBezTo>
                    <a:pt x="2013511" y="500850"/>
                    <a:pt x="2024924" y="495106"/>
                    <a:pt x="2029640" y="486924"/>
                  </a:cubicBezTo>
                  <a:cubicBezTo>
                    <a:pt x="2044867" y="492297"/>
                    <a:pt x="2071455" y="460764"/>
                    <a:pt x="2091154" y="479140"/>
                  </a:cubicBezTo>
                  <a:cubicBezTo>
                    <a:pt x="2086424" y="463129"/>
                    <a:pt x="2102981" y="470366"/>
                    <a:pt x="2102065" y="456107"/>
                  </a:cubicBezTo>
                  <a:cubicBezTo>
                    <a:pt x="2106219" y="457371"/>
                    <a:pt x="2110854" y="442728"/>
                    <a:pt x="2114764" y="452086"/>
                  </a:cubicBezTo>
                  <a:cubicBezTo>
                    <a:pt x="2131676" y="438234"/>
                    <a:pt x="2148204" y="437361"/>
                    <a:pt x="2164333" y="449647"/>
                  </a:cubicBezTo>
                  <a:cubicBezTo>
                    <a:pt x="2166521" y="445648"/>
                    <a:pt x="2168894" y="441641"/>
                    <a:pt x="2167844" y="437361"/>
                  </a:cubicBezTo>
                  <a:cubicBezTo>
                    <a:pt x="2170498" y="435920"/>
                    <a:pt x="2173048" y="438049"/>
                    <a:pt x="2175517" y="442979"/>
                  </a:cubicBezTo>
                  <a:cubicBezTo>
                    <a:pt x="2178067" y="437236"/>
                    <a:pt x="2180322" y="440037"/>
                    <a:pt x="2182687" y="439771"/>
                  </a:cubicBezTo>
                  <a:cubicBezTo>
                    <a:pt x="2183840" y="432912"/>
                    <a:pt x="2186028" y="433917"/>
                    <a:pt x="2187765" y="427604"/>
                  </a:cubicBezTo>
                  <a:cubicBezTo>
                    <a:pt x="2186294" y="424211"/>
                    <a:pt x="2184572" y="429608"/>
                    <a:pt x="2183064" y="427264"/>
                  </a:cubicBezTo>
                  <a:cubicBezTo>
                    <a:pt x="2193546" y="418638"/>
                    <a:pt x="2210554" y="418830"/>
                    <a:pt x="2222995" y="431603"/>
                  </a:cubicBezTo>
                  <a:cubicBezTo>
                    <a:pt x="2224636" y="422437"/>
                    <a:pt x="2229174" y="420434"/>
                    <a:pt x="2234267" y="422437"/>
                  </a:cubicBezTo>
                  <a:cubicBezTo>
                    <a:pt x="2244290" y="403891"/>
                    <a:pt x="2257167" y="393994"/>
                    <a:pt x="2269903" y="387489"/>
                  </a:cubicBezTo>
                  <a:cubicBezTo>
                    <a:pt x="2271396" y="390135"/>
                    <a:pt x="2272882" y="392774"/>
                    <a:pt x="2274383" y="395398"/>
                  </a:cubicBezTo>
                  <a:cubicBezTo>
                    <a:pt x="2273155" y="387267"/>
                    <a:pt x="2281419" y="389396"/>
                    <a:pt x="2284901" y="384917"/>
                  </a:cubicBezTo>
                  <a:cubicBezTo>
                    <a:pt x="2285197" y="386617"/>
                    <a:pt x="2285522" y="388310"/>
                    <a:pt x="2284746" y="389921"/>
                  </a:cubicBezTo>
                  <a:cubicBezTo>
                    <a:pt x="2296100" y="386528"/>
                    <a:pt x="2306729" y="384754"/>
                    <a:pt x="2315880" y="373504"/>
                  </a:cubicBezTo>
                  <a:cubicBezTo>
                    <a:pt x="2327803" y="370946"/>
                    <a:pt x="2343784" y="367088"/>
                    <a:pt x="2353438" y="352563"/>
                  </a:cubicBezTo>
                  <a:cubicBezTo>
                    <a:pt x="2361495" y="353945"/>
                    <a:pt x="2376544" y="339243"/>
                    <a:pt x="2383079" y="333507"/>
                  </a:cubicBezTo>
                  <a:cubicBezTo>
                    <a:pt x="2394115" y="323853"/>
                    <a:pt x="2403953" y="316262"/>
                    <a:pt x="2412284" y="303126"/>
                  </a:cubicBezTo>
                  <a:cubicBezTo>
                    <a:pt x="2409283" y="302993"/>
                    <a:pt x="2409305" y="298677"/>
                    <a:pt x="2407804" y="295254"/>
                  </a:cubicBezTo>
                  <a:cubicBezTo>
                    <a:pt x="2410029" y="291403"/>
                    <a:pt x="2412025" y="294544"/>
                    <a:pt x="2414235" y="290723"/>
                  </a:cubicBezTo>
                  <a:cubicBezTo>
                    <a:pt x="2410406" y="288195"/>
                    <a:pt x="2408669" y="292903"/>
                    <a:pt x="2406466" y="287604"/>
                  </a:cubicBezTo>
                  <a:cubicBezTo>
                    <a:pt x="2402512" y="296237"/>
                    <a:pt x="2395992" y="283856"/>
                    <a:pt x="2394521" y="292977"/>
                  </a:cubicBezTo>
                  <a:cubicBezTo>
                    <a:pt x="2392621" y="295432"/>
                    <a:pt x="2391018" y="287892"/>
                    <a:pt x="2389236" y="286288"/>
                  </a:cubicBezTo>
                  <a:cubicBezTo>
                    <a:pt x="2384195" y="288077"/>
                    <a:pt x="2379198" y="288764"/>
                    <a:pt x="2374231" y="288875"/>
                  </a:cubicBezTo>
                  <a:cubicBezTo>
                    <a:pt x="2378865" y="282784"/>
                    <a:pt x="2380980" y="282518"/>
                    <a:pt x="2387307" y="272310"/>
                  </a:cubicBezTo>
                  <a:cubicBezTo>
                    <a:pt x="2368613" y="275355"/>
                    <a:pt x="2343171" y="277203"/>
                    <a:pt x="2321453" y="293576"/>
                  </a:cubicBezTo>
                  <a:cubicBezTo>
                    <a:pt x="2319310" y="295018"/>
                    <a:pt x="2317270" y="293244"/>
                    <a:pt x="2315266" y="290597"/>
                  </a:cubicBezTo>
                  <a:cubicBezTo>
                    <a:pt x="2315037" y="292652"/>
                    <a:pt x="2315362" y="294781"/>
                    <a:pt x="2315850" y="296910"/>
                  </a:cubicBezTo>
                  <a:cubicBezTo>
                    <a:pt x="2313492" y="296858"/>
                    <a:pt x="2311083" y="298787"/>
                    <a:pt x="2308680" y="300125"/>
                  </a:cubicBezTo>
                  <a:cubicBezTo>
                    <a:pt x="2305406" y="288594"/>
                    <a:pt x="2296129" y="306992"/>
                    <a:pt x="2291731" y="315109"/>
                  </a:cubicBezTo>
                  <a:cubicBezTo>
                    <a:pt x="2289528" y="310770"/>
                    <a:pt x="2292958" y="306844"/>
                    <a:pt x="2295257" y="302845"/>
                  </a:cubicBezTo>
                  <a:cubicBezTo>
                    <a:pt x="2293047" y="304309"/>
                    <a:pt x="2289750" y="300709"/>
                    <a:pt x="2289964" y="296156"/>
                  </a:cubicBezTo>
                  <a:cubicBezTo>
                    <a:pt x="2293926" y="290804"/>
                    <a:pt x="2294599" y="295587"/>
                    <a:pt x="2297267" y="287936"/>
                  </a:cubicBezTo>
                  <a:cubicBezTo>
                    <a:pt x="2295552" y="284085"/>
                    <a:pt x="2293365" y="295846"/>
                    <a:pt x="2291753" y="288772"/>
                  </a:cubicBezTo>
                  <a:cubicBezTo>
                    <a:pt x="2288811" y="291048"/>
                    <a:pt x="2290666" y="293717"/>
                    <a:pt x="2288397" y="296045"/>
                  </a:cubicBezTo>
                  <a:cubicBezTo>
                    <a:pt x="2287333" y="296518"/>
                    <a:pt x="2286276" y="297028"/>
                    <a:pt x="2285248" y="295801"/>
                  </a:cubicBezTo>
                  <a:cubicBezTo>
                    <a:pt x="2285345" y="291617"/>
                    <a:pt x="2288789" y="287685"/>
                    <a:pt x="2288774" y="283516"/>
                  </a:cubicBezTo>
                  <a:cubicBezTo>
                    <a:pt x="2289580" y="282777"/>
                    <a:pt x="2290334" y="283634"/>
                    <a:pt x="2291162" y="282444"/>
                  </a:cubicBezTo>
                  <a:cubicBezTo>
                    <a:pt x="2289240" y="290058"/>
                    <a:pt x="2296018" y="284299"/>
                    <a:pt x="2298990" y="283043"/>
                  </a:cubicBezTo>
                  <a:cubicBezTo>
                    <a:pt x="2300446" y="285246"/>
                    <a:pt x="2299574" y="287278"/>
                    <a:pt x="2301163" y="289481"/>
                  </a:cubicBezTo>
                  <a:cubicBezTo>
                    <a:pt x="2308119" y="285793"/>
                    <a:pt x="2309590" y="272887"/>
                    <a:pt x="2315872" y="270536"/>
                  </a:cubicBezTo>
                  <a:cubicBezTo>
                    <a:pt x="2316420" y="275208"/>
                    <a:pt x="2310425" y="279332"/>
                    <a:pt x="2308407" y="283760"/>
                  </a:cubicBezTo>
                  <a:cubicBezTo>
                    <a:pt x="2311245" y="284041"/>
                    <a:pt x="2317233" y="281505"/>
                    <a:pt x="2315717" y="275562"/>
                  </a:cubicBezTo>
                  <a:cubicBezTo>
                    <a:pt x="2323183" y="280057"/>
                    <a:pt x="2331092" y="269501"/>
                    <a:pt x="2338869" y="263528"/>
                  </a:cubicBezTo>
                  <a:cubicBezTo>
                    <a:pt x="2334293" y="259441"/>
                    <a:pt x="2329267" y="269191"/>
                    <a:pt x="2324462" y="272458"/>
                  </a:cubicBezTo>
                  <a:cubicBezTo>
                    <a:pt x="2327448" y="260439"/>
                    <a:pt x="2336961" y="256935"/>
                    <a:pt x="2341995" y="263772"/>
                  </a:cubicBezTo>
                  <a:cubicBezTo>
                    <a:pt x="2348219" y="257253"/>
                    <a:pt x="2354421" y="251591"/>
                    <a:pt x="2360290" y="256418"/>
                  </a:cubicBezTo>
                  <a:cubicBezTo>
                    <a:pt x="2379383" y="239860"/>
                    <a:pt x="2397811" y="245308"/>
                    <a:pt x="2416807" y="231892"/>
                  </a:cubicBezTo>
                  <a:cubicBezTo>
                    <a:pt x="2412801" y="225690"/>
                    <a:pt x="2408492" y="229970"/>
                    <a:pt x="2404574" y="220915"/>
                  </a:cubicBezTo>
                  <a:cubicBezTo>
                    <a:pt x="2400058" y="223258"/>
                    <a:pt x="2395615" y="222785"/>
                    <a:pt x="2391350" y="216117"/>
                  </a:cubicBezTo>
                  <a:cubicBezTo>
                    <a:pt x="2389813" y="217670"/>
                    <a:pt x="2390648" y="219407"/>
                    <a:pt x="2389635" y="221026"/>
                  </a:cubicBezTo>
                  <a:cubicBezTo>
                    <a:pt x="2386494" y="212459"/>
                    <a:pt x="2382842" y="220309"/>
                    <a:pt x="2379575" y="216465"/>
                  </a:cubicBezTo>
                  <a:cubicBezTo>
                    <a:pt x="2378060" y="213390"/>
                    <a:pt x="2380033" y="210640"/>
                    <a:pt x="2382177" y="207868"/>
                  </a:cubicBezTo>
                  <a:cubicBezTo>
                    <a:pt x="2378149" y="202627"/>
                    <a:pt x="2373780" y="208570"/>
                    <a:pt x="2369641" y="206900"/>
                  </a:cubicBezTo>
                  <a:cubicBezTo>
                    <a:pt x="2366521" y="203714"/>
                    <a:pt x="2371333" y="201164"/>
                    <a:pt x="2369138" y="198067"/>
                  </a:cubicBezTo>
                  <a:cubicBezTo>
                    <a:pt x="2363084" y="194127"/>
                    <a:pt x="2359617" y="203574"/>
                    <a:pt x="2352403" y="205540"/>
                  </a:cubicBezTo>
                  <a:cubicBezTo>
                    <a:pt x="2350496" y="198562"/>
                    <a:pt x="2358679" y="193528"/>
                    <a:pt x="2361517" y="189958"/>
                  </a:cubicBezTo>
                  <a:cubicBezTo>
                    <a:pt x="2360216" y="189699"/>
                    <a:pt x="2358952" y="188258"/>
                    <a:pt x="2357703" y="185885"/>
                  </a:cubicBezTo>
                  <a:cubicBezTo>
                    <a:pt x="2356927" y="187068"/>
                    <a:pt x="2357984" y="188398"/>
                    <a:pt x="2358390" y="189699"/>
                  </a:cubicBezTo>
                  <a:cubicBezTo>
                    <a:pt x="2355182" y="192759"/>
                    <a:pt x="2353475" y="187363"/>
                    <a:pt x="2351959" y="194230"/>
                  </a:cubicBezTo>
                  <a:cubicBezTo>
                    <a:pt x="2350525" y="192013"/>
                    <a:pt x="2351397" y="189980"/>
                    <a:pt x="2349801" y="187785"/>
                  </a:cubicBezTo>
                  <a:cubicBezTo>
                    <a:pt x="2344434" y="191946"/>
                    <a:pt x="2339245" y="190475"/>
                    <a:pt x="2334042" y="189071"/>
                  </a:cubicBezTo>
                  <a:cubicBezTo>
                    <a:pt x="2332053" y="192257"/>
                    <a:pt x="2331950" y="195591"/>
                    <a:pt x="2333746" y="199079"/>
                  </a:cubicBezTo>
                  <a:cubicBezTo>
                    <a:pt x="2332075" y="202280"/>
                    <a:pt x="2330471" y="203463"/>
                    <a:pt x="2328890" y="203758"/>
                  </a:cubicBezTo>
                  <a:cubicBezTo>
                    <a:pt x="2327337" y="198599"/>
                    <a:pt x="2326827" y="193521"/>
                    <a:pt x="2326214" y="188465"/>
                  </a:cubicBezTo>
                  <a:cubicBezTo>
                    <a:pt x="2332563" y="187142"/>
                    <a:pt x="2342173" y="177606"/>
                    <a:pt x="2344139" y="167258"/>
                  </a:cubicBezTo>
                  <a:cubicBezTo>
                    <a:pt x="2353903" y="164685"/>
                    <a:pt x="2363697" y="161219"/>
                    <a:pt x="2373255" y="165757"/>
                  </a:cubicBezTo>
                  <a:cubicBezTo>
                    <a:pt x="2370964" y="155645"/>
                    <a:pt x="2378149" y="159156"/>
                    <a:pt x="2382066" y="160154"/>
                  </a:cubicBezTo>
                  <a:cubicBezTo>
                    <a:pt x="2383094" y="165513"/>
                    <a:pt x="2377964" y="159696"/>
                    <a:pt x="2376470" y="163488"/>
                  </a:cubicBezTo>
                  <a:cubicBezTo>
                    <a:pt x="2380477" y="169150"/>
                    <a:pt x="2384993" y="158388"/>
                    <a:pt x="2389229" y="156931"/>
                  </a:cubicBezTo>
                  <a:cubicBezTo>
                    <a:pt x="2392134" y="160420"/>
                    <a:pt x="2387300" y="163030"/>
                    <a:pt x="2391387" y="163377"/>
                  </a:cubicBezTo>
                  <a:cubicBezTo>
                    <a:pt x="2392474" y="154854"/>
                    <a:pt x="2403251" y="154906"/>
                    <a:pt x="2408869" y="157205"/>
                  </a:cubicBezTo>
                  <a:cubicBezTo>
                    <a:pt x="2413651" y="149444"/>
                    <a:pt x="2419055" y="153206"/>
                    <a:pt x="2425574" y="149702"/>
                  </a:cubicBezTo>
                  <a:cubicBezTo>
                    <a:pt x="2426299" y="141187"/>
                    <a:pt x="2419942" y="147706"/>
                    <a:pt x="2417828" y="146590"/>
                  </a:cubicBezTo>
                  <a:cubicBezTo>
                    <a:pt x="2423298" y="141704"/>
                    <a:pt x="2436721" y="132531"/>
                    <a:pt x="2446271" y="141261"/>
                  </a:cubicBezTo>
                  <a:cubicBezTo>
                    <a:pt x="2452990" y="131008"/>
                    <a:pt x="2475469" y="141830"/>
                    <a:pt x="2477553" y="119825"/>
                  </a:cubicBezTo>
                  <a:cubicBezTo>
                    <a:pt x="2483282" y="122937"/>
                    <a:pt x="2485603" y="111841"/>
                    <a:pt x="2490245" y="115781"/>
                  </a:cubicBezTo>
                  <a:cubicBezTo>
                    <a:pt x="2490275" y="120113"/>
                    <a:pt x="2487104" y="118642"/>
                    <a:pt x="2487628" y="124378"/>
                  </a:cubicBezTo>
                  <a:cubicBezTo>
                    <a:pt x="2500327" y="115966"/>
                    <a:pt x="2512879" y="103333"/>
                    <a:pt x="2513914" y="86236"/>
                  </a:cubicBezTo>
                  <a:cubicBezTo>
                    <a:pt x="2511016" y="82274"/>
                    <a:pt x="2505812" y="78216"/>
                    <a:pt x="2507283" y="71904"/>
                  </a:cubicBezTo>
                  <a:cubicBezTo>
                    <a:pt x="2500623" y="65946"/>
                    <a:pt x="2489972" y="67505"/>
                    <a:pt x="2488257" y="51576"/>
                  </a:cubicBezTo>
                  <a:cubicBezTo>
                    <a:pt x="2485026" y="58473"/>
                    <a:pt x="2479290" y="55486"/>
                    <a:pt x="2478470" y="63381"/>
                  </a:cubicBezTo>
                  <a:cubicBezTo>
                    <a:pt x="2479483" y="64733"/>
                    <a:pt x="2480599" y="62324"/>
                    <a:pt x="2481685" y="61119"/>
                  </a:cubicBezTo>
                  <a:cubicBezTo>
                    <a:pt x="2483149" y="65990"/>
                    <a:pt x="2481286" y="64371"/>
                    <a:pt x="2479150" y="67210"/>
                  </a:cubicBezTo>
                  <a:cubicBezTo>
                    <a:pt x="2477206" y="62279"/>
                    <a:pt x="2475151" y="60949"/>
                    <a:pt x="2473037" y="61710"/>
                  </a:cubicBezTo>
                  <a:cubicBezTo>
                    <a:pt x="2470812" y="58613"/>
                    <a:pt x="2471721" y="55738"/>
                    <a:pt x="2474072" y="53003"/>
                  </a:cubicBezTo>
                  <a:cubicBezTo>
                    <a:pt x="2472069" y="52057"/>
                    <a:pt x="2470162" y="53158"/>
                    <a:pt x="2470043" y="56447"/>
                  </a:cubicBezTo>
                  <a:cubicBezTo>
                    <a:pt x="2465276" y="47282"/>
                    <a:pt x="2454084" y="55058"/>
                    <a:pt x="2446375" y="59641"/>
                  </a:cubicBezTo>
                  <a:cubicBezTo>
                    <a:pt x="2437830" y="47939"/>
                    <a:pt x="2428457" y="63913"/>
                    <a:pt x="2419276" y="72621"/>
                  </a:cubicBezTo>
                  <a:cubicBezTo>
                    <a:pt x="2418781" y="71748"/>
                    <a:pt x="2418286" y="70861"/>
                    <a:pt x="2417776" y="69974"/>
                  </a:cubicBezTo>
                  <a:cubicBezTo>
                    <a:pt x="2421634" y="56669"/>
                    <a:pt x="2430394" y="56277"/>
                    <a:pt x="2434977" y="47451"/>
                  </a:cubicBezTo>
                  <a:cubicBezTo>
                    <a:pt x="2433506" y="43800"/>
                    <a:pt x="2431843" y="46779"/>
                    <a:pt x="2430416" y="42070"/>
                  </a:cubicBezTo>
                  <a:cubicBezTo>
                    <a:pt x="2416778" y="55693"/>
                    <a:pt x="2408573" y="50519"/>
                    <a:pt x="2395342" y="59456"/>
                  </a:cubicBezTo>
                  <a:cubicBezTo>
                    <a:pt x="2394891" y="58155"/>
                    <a:pt x="2395416" y="56935"/>
                    <a:pt x="2394662" y="55627"/>
                  </a:cubicBezTo>
                  <a:cubicBezTo>
                    <a:pt x="2399444" y="54171"/>
                    <a:pt x="2406681" y="48161"/>
                    <a:pt x="2409231" y="41678"/>
                  </a:cubicBezTo>
                  <a:cubicBezTo>
                    <a:pt x="2407243" y="37783"/>
                    <a:pt x="2405025" y="42196"/>
                    <a:pt x="2403037" y="38714"/>
                  </a:cubicBezTo>
                  <a:cubicBezTo>
                    <a:pt x="2403894" y="44044"/>
                    <a:pt x="2401773" y="45227"/>
                    <a:pt x="2399001" y="42144"/>
                  </a:cubicBezTo>
                  <a:cubicBezTo>
                    <a:pt x="2399636" y="45537"/>
                    <a:pt x="2399526" y="48885"/>
                    <a:pt x="2398705" y="52190"/>
                  </a:cubicBezTo>
                  <a:cubicBezTo>
                    <a:pt x="2394174" y="49115"/>
                    <a:pt x="2383862" y="53505"/>
                    <a:pt x="2385777" y="63728"/>
                  </a:cubicBezTo>
                  <a:cubicBezTo>
                    <a:pt x="2383803" y="67661"/>
                    <a:pt x="2385067" y="55856"/>
                    <a:pt x="2381978" y="59678"/>
                  </a:cubicBezTo>
                  <a:cubicBezTo>
                    <a:pt x="2381527" y="57098"/>
                    <a:pt x="2385134" y="57194"/>
                    <a:pt x="2383766" y="52271"/>
                  </a:cubicBezTo>
                  <a:cubicBezTo>
                    <a:pt x="2380603" y="51310"/>
                    <a:pt x="2377668" y="60912"/>
                    <a:pt x="2378681" y="64438"/>
                  </a:cubicBezTo>
                  <a:cubicBezTo>
                    <a:pt x="2376544" y="66160"/>
                    <a:pt x="2377047" y="57778"/>
                    <a:pt x="2375022" y="55353"/>
                  </a:cubicBezTo>
                  <a:cubicBezTo>
                    <a:pt x="2370779" y="58805"/>
                    <a:pt x="2373403" y="62767"/>
                    <a:pt x="2370771" y="66323"/>
                  </a:cubicBezTo>
                  <a:cubicBezTo>
                    <a:pt x="2368680" y="69102"/>
                    <a:pt x="2368140" y="62257"/>
                    <a:pt x="2369352" y="61185"/>
                  </a:cubicBezTo>
                  <a:cubicBezTo>
                    <a:pt x="2366100" y="58672"/>
                    <a:pt x="2366743" y="66678"/>
                    <a:pt x="2365996" y="68474"/>
                  </a:cubicBezTo>
                  <a:cubicBezTo>
                    <a:pt x="2365035" y="67956"/>
                    <a:pt x="2361879" y="64593"/>
                    <a:pt x="2361517" y="60602"/>
                  </a:cubicBezTo>
                  <a:cubicBezTo>
                    <a:pt x="2363491" y="56004"/>
                    <a:pt x="2365272" y="57600"/>
                    <a:pt x="2367209" y="54747"/>
                  </a:cubicBezTo>
                  <a:cubicBezTo>
                    <a:pt x="2362618" y="50135"/>
                    <a:pt x="2360393" y="59138"/>
                    <a:pt x="2360623" y="64290"/>
                  </a:cubicBezTo>
                  <a:cubicBezTo>
                    <a:pt x="2355057" y="65362"/>
                    <a:pt x="2350030" y="65694"/>
                    <a:pt x="2346127" y="75718"/>
                  </a:cubicBezTo>
                  <a:cubicBezTo>
                    <a:pt x="2342136" y="72074"/>
                    <a:pt x="2346726" y="69087"/>
                    <a:pt x="2344863" y="65584"/>
                  </a:cubicBezTo>
                  <a:cubicBezTo>
                    <a:pt x="2348071" y="63669"/>
                    <a:pt x="2351242" y="62878"/>
                    <a:pt x="2354421" y="61289"/>
                  </a:cubicBezTo>
                  <a:cubicBezTo>
                    <a:pt x="2351516" y="56041"/>
                    <a:pt x="2351679" y="51044"/>
                    <a:pt x="2354879" y="46269"/>
                  </a:cubicBezTo>
                  <a:cubicBezTo>
                    <a:pt x="2352920" y="43563"/>
                    <a:pt x="2350976" y="46431"/>
                    <a:pt x="2350851" y="49713"/>
                  </a:cubicBezTo>
                  <a:cubicBezTo>
                    <a:pt x="2350555" y="43659"/>
                    <a:pt x="2347118" y="49152"/>
                    <a:pt x="2346379" y="41826"/>
                  </a:cubicBezTo>
                  <a:cubicBezTo>
                    <a:pt x="2341936" y="48449"/>
                    <a:pt x="2337945" y="48102"/>
                    <a:pt x="2332038" y="48272"/>
                  </a:cubicBezTo>
                  <a:cubicBezTo>
                    <a:pt x="2330974" y="44591"/>
                    <a:pt x="2336333" y="41952"/>
                    <a:pt x="2337567" y="47437"/>
                  </a:cubicBezTo>
                  <a:cubicBezTo>
                    <a:pt x="2338395" y="46661"/>
                    <a:pt x="2338041" y="45803"/>
                    <a:pt x="2337656" y="44938"/>
                  </a:cubicBezTo>
                  <a:cubicBezTo>
                    <a:pt x="2338196" y="44162"/>
                    <a:pt x="2338743" y="43364"/>
                    <a:pt x="2339290" y="42566"/>
                  </a:cubicBezTo>
                  <a:cubicBezTo>
                    <a:pt x="2336289" y="37894"/>
                    <a:pt x="2333014" y="42329"/>
                    <a:pt x="2329806" y="44325"/>
                  </a:cubicBezTo>
                  <a:cubicBezTo>
                    <a:pt x="2328357" y="39195"/>
                    <a:pt x="2330183" y="34301"/>
                    <a:pt x="2328705" y="29172"/>
                  </a:cubicBezTo>
                  <a:cubicBezTo>
                    <a:pt x="2326953" y="34405"/>
                    <a:pt x="2326901" y="31988"/>
                    <a:pt x="2323767" y="36319"/>
                  </a:cubicBezTo>
                  <a:cubicBezTo>
                    <a:pt x="2320906" y="33163"/>
                    <a:pt x="2321890" y="30310"/>
                    <a:pt x="2320108" y="27242"/>
                  </a:cubicBezTo>
                  <a:cubicBezTo>
                    <a:pt x="2318083" y="29201"/>
                    <a:pt x="2318452" y="31315"/>
                    <a:pt x="2317580" y="33311"/>
                  </a:cubicBezTo>
                  <a:cubicBezTo>
                    <a:pt x="2315429" y="30650"/>
                    <a:pt x="2317454" y="28270"/>
                    <a:pt x="2314675" y="25550"/>
                  </a:cubicBezTo>
                  <a:cubicBezTo>
                    <a:pt x="2309878" y="28270"/>
                    <a:pt x="2305192" y="27272"/>
                    <a:pt x="2300498" y="26954"/>
                  </a:cubicBezTo>
                  <a:cubicBezTo>
                    <a:pt x="2298531" y="21262"/>
                    <a:pt x="2302412" y="23879"/>
                    <a:pt x="2304667" y="18505"/>
                  </a:cubicBezTo>
                  <a:cubicBezTo>
                    <a:pt x="2302420" y="15009"/>
                    <a:pt x="2299825" y="22526"/>
                    <a:pt x="2297652" y="16709"/>
                  </a:cubicBezTo>
                  <a:cubicBezTo>
                    <a:pt x="2297630" y="18779"/>
                    <a:pt x="2295848" y="20745"/>
                    <a:pt x="2296684" y="22911"/>
                  </a:cubicBezTo>
                  <a:cubicBezTo>
                    <a:pt x="2285322" y="17670"/>
                    <a:pt x="2273436" y="29246"/>
                    <a:pt x="2262053" y="25232"/>
                  </a:cubicBezTo>
                  <a:cubicBezTo>
                    <a:pt x="2261203" y="26843"/>
                    <a:pt x="2262711" y="28639"/>
                    <a:pt x="2263465" y="30362"/>
                  </a:cubicBezTo>
                  <a:cubicBezTo>
                    <a:pt x="2261543" y="33488"/>
                    <a:pt x="2259621" y="36305"/>
                    <a:pt x="2257788" y="36223"/>
                  </a:cubicBezTo>
                  <a:cubicBezTo>
                    <a:pt x="2255112" y="16236"/>
                    <a:pt x="2242339" y="40939"/>
                    <a:pt x="2235775" y="37007"/>
                  </a:cubicBezTo>
                  <a:cubicBezTo>
                    <a:pt x="2238096" y="19200"/>
                    <a:pt x="2246449" y="24463"/>
                    <a:pt x="2252880" y="16975"/>
                  </a:cubicBezTo>
                  <a:cubicBezTo>
                    <a:pt x="2249575" y="12843"/>
                    <a:pt x="2245414" y="21632"/>
                    <a:pt x="2244372" y="12562"/>
                  </a:cubicBezTo>
                  <a:cubicBezTo>
                    <a:pt x="2242731" y="14935"/>
                    <a:pt x="2241082" y="17337"/>
                    <a:pt x="2239434" y="19703"/>
                  </a:cubicBezTo>
                  <a:cubicBezTo>
                    <a:pt x="2237534" y="17470"/>
                    <a:pt x="2238030" y="15386"/>
                    <a:pt x="2237268" y="13257"/>
                  </a:cubicBezTo>
                  <a:cubicBezTo>
                    <a:pt x="2239360" y="13567"/>
                    <a:pt x="2241622" y="7994"/>
                    <a:pt x="2243625" y="11254"/>
                  </a:cubicBezTo>
                  <a:cubicBezTo>
                    <a:pt x="2242576" y="5621"/>
                    <a:pt x="2245650" y="8164"/>
                    <a:pt x="2246234" y="2650"/>
                  </a:cubicBezTo>
                  <a:cubicBezTo>
                    <a:pt x="2242878" y="-7344"/>
                    <a:pt x="2238532" y="14920"/>
                    <a:pt x="2235184" y="4328"/>
                  </a:cubicBezTo>
                  <a:cubicBezTo>
                    <a:pt x="2231525" y="11150"/>
                    <a:pt x="2227696" y="17973"/>
                    <a:pt x="2224355" y="24825"/>
                  </a:cubicBezTo>
                  <a:cubicBezTo>
                    <a:pt x="2221287" y="21248"/>
                    <a:pt x="2223009" y="18003"/>
                    <a:pt x="2224665" y="14802"/>
                  </a:cubicBezTo>
                  <a:cubicBezTo>
                    <a:pt x="2222233" y="8297"/>
                    <a:pt x="2219498" y="12836"/>
                    <a:pt x="2216896" y="11683"/>
                  </a:cubicBezTo>
                  <a:cubicBezTo>
                    <a:pt x="2217362" y="15061"/>
                    <a:pt x="2216549" y="18365"/>
                    <a:pt x="2213459" y="21469"/>
                  </a:cubicBezTo>
                  <a:cubicBezTo>
                    <a:pt x="2214982" y="23022"/>
                    <a:pt x="2216689" y="18838"/>
                    <a:pt x="2218094" y="24337"/>
                  </a:cubicBezTo>
                  <a:cubicBezTo>
                    <a:pt x="2215381" y="27213"/>
                    <a:pt x="2212764" y="27013"/>
                    <a:pt x="2210259" y="23731"/>
                  </a:cubicBezTo>
                  <a:cubicBezTo>
                    <a:pt x="2207797" y="27309"/>
                    <a:pt x="2205328" y="30879"/>
                    <a:pt x="2202859" y="34472"/>
                  </a:cubicBezTo>
                  <a:cubicBezTo>
                    <a:pt x="2201751" y="27013"/>
                    <a:pt x="2204456" y="28580"/>
                    <a:pt x="2199127" y="27878"/>
                  </a:cubicBezTo>
                  <a:cubicBezTo>
                    <a:pt x="2195467" y="24263"/>
                    <a:pt x="2201034" y="21329"/>
                    <a:pt x="2197870" y="17744"/>
                  </a:cubicBezTo>
                  <a:cubicBezTo>
                    <a:pt x="2196525" y="29896"/>
                    <a:pt x="2192245" y="25949"/>
                    <a:pt x="2187107" y="35758"/>
                  </a:cubicBezTo>
                  <a:cubicBezTo>
                    <a:pt x="2182458" y="33503"/>
                    <a:pt x="2177742" y="33215"/>
                    <a:pt x="2173144" y="29637"/>
                  </a:cubicBezTo>
                  <a:cubicBezTo>
                    <a:pt x="2169308" y="41405"/>
                    <a:pt x="2164695" y="43497"/>
                    <a:pt x="2159181" y="49920"/>
                  </a:cubicBezTo>
                  <a:cubicBezTo>
                    <a:pt x="2155692" y="46298"/>
                    <a:pt x="2161961" y="43423"/>
                    <a:pt x="2161059" y="40015"/>
                  </a:cubicBezTo>
                  <a:cubicBezTo>
                    <a:pt x="2153874" y="40769"/>
                    <a:pt x="2146394" y="57482"/>
                    <a:pt x="2142978" y="66249"/>
                  </a:cubicBezTo>
                  <a:cubicBezTo>
                    <a:pt x="2150296" y="69479"/>
                    <a:pt x="2152787" y="52870"/>
                    <a:pt x="2157607" y="49795"/>
                  </a:cubicBezTo>
                  <a:cubicBezTo>
                    <a:pt x="2158937" y="51983"/>
                    <a:pt x="2158937" y="54082"/>
                    <a:pt x="2158206" y="56107"/>
                  </a:cubicBezTo>
                  <a:cubicBezTo>
                    <a:pt x="2160201" y="58532"/>
                    <a:pt x="2163432" y="50822"/>
                    <a:pt x="2161576" y="48834"/>
                  </a:cubicBezTo>
                  <a:cubicBezTo>
                    <a:pt x="2168014" y="58983"/>
                    <a:pt x="2181246" y="29467"/>
                    <a:pt x="2190013" y="43504"/>
                  </a:cubicBezTo>
                  <a:cubicBezTo>
                    <a:pt x="2184328" y="57977"/>
                    <a:pt x="2172294" y="58347"/>
                    <a:pt x="2164481" y="56595"/>
                  </a:cubicBezTo>
                  <a:cubicBezTo>
                    <a:pt x="2159233" y="73788"/>
                    <a:pt x="2148138" y="72044"/>
                    <a:pt x="2138048" y="73389"/>
                  </a:cubicBezTo>
                  <a:cubicBezTo>
                    <a:pt x="2141012" y="65835"/>
                    <a:pt x="2142690" y="60276"/>
                    <a:pt x="2143429" y="51199"/>
                  </a:cubicBezTo>
                  <a:cubicBezTo>
                    <a:pt x="2141167" y="56381"/>
                    <a:pt x="2139164" y="53823"/>
                    <a:pt x="2136925" y="58221"/>
                  </a:cubicBezTo>
                  <a:cubicBezTo>
                    <a:pt x="2130139" y="44399"/>
                    <a:pt x="2127116" y="65214"/>
                    <a:pt x="2120581" y="53195"/>
                  </a:cubicBezTo>
                  <a:cubicBezTo>
                    <a:pt x="2113138" y="58931"/>
                    <a:pt x="2115562" y="57312"/>
                    <a:pt x="2108570" y="61038"/>
                  </a:cubicBezTo>
                  <a:cubicBezTo>
                    <a:pt x="2110661" y="63322"/>
                    <a:pt x="2108067" y="65199"/>
                    <a:pt x="2109168" y="67365"/>
                  </a:cubicBezTo>
                  <a:cubicBezTo>
                    <a:pt x="2107010" y="69102"/>
                    <a:pt x="2104955" y="67513"/>
                    <a:pt x="2102737" y="71889"/>
                  </a:cubicBezTo>
                  <a:cubicBezTo>
                    <a:pt x="2099248" y="67018"/>
                    <a:pt x="2103706" y="64275"/>
                    <a:pt x="2106093" y="64623"/>
                  </a:cubicBezTo>
                  <a:cubicBezTo>
                    <a:pt x="2105450" y="58887"/>
                    <a:pt x="2096329" y="65768"/>
                    <a:pt x="2096469" y="71423"/>
                  </a:cubicBezTo>
                  <a:cubicBezTo>
                    <a:pt x="2093342" y="70780"/>
                    <a:pt x="2090061" y="75673"/>
                    <a:pt x="2087133" y="68163"/>
                  </a:cubicBezTo>
                  <a:cubicBezTo>
                    <a:pt x="2082720" y="67284"/>
                    <a:pt x="2077886" y="80057"/>
                    <a:pt x="2073555" y="75925"/>
                  </a:cubicBezTo>
                  <a:cubicBezTo>
                    <a:pt x="2070797" y="68585"/>
                    <a:pt x="2075646" y="61836"/>
                    <a:pt x="2078123" y="54902"/>
                  </a:cubicBezTo>
                  <a:cubicBezTo>
                    <a:pt x="2072424" y="55590"/>
                    <a:pt x="2069836" y="65879"/>
                    <a:pt x="2062142" y="63721"/>
                  </a:cubicBezTo>
                  <a:cubicBezTo>
                    <a:pt x="2059436" y="58731"/>
                    <a:pt x="2060966" y="57697"/>
                    <a:pt x="2057588" y="58340"/>
                  </a:cubicBezTo>
                  <a:cubicBezTo>
                    <a:pt x="2054905" y="62878"/>
                    <a:pt x="2062430" y="60269"/>
                    <a:pt x="2059754" y="64793"/>
                  </a:cubicBezTo>
                  <a:cubicBezTo>
                    <a:pt x="2062083" y="65362"/>
                    <a:pt x="2064411" y="66271"/>
                    <a:pt x="2066836" y="64083"/>
                  </a:cubicBezTo>
                  <a:cubicBezTo>
                    <a:pt x="2067878" y="70588"/>
                    <a:pt x="2067190" y="69915"/>
                    <a:pt x="2071396" y="69472"/>
                  </a:cubicBezTo>
                  <a:cubicBezTo>
                    <a:pt x="2072135" y="71194"/>
                    <a:pt x="2070524" y="72731"/>
                    <a:pt x="2069674" y="74343"/>
                  </a:cubicBezTo>
                  <a:cubicBezTo>
                    <a:pt x="2067508" y="76472"/>
                    <a:pt x="2065697" y="67395"/>
                    <a:pt x="2063561" y="68851"/>
                  </a:cubicBezTo>
                  <a:cubicBezTo>
                    <a:pt x="2063531" y="70950"/>
                    <a:pt x="2061750" y="72887"/>
                    <a:pt x="2062593" y="75045"/>
                  </a:cubicBezTo>
                  <a:cubicBezTo>
                    <a:pt x="2059902" y="76937"/>
                    <a:pt x="2057367" y="74217"/>
                    <a:pt x="2054757" y="74439"/>
                  </a:cubicBezTo>
                  <a:cubicBezTo>
                    <a:pt x="2053656" y="71046"/>
                    <a:pt x="2054447" y="69797"/>
                    <a:pt x="2056472" y="69568"/>
                  </a:cubicBezTo>
                  <a:cubicBezTo>
                    <a:pt x="2058010" y="68356"/>
                    <a:pt x="2057108" y="71697"/>
                    <a:pt x="2058697" y="73493"/>
                  </a:cubicBezTo>
                  <a:cubicBezTo>
                    <a:pt x="2059170" y="69767"/>
                    <a:pt x="2060397" y="66101"/>
                    <a:pt x="2058261" y="62154"/>
                  </a:cubicBezTo>
                  <a:cubicBezTo>
                    <a:pt x="2047195" y="81631"/>
                    <a:pt x="2036743" y="80685"/>
                    <a:pt x="2026003" y="89799"/>
                  </a:cubicBezTo>
                  <a:cubicBezTo>
                    <a:pt x="2024865" y="88033"/>
                    <a:pt x="2023749" y="86266"/>
                    <a:pt x="2024577" y="84647"/>
                  </a:cubicBezTo>
                  <a:cubicBezTo>
                    <a:pt x="2023653" y="88609"/>
                    <a:pt x="2015418" y="95424"/>
                    <a:pt x="2010103" y="96097"/>
                  </a:cubicBezTo>
                  <a:cubicBezTo>
                    <a:pt x="2009520" y="89607"/>
                    <a:pt x="2018064" y="86628"/>
                    <a:pt x="2017569" y="82866"/>
                  </a:cubicBezTo>
                  <a:cubicBezTo>
                    <a:pt x="2019661" y="88483"/>
                    <a:pt x="2021686" y="85556"/>
                    <a:pt x="2018397" y="81683"/>
                  </a:cubicBezTo>
                  <a:cubicBezTo>
                    <a:pt x="2009475" y="87382"/>
                    <a:pt x="2001418" y="90147"/>
                    <a:pt x="1994573" y="89866"/>
                  </a:cubicBezTo>
                  <a:cubicBezTo>
                    <a:pt x="1992126" y="81276"/>
                    <a:pt x="2002896" y="84595"/>
                    <a:pt x="2002860" y="75415"/>
                  </a:cubicBezTo>
                  <a:cubicBezTo>
                    <a:pt x="1999814" y="75636"/>
                    <a:pt x="1998853" y="72953"/>
                    <a:pt x="1997264" y="78748"/>
                  </a:cubicBezTo>
                  <a:cubicBezTo>
                    <a:pt x="1987034" y="71815"/>
                    <a:pt x="1968244" y="90760"/>
                    <a:pt x="1957548" y="93281"/>
                  </a:cubicBezTo>
                  <a:cubicBezTo>
                    <a:pt x="1955286" y="89755"/>
                    <a:pt x="1963816" y="87064"/>
                    <a:pt x="1959425" y="83368"/>
                  </a:cubicBezTo>
                  <a:cubicBezTo>
                    <a:pt x="1957888" y="90435"/>
                    <a:pt x="1953933" y="92335"/>
                    <a:pt x="1950444" y="93983"/>
                  </a:cubicBezTo>
                  <a:cubicBezTo>
                    <a:pt x="1952758" y="95387"/>
                    <a:pt x="1955057" y="97538"/>
                    <a:pt x="1957474" y="95801"/>
                  </a:cubicBezTo>
                  <a:cubicBezTo>
                    <a:pt x="1957917" y="97073"/>
                    <a:pt x="1957393" y="98285"/>
                    <a:pt x="1958132" y="99615"/>
                  </a:cubicBezTo>
                  <a:cubicBezTo>
                    <a:pt x="1953290" y="103932"/>
                    <a:pt x="1948855" y="94633"/>
                    <a:pt x="1943873" y="103518"/>
                  </a:cubicBezTo>
                  <a:cubicBezTo>
                    <a:pt x="1942439" y="101316"/>
                    <a:pt x="1943311" y="99298"/>
                    <a:pt x="1941722" y="97073"/>
                  </a:cubicBezTo>
                  <a:cubicBezTo>
                    <a:pt x="1937863" y="102772"/>
                    <a:pt x="1934345" y="98573"/>
                    <a:pt x="1930590" y="101234"/>
                  </a:cubicBezTo>
                  <a:cubicBezTo>
                    <a:pt x="1929281" y="99061"/>
                    <a:pt x="1929267" y="96954"/>
                    <a:pt x="1929991" y="94914"/>
                  </a:cubicBezTo>
                  <a:cubicBezTo>
                    <a:pt x="1928224" y="92889"/>
                    <a:pt x="1926229" y="98507"/>
                    <a:pt x="1924543" y="93222"/>
                  </a:cubicBezTo>
                  <a:cubicBezTo>
                    <a:pt x="1922873" y="94781"/>
                    <a:pt x="1923568" y="96503"/>
                    <a:pt x="1924395" y="98248"/>
                  </a:cubicBezTo>
                  <a:cubicBezTo>
                    <a:pt x="1909893" y="96614"/>
                    <a:pt x="1900121" y="98699"/>
                    <a:pt x="1885803" y="101545"/>
                  </a:cubicBezTo>
                  <a:cubicBezTo>
                    <a:pt x="1884687" y="98921"/>
                    <a:pt x="1885515" y="96489"/>
                    <a:pt x="1887599" y="94153"/>
                  </a:cubicBezTo>
                  <a:cubicBezTo>
                    <a:pt x="1885263" y="93414"/>
                    <a:pt x="1882824" y="96245"/>
                    <a:pt x="1880496" y="94840"/>
                  </a:cubicBezTo>
                  <a:cubicBezTo>
                    <a:pt x="1876644" y="97900"/>
                    <a:pt x="1882011" y="101655"/>
                    <a:pt x="1878633" y="104738"/>
                  </a:cubicBezTo>
                  <a:cubicBezTo>
                    <a:pt x="1875122" y="99438"/>
                    <a:pt x="1871411" y="101441"/>
                    <a:pt x="1867597" y="106408"/>
                  </a:cubicBezTo>
                  <a:cubicBezTo>
                    <a:pt x="1865446" y="103710"/>
                    <a:pt x="1867449" y="101367"/>
                    <a:pt x="1864670" y="98640"/>
                  </a:cubicBezTo>
                  <a:cubicBezTo>
                    <a:pt x="1863228" y="101456"/>
                    <a:pt x="1865084" y="104531"/>
                    <a:pt x="1863620" y="107347"/>
                  </a:cubicBezTo>
                  <a:cubicBezTo>
                    <a:pt x="1859385" y="100000"/>
                    <a:pt x="1860005" y="107887"/>
                    <a:pt x="1854136" y="109129"/>
                  </a:cubicBezTo>
                  <a:cubicBezTo>
                    <a:pt x="1852008" y="106460"/>
                    <a:pt x="1854018" y="104087"/>
                    <a:pt x="1851232" y="101367"/>
                  </a:cubicBezTo>
                  <a:cubicBezTo>
                    <a:pt x="1850551" y="103400"/>
                    <a:pt x="1850500" y="105492"/>
                    <a:pt x="1851830" y="107709"/>
                  </a:cubicBezTo>
                  <a:cubicBezTo>
                    <a:pt x="1846826" y="111198"/>
                    <a:pt x="1836256" y="102432"/>
                    <a:pt x="1836537" y="93931"/>
                  </a:cubicBezTo>
                  <a:cubicBezTo>
                    <a:pt x="1829071" y="98388"/>
                    <a:pt x="1842354" y="101626"/>
                    <a:pt x="1837653" y="109107"/>
                  </a:cubicBezTo>
                  <a:cubicBezTo>
                    <a:pt x="1834962" y="108848"/>
                    <a:pt x="1835827" y="105492"/>
                    <a:pt x="1832360" y="102424"/>
                  </a:cubicBezTo>
                  <a:cubicBezTo>
                    <a:pt x="1828620" y="107133"/>
                    <a:pt x="1824333" y="102225"/>
                    <a:pt x="1822655" y="111708"/>
                  </a:cubicBezTo>
                  <a:cubicBezTo>
                    <a:pt x="1819218" y="111671"/>
                    <a:pt x="1815293" y="112396"/>
                    <a:pt x="1814213" y="104760"/>
                  </a:cubicBezTo>
                  <a:cubicBezTo>
                    <a:pt x="1812839" y="106763"/>
                    <a:pt x="1811478" y="108744"/>
                    <a:pt x="1810111" y="110733"/>
                  </a:cubicBezTo>
                  <a:cubicBezTo>
                    <a:pt x="1812868" y="117570"/>
                    <a:pt x="1811220" y="105462"/>
                    <a:pt x="1813984" y="112307"/>
                  </a:cubicBezTo>
                  <a:cubicBezTo>
                    <a:pt x="1811708" y="121562"/>
                    <a:pt x="1800265" y="114488"/>
                    <a:pt x="1793302" y="120734"/>
                  </a:cubicBezTo>
                  <a:cubicBezTo>
                    <a:pt x="1794507" y="115737"/>
                    <a:pt x="1793871" y="111487"/>
                    <a:pt x="1797552" y="109757"/>
                  </a:cubicBezTo>
                  <a:cubicBezTo>
                    <a:pt x="1792230" y="102616"/>
                    <a:pt x="1791033" y="119145"/>
                    <a:pt x="1785459" y="120128"/>
                  </a:cubicBezTo>
                  <a:cubicBezTo>
                    <a:pt x="1782044" y="111960"/>
                    <a:pt x="1778171" y="118878"/>
                    <a:pt x="1774416" y="121813"/>
                  </a:cubicBezTo>
                  <a:cubicBezTo>
                    <a:pt x="1770188" y="114584"/>
                    <a:pt x="1765642" y="117696"/>
                    <a:pt x="1761133" y="119514"/>
                  </a:cubicBezTo>
                  <a:cubicBezTo>
                    <a:pt x="1760105" y="114015"/>
                    <a:pt x="1765280" y="117740"/>
                    <a:pt x="1766795" y="113660"/>
                  </a:cubicBezTo>
                  <a:cubicBezTo>
                    <a:pt x="1765294" y="109787"/>
                    <a:pt x="1769109" y="106305"/>
                    <a:pt x="1767933" y="102446"/>
                  </a:cubicBezTo>
                  <a:cubicBezTo>
                    <a:pt x="1763506" y="109779"/>
                    <a:pt x="1757274" y="110792"/>
                    <a:pt x="1753297" y="118886"/>
                  </a:cubicBezTo>
                  <a:cubicBezTo>
                    <a:pt x="1752071" y="116461"/>
                    <a:pt x="1750126" y="118531"/>
                    <a:pt x="1747111" y="115907"/>
                  </a:cubicBezTo>
                  <a:cubicBezTo>
                    <a:pt x="1745521" y="108493"/>
                    <a:pt x="1756520" y="114879"/>
                    <a:pt x="1750540" y="106135"/>
                  </a:cubicBezTo>
                  <a:cubicBezTo>
                    <a:pt x="1753031" y="101197"/>
                    <a:pt x="1755197" y="107842"/>
                    <a:pt x="1757710" y="102912"/>
                  </a:cubicBezTo>
                  <a:cubicBezTo>
                    <a:pt x="1755486" y="96866"/>
                    <a:pt x="1748744" y="106896"/>
                    <a:pt x="1749203" y="98485"/>
                  </a:cubicBezTo>
                  <a:cubicBezTo>
                    <a:pt x="1746571" y="102853"/>
                    <a:pt x="1743792" y="100813"/>
                    <a:pt x="1739556" y="105263"/>
                  </a:cubicBezTo>
                  <a:cubicBezTo>
                    <a:pt x="1739918" y="95040"/>
                    <a:pt x="1735040" y="104945"/>
                    <a:pt x="1731122" y="98329"/>
                  </a:cubicBezTo>
                  <a:cubicBezTo>
                    <a:pt x="1726184" y="105536"/>
                    <a:pt x="1721557" y="103149"/>
                    <a:pt x="1716716" y="107244"/>
                  </a:cubicBezTo>
                  <a:cubicBezTo>
                    <a:pt x="1716546" y="112374"/>
                    <a:pt x="1720448" y="116313"/>
                    <a:pt x="1722836" y="112751"/>
                  </a:cubicBezTo>
                  <a:cubicBezTo>
                    <a:pt x="1722267" y="121436"/>
                    <a:pt x="1715429" y="116158"/>
                    <a:pt x="1712532" y="115722"/>
                  </a:cubicBezTo>
                  <a:cubicBezTo>
                    <a:pt x="1711867" y="111797"/>
                    <a:pt x="1714032" y="107872"/>
                    <a:pt x="1715149" y="107133"/>
                  </a:cubicBezTo>
                  <a:cubicBezTo>
                    <a:pt x="1714653" y="103016"/>
                    <a:pt x="1712391" y="102794"/>
                    <a:pt x="1712310" y="96866"/>
                  </a:cubicBezTo>
                  <a:cubicBezTo>
                    <a:pt x="1711881" y="108123"/>
                    <a:pt x="1707653" y="99719"/>
                    <a:pt x="1703351" y="107480"/>
                  </a:cubicBezTo>
                  <a:cubicBezTo>
                    <a:pt x="1704977" y="114177"/>
                    <a:pt x="1707047" y="106712"/>
                    <a:pt x="1708725" y="111664"/>
                  </a:cubicBezTo>
                  <a:cubicBezTo>
                    <a:pt x="1706101" y="112130"/>
                    <a:pt x="1703344" y="116572"/>
                    <a:pt x="1700890" y="111058"/>
                  </a:cubicBezTo>
                  <a:cubicBezTo>
                    <a:pt x="1700150" y="108589"/>
                    <a:pt x="1702242" y="110038"/>
                    <a:pt x="1703351" y="107480"/>
                  </a:cubicBezTo>
                  <a:cubicBezTo>
                    <a:pt x="1702257" y="104967"/>
                    <a:pt x="1700025" y="106091"/>
                    <a:pt x="1701119" y="103540"/>
                  </a:cubicBezTo>
                  <a:cubicBezTo>
                    <a:pt x="1698266" y="99578"/>
                    <a:pt x="1699929" y="111657"/>
                    <a:pt x="1697164" y="104487"/>
                  </a:cubicBezTo>
                  <a:cubicBezTo>
                    <a:pt x="1697903" y="108744"/>
                    <a:pt x="1699374" y="113024"/>
                    <a:pt x="1696787" y="117008"/>
                  </a:cubicBezTo>
                  <a:cubicBezTo>
                    <a:pt x="1693010" y="116838"/>
                    <a:pt x="1696632" y="112780"/>
                    <a:pt x="1693882" y="109254"/>
                  </a:cubicBezTo>
                  <a:cubicBezTo>
                    <a:pt x="1691694" y="112019"/>
                    <a:pt x="1692456" y="114998"/>
                    <a:pt x="1692833" y="117969"/>
                  </a:cubicBezTo>
                  <a:cubicBezTo>
                    <a:pt x="1691510" y="118324"/>
                    <a:pt x="1690260" y="116188"/>
                    <a:pt x="1688878" y="118915"/>
                  </a:cubicBezTo>
                  <a:cubicBezTo>
                    <a:pt x="1684872" y="113157"/>
                    <a:pt x="1691473" y="108227"/>
                    <a:pt x="1688582" y="102557"/>
                  </a:cubicBezTo>
                  <a:cubicBezTo>
                    <a:pt x="1687666" y="105854"/>
                    <a:pt x="1686232" y="109077"/>
                    <a:pt x="1686712" y="112462"/>
                  </a:cubicBezTo>
                  <a:cubicBezTo>
                    <a:pt x="1683933" y="117910"/>
                    <a:pt x="1681656" y="106652"/>
                    <a:pt x="1678796" y="114362"/>
                  </a:cubicBezTo>
                  <a:cubicBezTo>
                    <a:pt x="1675928" y="111206"/>
                    <a:pt x="1676925" y="108353"/>
                    <a:pt x="1675151" y="105300"/>
                  </a:cubicBezTo>
                  <a:cubicBezTo>
                    <a:pt x="1671581" y="110223"/>
                    <a:pt x="1668292" y="106837"/>
                    <a:pt x="1664914" y="105765"/>
                  </a:cubicBezTo>
                  <a:cubicBezTo>
                    <a:pt x="1662851" y="114362"/>
                    <a:pt x="1657078" y="111679"/>
                    <a:pt x="1652969" y="111110"/>
                  </a:cubicBezTo>
                  <a:cubicBezTo>
                    <a:pt x="1650862" y="108419"/>
                    <a:pt x="1657130" y="106416"/>
                    <a:pt x="1653198" y="103577"/>
                  </a:cubicBezTo>
                  <a:cubicBezTo>
                    <a:pt x="1649576" y="111191"/>
                    <a:pt x="1645710" y="107096"/>
                    <a:pt x="1640513" y="107621"/>
                  </a:cubicBezTo>
                  <a:cubicBezTo>
                    <a:pt x="1637217" y="110297"/>
                    <a:pt x="1641851" y="113586"/>
                    <a:pt x="1639464" y="116336"/>
                  </a:cubicBezTo>
                  <a:cubicBezTo>
                    <a:pt x="1634873" y="117489"/>
                    <a:pt x="1638762" y="108855"/>
                    <a:pt x="1635058" y="105928"/>
                  </a:cubicBezTo>
                  <a:cubicBezTo>
                    <a:pt x="1632981" y="106179"/>
                    <a:pt x="1632131" y="107421"/>
                    <a:pt x="1631776" y="110703"/>
                  </a:cubicBezTo>
                  <a:cubicBezTo>
                    <a:pt x="1624370" y="96370"/>
                    <a:pt x="1615862" y="117304"/>
                    <a:pt x="1608256" y="108870"/>
                  </a:cubicBezTo>
                  <a:cubicBezTo>
                    <a:pt x="1605432" y="117171"/>
                    <a:pt x="1603732" y="115744"/>
                    <a:pt x="1598484" y="120689"/>
                  </a:cubicBezTo>
                  <a:cubicBezTo>
                    <a:pt x="1597065" y="120837"/>
                    <a:pt x="1596170" y="115663"/>
                    <a:pt x="1593102" y="116513"/>
                  </a:cubicBezTo>
                  <a:cubicBezTo>
                    <a:pt x="1592356" y="110149"/>
                    <a:pt x="1597833" y="113379"/>
                    <a:pt x="1599607" y="109491"/>
                  </a:cubicBezTo>
                  <a:cubicBezTo>
                    <a:pt x="1594832" y="105322"/>
                    <a:pt x="1591136" y="110319"/>
                    <a:pt x="1587662" y="114828"/>
                  </a:cubicBezTo>
                  <a:cubicBezTo>
                    <a:pt x="1583789" y="112455"/>
                    <a:pt x="1585637" y="109587"/>
                    <a:pt x="1583257" y="104435"/>
                  </a:cubicBezTo>
                  <a:cubicBezTo>
                    <a:pt x="1580108" y="106061"/>
                    <a:pt x="1578348" y="102343"/>
                    <a:pt x="1576833" y="108951"/>
                  </a:cubicBezTo>
                  <a:cubicBezTo>
                    <a:pt x="1575850" y="107229"/>
                    <a:pt x="1574845" y="105470"/>
                    <a:pt x="1573854" y="103725"/>
                  </a:cubicBezTo>
                  <a:cubicBezTo>
                    <a:pt x="1575111" y="110563"/>
                    <a:pt x="1566729" y="112913"/>
                    <a:pt x="1563631" y="104191"/>
                  </a:cubicBezTo>
                  <a:cubicBezTo>
                    <a:pt x="1561022" y="113238"/>
                    <a:pt x="1558864" y="109232"/>
                    <a:pt x="1554887" y="107266"/>
                  </a:cubicBezTo>
                  <a:cubicBezTo>
                    <a:pt x="1551620" y="111597"/>
                    <a:pt x="1555212" y="108759"/>
                    <a:pt x="1556314" y="112396"/>
                  </a:cubicBezTo>
                  <a:cubicBezTo>
                    <a:pt x="1554384" y="115596"/>
                    <a:pt x="1552647" y="112337"/>
                    <a:pt x="1550785" y="113216"/>
                  </a:cubicBezTo>
                  <a:cubicBezTo>
                    <a:pt x="1547850" y="107081"/>
                    <a:pt x="1549956" y="107170"/>
                    <a:pt x="1551095" y="103208"/>
                  </a:cubicBezTo>
                  <a:cubicBezTo>
                    <a:pt x="1547702" y="103008"/>
                    <a:pt x="1544339" y="101352"/>
                    <a:pt x="1541168" y="93628"/>
                  </a:cubicBezTo>
                  <a:cubicBezTo>
                    <a:pt x="1541988" y="92046"/>
                    <a:pt x="1542787" y="91824"/>
                    <a:pt x="1543555" y="92578"/>
                  </a:cubicBezTo>
                  <a:cubicBezTo>
                    <a:pt x="1543134" y="87796"/>
                    <a:pt x="1535809" y="89880"/>
                    <a:pt x="1532660" y="89223"/>
                  </a:cubicBezTo>
                  <a:cubicBezTo>
                    <a:pt x="1540835" y="93273"/>
                    <a:pt x="1539246" y="101389"/>
                    <a:pt x="1547133" y="104147"/>
                  </a:cubicBezTo>
                  <a:cubicBezTo>
                    <a:pt x="1539586" y="114502"/>
                    <a:pt x="1538825" y="96223"/>
                    <a:pt x="1533170" y="98041"/>
                  </a:cubicBezTo>
                  <a:cubicBezTo>
                    <a:pt x="1533281" y="103496"/>
                    <a:pt x="1539061" y="109387"/>
                    <a:pt x="1538174" y="114761"/>
                  </a:cubicBezTo>
                  <a:cubicBezTo>
                    <a:pt x="1536141" y="109853"/>
                    <a:pt x="1530753" y="110489"/>
                    <a:pt x="1529075" y="104013"/>
                  </a:cubicBezTo>
                  <a:cubicBezTo>
                    <a:pt x="1526805" y="109269"/>
                    <a:pt x="1526658" y="114695"/>
                    <a:pt x="1524662" y="120009"/>
                  </a:cubicBezTo>
                  <a:cubicBezTo>
                    <a:pt x="1525704" y="111080"/>
                    <a:pt x="1521764" y="111435"/>
                    <a:pt x="1518763" y="106970"/>
                  </a:cubicBezTo>
                  <a:cubicBezTo>
                    <a:pt x="1517285" y="103496"/>
                    <a:pt x="1522215" y="100554"/>
                    <a:pt x="1519059" y="96947"/>
                  </a:cubicBezTo>
                  <a:cubicBezTo>
                    <a:pt x="1517625" y="100924"/>
                    <a:pt x="1516886" y="100924"/>
                    <a:pt x="1517189" y="106845"/>
                  </a:cubicBezTo>
                  <a:cubicBezTo>
                    <a:pt x="1515112" y="107007"/>
                    <a:pt x="1512273" y="102188"/>
                    <a:pt x="1513973" y="109121"/>
                  </a:cubicBezTo>
                  <a:cubicBezTo>
                    <a:pt x="1511645" y="108914"/>
                    <a:pt x="1509383" y="105270"/>
                    <a:pt x="1507121" y="102306"/>
                  </a:cubicBezTo>
                  <a:cubicBezTo>
                    <a:pt x="1507077" y="98433"/>
                    <a:pt x="1514284" y="102262"/>
                    <a:pt x="1512872" y="93953"/>
                  </a:cubicBezTo>
                  <a:cubicBezTo>
                    <a:pt x="1508600" y="98211"/>
                    <a:pt x="1489558" y="108197"/>
                    <a:pt x="1493239" y="93695"/>
                  </a:cubicBezTo>
                  <a:cubicBezTo>
                    <a:pt x="1490904" y="93118"/>
                    <a:pt x="1488368" y="98972"/>
                    <a:pt x="1486158" y="94412"/>
                  </a:cubicBezTo>
                  <a:cubicBezTo>
                    <a:pt x="1482632" y="106179"/>
                    <a:pt x="1474442" y="96400"/>
                    <a:pt x="1468440" y="108094"/>
                  </a:cubicBezTo>
                  <a:cubicBezTo>
                    <a:pt x="1467176" y="99712"/>
                    <a:pt x="1462275" y="104849"/>
                    <a:pt x="1464057" y="97701"/>
                  </a:cubicBezTo>
                  <a:cubicBezTo>
                    <a:pt x="1461418" y="95609"/>
                    <a:pt x="1461928" y="104110"/>
                    <a:pt x="1458313" y="106054"/>
                  </a:cubicBezTo>
                  <a:cubicBezTo>
                    <a:pt x="1452318" y="105071"/>
                    <a:pt x="1446405" y="101234"/>
                    <a:pt x="1440159" y="108419"/>
                  </a:cubicBezTo>
                  <a:cubicBezTo>
                    <a:pt x="1439619" y="101389"/>
                    <a:pt x="1434423" y="103178"/>
                    <a:pt x="1433890" y="107924"/>
                  </a:cubicBezTo>
                  <a:cubicBezTo>
                    <a:pt x="1431740" y="101131"/>
                    <a:pt x="1429249" y="105315"/>
                    <a:pt x="1427031" y="101131"/>
                  </a:cubicBezTo>
                  <a:cubicBezTo>
                    <a:pt x="1427681" y="105263"/>
                    <a:pt x="1428872" y="105403"/>
                    <a:pt x="1429870" y="111398"/>
                  </a:cubicBezTo>
                  <a:cubicBezTo>
                    <a:pt x="1426809" y="112011"/>
                    <a:pt x="1423402" y="106815"/>
                    <a:pt x="1422249" y="103260"/>
                  </a:cubicBezTo>
                  <a:cubicBezTo>
                    <a:pt x="1418131" y="101840"/>
                    <a:pt x="1419987" y="110555"/>
                    <a:pt x="1414428" y="102668"/>
                  </a:cubicBezTo>
                  <a:cubicBezTo>
                    <a:pt x="1414066" y="104723"/>
                    <a:pt x="1415285" y="106904"/>
                    <a:pt x="1413445" y="108855"/>
                  </a:cubicBezTo>
                  <a:cubicBezTo>
                    <a:pt x="1416904" y="107399"/>
                    <a:pt x="1420223" y="109483"/>
                    <a:pt x="1423512" y="113394"/>
                  </a:cubicBezTo>
                  <a:cubicBezTo>
                    <a:pt x="1417776" y="112913"/>
                    <a:pt x="1412040" y="111753"/>
                    <a:pt x="1406282" y="112071"/>
                  </a:cubicBezTo>
                  <a:cubicBezTo>
                    <a:pt x="1405831" y="110792"/>
                    <a:pt x="1406356" y="109580"/>
                    <a:pt x="1405602" y="108256"/>
                  </a:cubicBezTo>
                  <a:cubicBezTo>
                    <a:pt x="1408300" y="106046"/>
                    <a:pt x="1413134" y="111494"/>
                    <a:pt x="1413593" y="103844"/>
                  </a:cubicBezTo>
                  <a:cubicBezTo>
                    <a:pt x="1409549" y="99704"/>
                    <a:pt x="1405794" y="109572"/>
                    <a:pt x="1400317" y="101560"/>
                  </a:cubicBezTo>
                  <a:cubicBezTo>
                    <a:pt x="1399208" y="103363"/>
                    <a:pt x="1398107" y="105144"/>
                    <a:pt x="1397102" y="103821"/>
                  </a:cubicBezTo>
                  <a:cubicBezTo>
                    <a:pt x="1396407" y="105861"/>
                    <a:pt x="1396355" y="107939"/>
                    <a:pt x="1397700" y="110149"/>
                  </a:cubicBezTo>
                  <a:cubicBezTo>
                    <a:pt x="1394160" y="114288"/>
                    <a:pt x="1390900" y="109446"/>
                    <a:pt x="1387396" y="113098"/>
                  </a:cubicBezTo>
                  <a:cubicBezTo>
                    <a:pt x="1384609" y="110378"/>
                    <a:pt x="1386620" y="108020"/>
                    <a:pt x="1384476" y="105351"/>
                  </a:cubicBezTo>
                  <a:cubicBezTo>
                    <a:pt x="1381387" y="108353"/>
                    <a:pt x="1386036" y="111708"/>
                    <a:pt x="1381926" y="111405"/>
                  </a:cubicBezTo>
                  <a:cubicBezTo>
                    <a:pt x="1379029" y="107939"/>
                    <a:pt x="1383856" y="105329"/>
                    <a:pt x="1379775" y="104982"/>
                  </a:cubicBezTo>
                  <a:cubicBezTo>
                    <a:pt x="1377535" y="106889"/>
                    <a:pt x="1380027" y="109180"/>
                    <a:pt x="1378799" y="111169"/>
                  </a:cubicBezTo>
                  <a:cubicBezTo>
                    <a:pt x="1366891" y="95513"/>
                    <a:pt x="1351923" y="109779"/>
                    <a:pt x="1342158" y="102055"/>
                  </a:cubicBezTo>
                  <a:cubicBezTo>
                    <a:pt x="1340902" y="99460"/>
                    <a:pt x="1344479" y="97228"/>
                    <a:pt x="1343947" y="94663"/>
                  </a:cubicBezTo>
                  <a:cubicBezTo>
                    <a:pt x="1339586" y="91921"/>
                    <a:pt x="1334796" y="103067"/>
                    <a:pt x="1330664" y="92379"/>
                  </a:cubicBezTo>
                  <a:cubicBezTo>
                    <a:pt x="1329984" y="94404"/>
                    <a:pt x="1329932" y="96496"/>
                    <a:pt x="1331255" y="98714"/>
                  </a:cubicBezTo>
                  <a:cubicBezTo>
                    <a:pt x="1329555" y="103149"/>
                    <a:pt x="1328084" y="99941"/>
                    <a:pt x="1326414" y="103333"/>
                  </a:cubicBezTo>
                  <a:cubicBezTo>
                    <a:pt x="1324433" y="101086"/>
                    <a:pt x="1326170" y="99128"/>
                    <a:pt x="1327390" y="97139"/>
                  </a:cubicBezTo>
                  <a:cubicBezTo>
                    <a:pt x="1325142" y="93658"/>
                    <a:pt x="1322666" y="97442"/>
                    <a:pt x="1320360" y="95358"/>
                  </a:cubicBezTo>
                  <a:cubicBezTo>
                    <a:pt x="1319517" y="96954"/>
                    <a:pt x="1321025" y="98758"/>
                    <a:pt x="1321779" y="100473"/>
                  </a:cubicBezTo>
                  <a:cubicBezTo>
                    <a:pt x="1320086" y="104679"/>
                    <a:pt x="1318645" y="100266"/>
                    <a:pt x="1316997" y="102602"/>
                  </a:cubicBezTo>
                  <a:cubicBezTo>
                    <a:pt x="1316782" y="100495"/>
                    <a:pt x="1318120" y="98507"/>
                    <a:pt x="1316405" y="96289"/>
                  </a:cubicBezTo>
                  <a:cubicBezTo>
                    <a:pt x="1315319" y="97871"/>
                    <a:pt x="1314217" y="99482"/>
                    <a:pt x="1313116" y="101057"/>
                  </a:cubicBezTo>
                  <a:cubicBezTo>
                    <a:pt x="1310987" y="98388"/>
                    <a:pt x="1312998" y="96030"/>
                    <a:pt x="1310211" y="93295"/>
                  </a:cubicBezTo>
                  <a:cubicBezTo>
                    <a:pt x="1302575" y="94870"/>
                    <a:pt x="1294932" y="96348"/>
                    <a:pt x="1287385" y="95299"/>
                  </a:cubicBezTo>
                  <a:cubicBezTo>
                    <a:pt x="1288124" y="96622"/>
                    <a:pt x="1288863" y="97923"/>
                    <a:pt x="1289610" y="99238"/>
                  </a:cubicBezTo>
                  <a:cubicBezTo>
                    <a:pt x="1287533" y="98928"/>
                    <a:pt x="1285256" y="104501"/>
                    <a:pt x="1283268" y="101256"/>
                  </a:cubicBezTo>
                  <a:cubicBezTo>
                    <a:pt x="1281287" y="98995"/>
                    <a:pt x="1283017" y="97036"/>
                    <a:pt x="1284236" y="95047"/>
                  </a:cubicBezTo>
                  <a:cubicBezTo>
                    <a:pt x="1279690" y="91773"/>
                    <a:pt x="1271330" y="97827"/>
                    <a:pt x="1269157" y="100162"/>
                  </a:cubicBezTo>
                  <a:cubicBezTo>
                    <a:pt x="1268026" y="94862"/>
                    <a:pt x="1266185" y="93539"/>
                    <a:pt x="1262970" y="97161"/>
                  </a:cubicBezTo>
                  <a:cubicBezTo>
                    <a:pt x="1266895" y="102269"/>
                    <a:pt x="1263303" y="102180"/>
                    <a:pt x="1261166" y="104553"/>
                  </a:cubicBezTo>
                  <a:cubicBezTo>
                    <a:pt x="1268388" y="102498"/>
                    <a:pt x="1271315" y="109905"/>
                    <a:pt x="1279158" y="107199"/>
                  </a:cubicBezTo>
                  <a:cubicBezTo>
                    <a:pt x="1280030" y="104901"/>
                    <a:pt x="1278426" y="106172"/>
                    <a:pt x="1277680" y="104575"/>
                  </a:cubicBezTo>
                  <a:cubicBezTo>
                    <a:pt x="1279424" y="99105"/>
                    <a:pt x="1280710" y="107924"/>
                    <a:pt x="1282462" y="102439"/>
                  </a:cubicBezTo>
                  <a:cubicBezTo>
                    <a:pt x="1284813" y="108789"/>
                    <a:pt x="1284894" y="107148"/>
                    <a:pt x="1288420" y="112950"/>
                  </a:cubicBezTo>
                  <a:cubicBezTo>
                    <a:pt x="1279372" y="107111"/>
                    <a:pt x="1266732" y="117038"/>
                    <a:pt x="1260279" y="108242"/>
                  </a:cubicBezTo>
                  <a:cubicBezTo>
                    <a:pt x="1259755" y="109461"/>
                    <a:pt x="1260205" y="110777"/>
                    <a:pt x="1259378" y="111945"/>
                  </a:cubicBezTo>
                  <a:cubicBezTo>
                    <a:pt x="1256310" y="114333"/>
                    <a:pt x="1260169" y="107214"/>
                    <a:pt x="1257227" y="105514"/>
                  </a:cubicBezTo>
                  <a:cubicBezTo>
                    <a:pt x="1252208" y="115486"/>
                    <a:pt x="1247691" y="109003"/>
                    <a:pt x="1243027" y="106904"/>
                  </a:cubicBezTo>
                  <a:cubicBezTo>
                    <a:pt x="1241571" y="113756"/>
                    <a:pt x="1238289" y="113054"/>
                    <a:pt x="1235051" y="111331"/>
                  </a:cubicBezTo>
                  <a:cubicBezTo>
                    <a:pt x="1236278" y="106386"/>
                    <a:pt x="1239161" y="101589"/>
                    <a:pt x="1237077" y="96415"/>
                  </a:cubicBezTo>
                  <a:cubicBezTo>
                    <a:pt x="1239427" y="94988"/>
                    <a:pt x="1243352" y="97183"/>
                    <a:pt x="1243507" y="91898"/>
                  </a:cubicBezTo>
                  <a:cubicBezTo>
                    <a:pt x="1240477" y="92578"/>
                    <a:pt x="1240403" y="91403"/>
                    <a:pt x="1238954" y="86517"/>
                  </a:cubicBezTo>
                  <a:cubicBezTo>
                    <a:pt x="1237564" y="92098"/>
                    <a:pt x="1235502" y="90723"/>
                    <a:pt x="1234763" y="94973"/>
                  </a:cubicBezTo>
                  <a:cubicBezTo>
                    <a:pt x="1232087" y="96755"/>
                    <a:pt x="1229618" y="91824"/>
                    <a:pt x="1226839" y="96866"/>
                  </a:cubicBezTo>
                  <a:cubicBezTo>
                    <a:pt x="1223882" y="87530"/>
                    <a:pt x="1216801" y="92120"/>
                    <a:pt x="1211176" y="95668"/>
                  </a:cubicBezTo>
                  <a:cubicBezTo>
                    <a:pt x="1211153" y="88033"/>
                    <a:pt x="1208367" y="88506"/>
                    <a:pt x="1204154" y="93865"/>
                  </a:cubicBezTo>
                  <a:cubicBezTo>
                    <a:pt x="1203606" y="91714"/>
                    <a:pt x="1203680" y="89622"/>
                    <a:pt x="1205137" y="87655"/>
                  </a:cubicBezTo>
                  <a:cubicBezTo>
                    <a:pt x="1200014" y="83775"/>
                    <a:pt x="1194522" y="91957"/>
                    <a:pt x="1189377" y="88956"/>
                  </a:cubicBezTo>
                  <a:cubicBezTo>
                    <a:pt x="1187914" y="91337"/>
                    <a:pt x="1191270" y="94131"/>
                    <a:pt x="1189148" y="96459"/>
                  </a:cubicBezTo>
                  <a:cubicBezTo>
                    <a:pt x="1187478" y="99837"/>
                    <a:pt x="1186214" y="89836"/>
                    <a:pt x="1184447" y="96104"/>
                  </a:cubicBezTo>
                  <a:cubicBezTo>
                    <a:pt x="1183124" y="93902"/>
                    <a:pt x="1183124" y="91795"/>
                    <a:pt x="1183856" y="89762"/>
                  </a:cubicBezTo>
                  <a:cubicBezTo>
                    <a:pt x="1181365" y="88483"/>
                    <a:pt x="1183870" y="96703"/>
                    <a:pt x="1179820" y="93236"/>
                  </a:cubicBezTo>
                  <a:cubicBezTo>
                    <a:pt x="1177898" y="90575"/>
                    <a:pt x="1177218" y="88003"/>
                    <a:pt x="1178482" y="85608"/>
                  </a:cubicBezTo>
                  <a:cubicBezTo>
                    <a:pt x="1174453" y="89038"/>
                    <a:pt x="1167438" y="81853"/>
                    <a:pt x="1165783" y="89629"/>
                  </a:cubicBezTo>
                  <a:cubicBezTo>
                    <a:pt x="1163646" y="86953"/>
                    <a:pt x="1165672" y="84588"/>
                    <a:pt x="1162870" y="81890"/>
                  </a:cubicBezTo>
                  <a:cubicBezTo>
                    <a:pt x="1162686" y="89651"/>
                    <a:pt x="1158746" y="82836"/>
                    <a:pt x="1158923" y="82829"/>
                  </a:cubicBezTo>
                  <a:cubicBezTo>
                    <a:pt x="1153379" y="83560"/>
                    <a:pt x="1151413" y="93428"/>
                    <a:pt x="1145485" y="85549"/>
                  </a:cubicBezTo>
                  <a:cubicBezTo>
                    <a:pt x="1144295" y="92852"/>
                    <a:pt x="1137856" y="88934"/>
                    <a:pt x="1134360" y="89710"/>
                  </a:cubicBezTo>
                  <a:cubicBezTo>
                    <a:pt x="1134146" y="87611"/>
                    <a:pt x="1135476" y="85630"/>
                    <a:pt x="1133761" y="83383"/>
                  </a:cubicBezTo>
                  <a:cubicBezTo>
                    <a:pt x="1131160" y="91433"/>
                    <a:pt x="1127515" y="83294"/>
                    <a:pt x="1123302" y="91351"/>
                  </a:cubicBezTo>
                  <a:cubicBezTo>
                    <a:pt x="1121964" y="96526"/>
                    <a:pt x="1127198" y="98285"/>
                    <a:pt x="1128676" y="95543"/>
                  </a:cubicBezTo>
                  <a:cubicBezTo>
                    <a:pt x="1130066" y="96703"/>
                    <a:pt x="1124958" y="101079"/>
                    <a:pt x="1123827" y="100207"/>
                  </a:cubicBezTo>
                  <a:cubicBezTo>
                    <a:pt x="1122230" y="106091"/>
                    <a:pt x="1127331" y="101885"/>
                    <a:pt x="1128447" y="103060"/>
                  </a:cubicBezTo>
                  <a:cubicBezTo>
                    <a:pt x="1129208" y="105218"/>
                    <a:pt x="1127020" y="107148"/>
                    <a:pt x="1125904" y="109143"/>
                  </a:cubicBezTo>
                  <a:cubicBezTo>
                    <a:pt x="1124633" y="109757"/>
                    <a:pt x="1121602" y="101005"/>
                    <a:pt x="1118076" y="108545"/>
                  </a:cubicBezTo>
                  <a:cubicBezTo>
                    <a:pt x="1116110" y="105455"/>
                    <a:pt x="1114291" y="102395"/>
                    <a:pt x="1115984" y="99586"/>
                  </a:cubicBezTo>
                  <a:cubicBezTo>
                    <a:pt x="1113242" y="94929"/>
                    <a:pt x="1110167" y="101397"/>
                    <a:pt x="1107476" y="95151"/>
                  </a:cubicBezTo>
                  <a:cubicBezTo>
                    <a:pt x="1106685" y="98425"/>
                    <a:pt x="1107439" y="102801"/>
                    <a:pt x="1104120" y="102432"/>
                  </a:cubicBezTo>
                  <a:cubicBezTo>
                    <a:pt x="1106064" y="93244"/>
                    <a:pt x="1112103" y="87020"/>
                    <a:pt x="1118083" y="82163"/>
                  </a:cubicBezTo>
                  <a:cubicBezTo>
                    <a:pt x="1115504" y="81143"/>
                    <a:pt x="1112983" y="78179"/>
                    <a:pt x="1110411" y="76546"/>
                  </a:cubicBezTo>
                  <a:cubicBezTo>
                    <a:pt x="1109198" y="78941"/>
                    <a:pt x="1108770" y="84041"/>
                    <a:pt x="1106382" y="80005"/>
                  </a:cubicBezTo>
                  <a:cubicBezTo>
                    <a:pt x="1105554" y="82015"/>
                    <a:pt x="1106390" y="84181"/>
                    <a:pt x="1105406" y="86207"/>
                  </a:cubicBezTo>
                  <a:cubicBezTo>
                    <a:pt x="1101829" y="89356"/>
                    <a:pt x="1103462" y="83110"/>
                    <a:pt x="1100114" y="79517"/>
                  </a:cubicBezTo>
                  <a:cubicBezTo>
                    <a:pt x="1100528" y="90080"/>
                    <a:pt x="1086639" y="90657"/>
                    <a:pt x="1085175" y="79628"/>
                  </a:cubicBezTo>
                  <a:cubicBezTo>
                    <a:pt x="1085042" y="85859"/>
                    <a:pt x="1081849" y="79391"/>
                    <a:pt x="1079506" y="85445"/>
                  </a:cubicBezTo>
                  <a:cubicBezTo>
                    <a:pt x="1081974" y="90124"/>
                    <a:pt x="1084776" y="83886"/>
                    <a:pt x="1087252" y="88587"/>
                  </a:cubicBezTo>
                  <a:cubicBezTo>
                    <a:pt x="1087075" y="93273"/>
                    <a:pt x="1080496" y="88358"/>
                    <a:pt x="1077865" y="87833"/>
                  </a:cubicBezTo>
                  <a:cubicBezTo>
                    <a:pt x="1077539" y="90316"/>
                    <a:pt x="1076638" y="92763"/>
                    <a:pt x="1074494" y="95114"/>
                  </a:cubicBezTo>
                  <a:cubicBezTo>
                    <a:pt x="1072550" y="97893"/>
                    <a:pt x="1072749" y="91078"/>
                    <a:pt x="1074649" y="90087"/>
                  </a:cubicBezTo>
                  <a:cubicBezTo>
                    <a:pt x="1071944" y="87988"/>
                    <a:pt x="1071604" y="96422"/>
                    <a:pt x="1073592" y="98802"/>
                  </a:cubicBezTo>
                  <a:cubicBezTo>
                    <a:pt x="1075477" y="97095"/>
                    <a:pt x="1077214" y="100414"/>
                    <a:pt x="1079180" y="95469"/>
                  </a:cubicBezTo>
                  <a:cubicBezTo>
                    <a:pt x="1079875" y="98026"/>
                    <a:pt x="1079868" y="100554"/>
                    <a:pt x="1080533" y="103112"/>
                  </a:cubicBezTo>
                  <a:cubicBezTo>
                    <a:pt x="1076771" y="106512"/>
                    <a:pt x="1073333" y="98566"/>
                    <a:pt x="1069571" y="102262"/>
                  </a:cubicBezTo>
                  <a:cubicBezTo>
                    <a:pt x="1068847" y="97361"/>
                    <a:pt x="1075292" y="88557"/>
                    <a:pt x="1070022" y="87227"/>
                  </a:cubicBezTo>
                  <a:cubicBezTo>
                    <a:pt x="1070828" y="94079"/>
                    <a:pt x="1068847" y="90620"/>
                    <a:pt x="1065905" y="93199"/>
                  </a:cubicBezTo>
                  <a:cubicBezTo>
                    <a:pt x="1065594" y="85726"/>
                    <a:pt x="1068632" y="90043"/>
                    <a:pt x="1063000" y="85431"/>
                  </a:cubicBezTo>
                  <a:cubicBezTo>
                    <a:pt x="1062586" y="90265"/>
                    <a:pt x="1062261" y="91913"/>
                    <a:pt x="1058816" y="93894"/>
                  </a:cubicBezTo>
                  <a:cubicBezTo>
                    <a:pt x="1057707" y="84285"/>
                    <a:pt x="1052880" y="96844"/>
                    <a:pt x="1049569" y="88180"/>
                  </a:cubicBezTo>
                  <a:cubicBezTo>
                    <a:pt x="1059060" y="87434"/>
                    <a:pt x="1066599" y="80042"/>
                    <a:pt x="1077111" y="86539"/>
                  </a:cubicBezTo>
                  <a:cubicBezTo>
                    <a:pt x="1073378" y="77795"/>
                    <a:pt x="1084384" y="83154"/>
                    <a:pt x="1083009" y="73182"/>
                  </a:cubicBezTo>
                  <a:cubicBezTo>
                    <a:pt x="1081782" y="70662"/>
                    <a:pt x="1080430" y="71844"/>
                    <a:pt x="1079217" y="69109"/>
                  </a:cubicBezTo>
                  <a:cubicBezTo>
                    <a:pt x="1077584" y="77240"/>
                    <a:pt x="1071108" y="70810"/>
                    <a:pt x="1069881" y="65872"/>
                  </a:cubicBezTo>
                  <a:cubicBezTo>
                    <a:pt x="1071996" y="73227"/>
                    <a:pt x="1066082" y="72199"/>
                    <a:pt x="1068691" y="79576"/>
                  </a:cubicBezTo>
                  <a:cubicBezTo>
                    <a:pt x="1066607" y="79037"/>
                    <a:pt x="1064389" y="83006"/>
                    <a:pt x="1062408" y="79111"/>
                  </a:cubicBezTo>
                  <a:cubicBezTo>
                    <a:pt x="1060908" y="74964"/>
                    <a:pt x="1068706" y="79968"/>
                    <a:pt x="1063392" y="72901"/>
                  </a:cubicBezTo>
                  <a:cubicBezTo>
                    <a:pt x="1065129" y="67424"/>
                    <a:pt x="1066437" y="76257"/>
                    <a:pt x="1068167" y="70773"/>
                  </a:cubicBezTo>
                  <a:cubicBezTo>
                    <a:pt x="1066725" y="68533"/>
                    <a:pt x="1067605" y="66537"/>
                    <a:pt x="1066008" y="64327"/>
                  </a:cubicBezTo>
                  <a:cubicBezTo>
                    <a:pt x="1061270" y="72369"/>
                    <a:pt x="1060087" y="65791"/>
                    <a:pt x="1059052" y="60010"/>
                  </a:cubicBezTo>
                  <a:cubicBezTo>
                    <a:pt x="1058735" y="70499"/>
                    <a:pt x="1048896" y="62952"/>
                    <a:pt x="1043981" y="65103"/>
                  </a:cubicBezTo>
                  <a:cubicBezTo>
                    <a:pt x="1042236" y="69738"/>
                    <a:pt x="1044173" y="68422"/>
                    <a:pt x="1046146" y="71556"/>
                  </a:cubicBezTo>
                  <a:cubicBezTo>
                    <a:pt x="1040743" y="79672"/>
                    <a:pt x="1032242" y="71275"/>
                    <a:pt x="1029426" y="79051"/>
                  </a:cubicBezTo>
                  <a:cubicBezTo>
                    <a:pt x="1026299" y="75888"/>
                    <a:pt x="1030003" y="73241"/>
                    <a:pt x="1028901" y="70226"/>
                  </a:cubicBezTo>
                  <a:cubicBezTo>
                    <a:pt x="1033092" y="70226"/>
                    <a:pt x="1037328" y="68747"/>
                    <a:pt x="1041438" y="71201"/>
                  </a:cubicBezTo>
                  <a:cubicBezTo>
                    <a:pt x="1042953" y="67964"/>
                    <a:pt x="1043049" y="64630"/>
                    <a:pt x="1041748" y="61185"/>
                  </a:cubicBezTo>
                  <a:cubicBezTo>
                    <a:pt x="1040632" y="63691"/>
                    <a:pt x="1039612" y="62413"/>
                    <a:pt x="1038622" y="60927"/>
                  </a:cubicBezTo>
                  <a:cubicBezTo>
                    <a:pt x="1038215" y="62582"/>
                    <a:pt x="1037801" y="64231"/>
                    <a:pt x="1038451" y="65968"/>
                  </a:cubicBezTo>
                  <a:cubicBezTo>
                    <a:pt x="1034231" y="58103"/>
                    <a:pt x="1022330" y="64992"/>
                    <a:pt x="1019418" y="72029"/>
                  </a:cubicBezTo>
                  <a:cubicBezTo>
                    <a:pt x="1021620" y="59448"/>
                    <a:pt x="1013852" y="65532"/>
                    <a:pt x="1012041" y="56359"/>
                  </a:cubicBezTo>
                  <a:cubicBezTo>
                    <a:pt x="1010658" y="58451"/>
                    <a:pt x="1009357" y="58487"/>
                    <a:pt x="1008079" y="57320"/>
                  </a:cubicBezTo>
                  <a:cubicBezTo>
                    <a:pt x="1006467" y="64002"/>
                    <a:pt x="1011590" y="58835"/>
                    <a:pt x="1012632" y="62701"/>
                  </a:cubicBezTo>
                  <a:cubicBezTo>
                    <a:pt x="1013874" y="68008"/>
                    <a:pt x="1009269" y="71164"/>
                    <a:pt x="1005085" y="78430"/>
                  </a:cubicBezTo>
                  <a:cubicBezTo>
                    <a:pt x="1001618" y="71290"/>
                    <a:pt x="1008559" y="71482"/>
                    <a:pt x="1008596" y="66145"/>
                  </a:cubicBezTo>
                  <a:cubicBezTo>
                    <a:pt x="1004767" y="61060"/>
                    <a:pt x="1005499" y="66567"/>
                    <a:pt x="1001426" y="69368"/>
                  </a:cubicBezTo>
                  <a:cubicBezTo>
                    <a:pt x="1002697" y="72384"/>
                    <a:pt x="1001766" y="75267"/>
                    <a:pt x="1001951" y="78201"/>
                  </a:cubicBezTo>
                  <a:cubicBezTo>
                    <a:pt x="1000051" y="79968"/>
                    <a:pt x="998410" y="74040"/>
                    <a:pt x="996422" y="79037"/>
                  </a:cubicBezTo>
                  <a:cubicBezTo>
                    <a:pt x="999667" y="84337"/>
                    <a:pt x="1003377" y="74055"/>
                    <a:pt x="1006497" y="83568"/>
                  </a:cubicBezTo>
                  <a:cubicBezTo>
                    <a:pt x="1010570" y="78623"/>
                    <a:pt x="1014635" y="74483"/>
                    <a:pt x="1018523" y="75710"/>
                  </a:cubicBezTo>
                  <a:cubicBezTo>
                    <a:pt x="1019854" y="78881"/>
                    <a:pt x="1014916" y="77536"/>
                    <a:pt x="1013748" y="77847"/>
                  </a:cubicBezTo>
                  <a:cubicBezTo>
                    <a:pt x="1012174" y="82252"/>
                    <a:pt x="1017740" y="82659"/>
                    <a:pt x="1016890" y="78083"/>
                  </a:cubicBezTo>
                  <a:cubicBezTo>
                    <a:pt x="1017474" y="102720"/>
                    <a:pt x="994411" y="80641"/>
                    <a:pt x="982015" y="87936"/>
                  </a:cubicBezTo>
                  <a:cubicBezTo>
                    <a:pt x="983131" y="89710"/>
                    <a:pt x="984255" y="91477"/>
                    <a:pt x="983427" y="93066"/>
                  </a:cubicBezTo>
                  <a:cubicBezTo>
                    <a:pt x="985142" y="96888"/>
                    <a:pt x="987219" y="89474"/>
                    <a:pt x="988882" y="94766"/>
                  </a:cubicBezTo>
                  <a:cubicBezTo>
                    <a:pt x="989237" y="98337"/>
                    <a:pt x="982939" y="102535"/>
                    <a:pt x="980966" y="96637"/>
                  </a:cubicBezTo>
                  <a:cubicBezTo>
                    <a:pt x="982473" y="102676"/>
                    <a:pt x="975643" y="110171"/>
                    <a:pt x="972908" y="103570"/>
                  </a:cubicBezTo>
                  <a:cubicBezTo>
                    <a:pt x="971999" y="102151"/>
                    <a:pt x="977698" y="98470"/>
                    <a:pt x="979251" y="101545"/>
                  </a:cubicBezTo>
                  <a:cubicBezTo>
                    <a:pt x="978319" y="94049"/>
                    <a:pt x="981084" y="94330"/>
                    <a:pt x="982023" y="87936"/>
                  </a:cubicBezTo>
                  <a:cubicBezTo>
                    <a:pt x="978667" y="84824"/>
                    <a:pt x="979738" y="83080"/>
                    <a:pt x="975969" y="79938"/>
                  </a:cubicBezTo>
                  <a:cubicBezTo>
                    <a:pt x="981631" y="77521"/>
                    <a:pt x="984817" y="82792"/>
                    <a:pt x="991883" y="73633"/>
                  </a:cubicBezTo>
                  <a:cubicBezTo>
                    <a:pt x="988675" y="67483"/>
                    <a:pt x="992282" y="67705"/>
                    <a:pt x="987478" y="63240"/>
                  </a:cubicBezTo>
                  <a:cubicBezTo>
                    <a:pt x="987515" y="67446"/>
                    <a:pt x="990368" y="71837"/>
                    <a:pt x="985548" y="75673"/>
                  </a:cubicBezTo>
                  <a:cubicBezTo>
                    <a:pt x="980308" y="75422"/>
                    <a:pt x="975163" y="72436"/>
                    <a:pt x="969870" y="74461"/>
                  </a:cubicBezTo>
                  <a:cubicBezTo>
                    <a:pt x="971800" y="77100"/>
                    <a:pt x="972472" y="79665"/>
                    <a:pt x="971208" y="82089"/>
                  </a:cubicBezTo>
                  <a:cubicBezTo>
                    <a:pt x="973522" y="83487"/>
                    <a:pt x="975865" y="83716"/>
                    <a:pt x="978216" y="83878"/>
                  </a:cubicBezTo>
                  <a:cubicBezTo>
                    <a:pt x="977979" y="87419"/>
                    <a:pt x="974912" y="89452"/>
                    <a:pt x="973285" y="91048"/>
                  </a:cubicBezTo>
                  <a:cubicBezTo>
                    <a:pt x="971733" y="89245"/>
                    <a:pt x="972524" y="87619"/>
                    <a:pt x="973441" y="86029"/>
                  </a:cubicBezTo>
                  <a:cubicBezTo>
                    <a:pt x="969006" y="82363"/>
                    <a:pt x="972132" y="93140"/>
                    <a:pt x="967017" y="90560"/>
                  </a:cubicBezTo>
                  <a:cubicBezTo>
                    <a:pt x="966795" y="86768"/>
                    <a:pt x="968806" y="83154"/>
                    <a:pt x="968156" y="79318"/>
                  </a:cubicBezTo>
                  <a:cubicBezTo>
                    <a:pt x="962434" y="88402"/>
                    <a:pt x="952004" y="78349"/>
                    <a:pt x="945899" y="87655"/>
                  </a:cubicBezTo>
                  <a:cubicBezTo>
                    <a:pt x="944834" y="84640"/>
                    <a:pt x="946904" y="81860"/>
                    <a:pt x="943822" y="78689"/>
                  </a:cubicBezTo>
                  <a:cubicBezTo>
                    <a:pt x="940858" y="81395"/>
                    <a:pt x="938086" y="77810"/>
                    <a:pt x="934996" y="84300"/>
                  </a:cubicBezTo>
                  <a:cubicBezTo>
                    <a:pt x="936999" y="86946"/>
                    <a:pt x="937731" y="89511"/>
                    <a:pt x="937923" y="92061"/>
                  </a:cubicBezTo>
                  <a:cubicBezTo>
                    <a:pt x="934168" y="94752"/>
                    <a:pt x="930576" y="92179"/>
                    <a:pt x="926791" y="96200"/>
                  </a:cubicBezTo>
                  <a:cubicBezTo>
                    <a:pt x="925106" y="91093"/>
                    <a:pt x="929733" y="81897"/>
                    <a:pt x="933281" y="89178"/>
                  </a:cubicBezTo>
                  <a:cubicBezTo>
                    <a:pt x="931588" y="85275"/>
                    <a:pt x="934634" y="81749"/>
                    <a:pt x="932845" y="77847"/>
                  </a:cubicBezTo>
                  <a:cubicBezTo>
                    <a:pt x="929437" y="86480"/>
                    <a:pt x="925919" y="82740"/>
                    <a:pt x="919185" y="88084"/>
                  </a:cubicBezTo>
                  <a:cubicBezTo>
                    <a:pt x="920863" y="93369"/>
                    <a:pt x="922925" y="85978"/>
                    <a:pt x="924640" y="89777"/>
                  </a:cubicBezTo>
                  <a:cubicBezTo>
                    <a:pt x="924352" y="95927"/>
                    <a:pt x="919998" y="90450"/>
                    <a:pt x="917396" y="95483"/>
                  </a:cubicBezTo>
                  <a:cubicBezTo>
                    <a:pt x="915947" y="93295"/>
                    <a:pt x="916834" y="91263"/>
                    <a:pt x="915230" y="89038"/>
                  </a:cubicBezTo>
                  <a:cubicBezTo>
                    <a:pt x="913190" y="102506"/>
                    <a:pt x="906064" y="88033"/>
                    <a:pt x="901718" y="94256"/>
                  </a:cubicBezTo>
                  <a:cubicBezTo>
                    <a:pt x="899693" y="84832"/>
                    <a:pt x="907875" y="88003"/>
                    <a:pt x="908363" y="82215"/>
                  </a:cubicBezTo>
                  <a:cubicBezTo>
                    <a:pt x="907617" y="80995"/>
                    <a:pt x="906774" y="82666"/>
                    <a:pt x="905983" y="83302"/>
                  </a:cubicBezTo>
                  <a:cubicBezTo>
                    <a:pt x="902553" y="80530"/>
                    <a:pt x="908060" y="78438"/>
                    <a:pt x="904638" y="75659"/>
                  </a:cubicBezTo>
                  <a:cubicBezTo>
                    <a:pt x="901770" y="79303"/>
                    <a:pt x="897623" y="74860"/>
                    <a:pt x="898961" y="81513"/>
                  </a:cubicBezTo>
                  <a:cubicBezTo>
                    <a:pt x="896174" y="86850"/>
                    <a:pt x="893809" y="78615"/>
                    <a:pt x="891126" y="80892"/>
                  </a:cubicBezTo>
                  <a:cubicBezTo>
                    <a:pt x="890571" y="77543"/>
                    <a:pt x="892094" y="72879"/>
                    <a:pt x="894400" y="76117"/>
                  </a:cubicBezTo>
                  <a:cubicBezTo>
                    <a:pt x="893979" y="67402"/>
                    <a:pt x="884162" y="82466"/>
                    <a:pt x="883579" y="70263"/>
                  </a:cubicBezTo>
                  <a:cubicBezTo>
                    <a:pt x="881938" y="72628"/>
                    <a:pt x="880297" y="75045"/>
                    <a:pt x="878656" y="77410"/>
                  </a:cubicBezTo>
                  <a:cubicBezTo>
                    <a:pt x="880570" y="79643"/>
                    <a:pt x="880067" y="81712"/>
                    <a:pt x="880821" y="83863"/>
                  </a:cubicBezTo>
                  <a:cubicBezTo>
                    <a:pt x="877724" y="86680"/>
                    <a:pt x="877754" y="81897"/>
                    <a:pt x="876268" y="78467"/>
                  </a:cubicBezTo>
                  <a:cubicBezTo>
                    <a:pt x="871227" y="88158"/>
                    <a:pt x="866725" y="78320"/>
                    <a:pt x="858350" y="73315"/>
                  </a:cubicBezTo>
                  <a:cubicBezTo>
                    <a:pt x="853583" y="80064"/>
                    <a:pt x="843567" y="69109"/>
                    <a:pt x="836338" y="74128"/>
                  </a:cubicBezTo>
                  <a:cubicBezTo>
                    <a:pt x="836086" y="80064"/>
                    <a:pt x="839627" y="75784"/>
                    <a:pt x="841711" y="78297"/>
                  </a:cubicBezTo>
                  <a:cubicBezTo>
                    <a:pt x="840440" y="84854"/>
                    <a:pt x="832693" y="82836"/>
                    <a:pt x="829027" y="82348"/>
                  </a:cubicBezTo>
                  <a:cubicBezTo>
                    <a:pt x="827837" y="76006"/>
                    <a:pt x="833957" y="82688"/>
                    <a:pt x="833130" y="76368"/>
                  </a:cubicBezTo>
                  <a:cubicBezTo>
                    <a:pt x="830749" y="73345"/>
                    <a:pt x="828865" y="71371"/>
                    <a:pt x="828658" y="68511"/>
                  </a:cubicBezTo>
                  <a:cubicBezTo>
                    <a:pt x="826714" y="70920"/>
                    <a:pt x="823106" y="78297"/>
                    <a:pt x="820357" y="82932"/>
                  </a:cubicBezTo>
                  <a:cubicBezTo>
                    <a:pt x="816742" y="84544"/>
                    <a:pt x="817762" y="76169"/>
                    <a:pt x="815138" y="73722"/>
                  </a:cubicBezTo>
                  <a:cubicBezTo>
                    <a:pt x="813268" y="72754"/>
                    <a:pt x="807184" y="79931"/>
                    <a:pt x="808130" y="71926"/>
                  </a:cubicBezTo>
                  <a:cubicBezTo>
                    <a:pt x="801907" y="78334"/>
                    <a:pt x="795956" y="76043"/>
                    <a:pt x="789991" y="74276"/>
                  </a:cubicBezTo>
                  <a:cubicBezTo>
                    <a:pt x="786473" y="70233"/>
                    <a:pt x="793073" y="66995"/>
                    <a:pt x="789540" y="62952"/>
                  </a:cubicBezTo>
                  <a:cubicBezTo>
                    <a:pt x="784935" y="66352"/>
                    <a:pt x="790686" y="70573"/>
                    <a:pt x="786850" y="74055"/>
                  </a:cubicBezTo>
                  <a:cubicBezTo>
                    <a:pt x="783250" y="77514"/>
                    <a:pt x="783191" y="67402"/>
                    <a:pt x="780877" y="63529"/>
                  </a:cubicBezTo>
                  <a:cubicBezTo>
                    <a:pt x="778718" y="65924"/>
                    <a:pt x="776745" y="62139"/>
                    <a:pt x="774609" y="63056"/>
                  </a:cubicBezTo>
                  <a:cubicBezTo>
                    <a:pt x="775289" y="59751"/>
                    <a:pt x="774660" y="56351"/>
                    <a:pt x="771792" y="52788"/>
                  </a:cubicBezTo>
                  <a:cubicBezTo>
                    <a:pt x="771637" y="54644"/>
                    <a:pt x="770684" y="58103"/>
                    <a:pt x="769316" y="56359"/>
                  </a:cubicBezTo>
                  <a:cubicBezTo>
                    <a:pt x="767387" y="59744"/>
                    <a:pt x="771726" y="56987"/>
                    <a:pt x="772295" y="61599"/>
                  </a:cubicBezTo>
                  <a:cubicBezTo>
                    <a:pt x="770078" y="65953"/>
                    <a:pt x="768111" y="61659"/>
                    <a:pt x="766034" y="61126"/>
                  </a:cubicBezTo>
                  <a:cubicBezTo>
                    <a:pt x="764297" y="64312"/>
                    <a:pt x="768880" y="65901"/>
                    <a:pt x="769841" y="65184"/>
                  </a:cubicBezTo>
                  <a:cubicBezTo>
                    <a:pt x="770041" y="68149"/>
                    <a:pt x="769131" y="71002"/>
                    <a:pt x="768791" y="73907"/>
                  </a:cubicBezTo>
                  <a:cubicBezTo>
                    <a:pt x="765776" y="73988"/>
                    <a:pt x="765805" y="69376"/>
                    <a:pt x="764016" y="76036"/>
                  </a:cubicBezTo>
                  <a:cubicBezTo>
                    <a:pt x="760742" y="70107"/>
                    <a:pt x="764948" y="71645"/>
                    <a:pt x="765051" y="67328"/>
                  </a:cubicBezTo>
                  <a:cubicBezTo>
                    <a:pt x="761887" y="63677"/>
                    <a:pt x="762087" y="70056"/>
                    <a:pt x="760949" y="73293"/>
                  </a:cubicBezTo>
                  <a:cubicBezTo>
                    <a:pt x="757231" y="75075"/>
                    <a:pt x="753653" y="71704"/>
                    <a:pt x="749964" y="72443"/>
                  </a:cubicBezTo>
                  <a:cubicBezTo>
                    <a:pt x="749817" y="68651"/>
                    <a:pt x="752455" y="65096"/>
                    <a:pt x="752662" y="61348"/>
                  </a:cubicBezTo>
                  <a:cubicBezTo>
                    <a:pt x="749225" y="59219"/>
                    <a:pt x="746187" y="49048"/>
                    <a:pt x="741915" y="52995"/>
                  </a:cubicBezTo>
                  <a:cubicBezTo>
                    <a:pt x="738995" y="45123"/>
                    <a:pt x="738381" y="40954"/>
                    <a:pt x="731322" y="39594"/>
                  </a:cubicBezTo>
                  <a:cubicBezTo>
                    <a:pt x="733326" y="42285"/>
                    <a:pt x="736009" y="42699"/>
                    <a:pt x="735802" y="47488"/>
                  </a:cubicBezTo>
                  <a:cubicBezTo>
                    <a:pt x="733333" y="50881"/>
                    <a:pt x="731041" y="48915"/>
                    <a:pt x="728706" y="48176"/>
                  </a:cubicBezTo>
                  <a:cubicBezTo>
                    <a:pt x="727087" y="50578"/>
                    <a:pt x="729689" y="53269"/>
                    <a:pt x="726917" y="55568"/>
                  </a:cubicBezTo>
                  <a:cubicBezTo>
                    <a:pt x="729947" y="55228"/>
                    <a:pt x="735550" y="62494"/>
                    <a:pt x="736319" y="56307"/>
                  </a:cubicBezTo>
                  <a:cubicBezTo>
                    <a:pt x="736696" y="59271"/>
                    <a:pt x="737457" y="62272"/>
                    <a:pt x="735262" y="65022"/>
                  </a:cubicBezTo>
                  <a:cubicBezTo>
                    <a:pt x="732542" y="65495"/>
                    <a:pt x="733555" y="57844"/>
                    <a:pt x="729748" y="65835"/>
                  </a:cubicBezTo>
                  <a:cubicBezTo>
                    <a:pt x="726318" y="63070"/>
                    <a:pt x="731832" y="60993"/>
                    <a:pt x="728417" y="58221"/>
                  </a:cubicBezTo>
                  <a:cubicBezTo>
                    <a:pt x="728854" y="65835"/>
                    <a:pt x="724566" y="65258"/>
                    <a:pt x="721240" y="61429"/>
                  </a:cubicBezTo>
                  <a:cubicBezTo>
                    <a:pt x="719178" y="66042"/>
                    <a:pt x="722120" y="67432"/>
                    <a:pt x="724219" y="66670"/>
                  </a:cubicBezTo>
                  <a:cubicBezTo>
                    <a:pt x="722837" y="68984"/>
                    <a:pt x="721573" y="67594"/>
                    <a:pt x="720183" y="70152"/>
                  </a:cubicBezTo>
                  <a:cubicBezTo>
                    <a:pt x="719355" y="67151"/>
                    <a:pt x="714809" y="63869"/>
                    <a:pt x="716531" y="61067"/>
                  </a:cubicBezTo>
                  <a:cubicBezTo>
                    <a:pt x="715156" y="60291"/>
                    <a:pt x="709650" y="67550"/>
                    <a:pt x="711084" y="59389"/>
                  </a:cubicBezTo>
                  <a:cubicBezTo>
                    <a:pt x="708563" y="56869"/>
                    <a:pt x="706848" y="70248"/>
                    <a:pt x="703019" y="66301"/>
                  </a:cubicBezTo>
                  <a:cubicBezTo>
                    <a:pt x="702258" y="64142"/>
                    <a:pt x="704461" y="62213"/>
                    <a:pt x="705555" y="60217"/>
                  </a:cubicBezTo>
                  <a:cubicBezTo>
                    <a:pt x="701659" y="59138"/>
                    <a:pt x="694659" y="51680"/>
                    <a:pt x="693018" y="59227"/>
                  </a:cubicBezTo>
                  <a:cubicBezTo>
                    <a:pt x="691843" y="60195"/>
                    <a:pt x="686351" y="57578"/>
                    <a:pt x="690039" y="54001"/>
                  </a:cubicBezTo>
                  <a:cubicBezTo>
                    <a:pt x="683143" y="54488"/>
                    <a:pt x="673984" y="61843"/>
                    <a:pt x="671294" y="76398"/>
                  </a:cubicBezTo>
                  <a:cubicBezTo>
                    <a:pt x="669453" y="76679"/>
                    <a:pt x="667672" y="75193"/>
                    <a:pt x="665764" y="77211"/>
                  </a:cubicBezTo>
                  <a:cubicBezTo>
                    <a:pt x="662763" y="72798"/>
                    <a:pt x="668743" y="69080"/>
                    <a:pt x="664589" y="64571"/>
                  </a:cubicBezTo>
                  <a:cubicBezTo>
                    <a:pt x="668418" y="59885"/>
                    <a:pt x="668344" y="63240"/>
                    <a:pt x="670835" y="65037"/>
                  </a:cubicBezTo>
                  <a:cubicBezTo>
                    <a:pt x="674612" y="61163"/>
                    <a:pt x="675470" y="57039"/>
                    <a:pt x="672787" y="52640"/>
                  </a:cubicBezTo>
                  <a:cubicBezTo>
                    <a:pt x="672003" y="53831"/>
                    <a:pt x="673075" y="55169"/>
                    <a:pt x="673467" y="56477"/>
                  </a:cubicBezTo>
                  <a:cubicBezTo>
                    <a:pt x="671027" y="58628"/>
                    <a:pt x="668588" y="61481"/>
                    <a:pt x="666371" y="57179"/>
                  </a:cubicBezTo>
                  <a:cubicBezTo>
                    <a:pt x="664648" y="53513"/>
                    <a:pt x="668810" y="56928"/>
                    <a:pt x="669660" y="52404"/>
                  </a:cubicBezTo>
                  <a:cubicBezTo>
                    <a:pt x="667731" y="47015"/>
                    <a:pt x="665365" y="55568"/>
                    <a:pt x="663466" y="49418"/>
                  </a:cubicBezTo>
                  <a:cubicBezTo>
                    <a:pt x="661758" y="61496"/>
                    <a:pt x="653317" y="52315"/>
                    <a:pt x="647869" y="45677"/>
                  </a:cubicBezTo>
                  <a:cubicBezTo>
                    <a:pt x="645208" y="49994"/>
                    <a:pt x="642894" y="58480"/>
                    <a:pt x="648224" y="59522"/>
                  </a:cubicBezTo>
                  <a:cubicBezTo>
                    <a:pt x="647100" y="52958"/>
                    <a:pt x="650279" y="55420"/>
                    <a:pt x="653014" y="57386"/>
                  </a:cubicBezTo>
                  <a:cubicBezTo>
                    <a:pt x="653775" y="59655"/>
                    <a:pt x="651639" y="59611"/>
                    <a:pt x="650626" y="58465"/>
                  </a:cubicBezTo>
                  <a:cubicBezTo>
                    <a:pt x="651779" y="64231"/>
                    <a:pt x="659962" y="60668"/>
                    <a:pt x="663828" y="63240"/>
                  </a:cubicBezTo>
                  <a:cubicBezTo>
                    <a:pt x="650996" y="71076"/>
                    <a:pt x="631917" y="63048"/>
                    <a:pt x="616579" y="67114"/>
                  </a:cubicBezTo>
                  <a:cubicBezTo>
                    <a:pt x="615840" y="65369"/>
                    <a:pt x="617444" y="63832"/>
                    <a:pt x="618294" y="62235"/>
                  </a:cubicBezTo>
                  <a:cubicBezTo>
                    <a:pt x="616262" y="60239"/>
                    <a:pt x="614207" y="59094"/>
                    <a:pt x="611952" y="64253"/>
                  </a:cubicBezTo>
                  <a:cubicBezTo>
                    <a:pt x="610888" y="56122"/>
                    <a:pt x="608811" y="62923"/>
                    <a:pt x="605832" y="58739"/>
                  </a:cubicBezTo>
                  <a:cubicBezTo>
                    <a:pt x="603592" y="55664"/>
                    <a:pt x="611139" y="53291"/>
                    <a:pt x="606881" y="50046"/>
                  </a:cubicBezTo>
                  <a:cubicBezTo>
                    <a:pt x="603836" y="58044"/>
                    <a:pt x="602328" y="53136"/>
                    <a:pt x="596651" y="50497"/>
                  </a:cubicBezTo>
                  <a:cubicBezTo>
                    <a:pt x="594131" y="56676"/>
                    <a:pt x="591070" y="60661"/>
                    <a:pt x="587175" y="52278"/>
                  </a:cubicBezTo>
                  <a:cubicBezTo>
                    <a:pt x="584388" y="57844"/>
                    <a:pt x="581905" y="53587"/>
                    <a:pt x="579110" y="59168"/>
                  </a:cubicBezTo>
                  <a:cubicBezTo>
                    <a:pt x="571223" y="41265"/>
                    <a:pt x="555974" y="53217"/>
                    <a:pt x="541878" y="43733"/>
                  </a:cubicBezTo>
                  <a:cubicBezTo>
                    <a:pt x="542092" y="49285"/>
                    <a:pt x="538389" y="53661"/>
                    <a:pt x="537088" y="45877"/>
                  </a:cubicBezTo>
                  <a:cubicBezTo>
                    <a:pt x="533836" y="48560"/>
                    <a:pt x="534619" y="51554"/>
                    <a:pt x="534464" y="54481"/>
                  </a:cubicBezTo>
                  <a:cubicBezTo>
                    <a:pt x="533414" y="54939"/>
                    <a:pt x="532335" y="55442"/>
                    <a:pt x="531345" y="54222"/>
                  </a:cubicBezTo>
                  <a:cubicBezTo>
                    <a:pt x="531818" y="50475"/>
                    <a:pt x="530968" y="46661"/>
                    <a:pt x="534035" y="43120"/>
                  </a:cubicBezTo>
                  <a:cubicBezTo>
                    <a:pt x="529637" y="37879"/>
                    <a:pt x="532623" y="53491"/>
                    <a:pt x="527686" y="45153"/>
                  </a:cubicBezTo>
                  <a:cubicBezTo>
                    <a:pt x="526222" y="53971"/>
                    <a:pt x="524928" y="50726"/>
                    <a:pt x="520442" y="50859"/>
                  </a:cubicBezTo>
                  <a:cubicBezTo>
                    <a:pt x="518934" y="47806"/>
                    <a:pt x="520900" y="45020"/>
                    <a:pt x="523051" y="42277"/>
                  </a:cubicBezTo>
                  <a:cubicBezTo>
                    <a:pt x="515393" y="48509"/>
                    <a:pt x="504061" y="41812"/>
                    <a:pt x="498274" y="56669"/>
                  </a:cubicBezTo>
                  <a:cubicBezTo>
                    <a:pt x="494489" y="59190"/>
                    <a:pt x="494593" y="55050"/>
                    <a:pt x="492079" y="53698"/>
                  </a:cubicBezTo>
                  <a:cubicBezTo>
                    <a:pt x="490024" y="49750"/>
                    <a:pt x="494282" y="46321"/>
                    <a:pt x="491629" y="42344"/>
                  </a:cubicBezTo>
                  <a:cubicBezTo>
                    <a:pt x="488694" y="45478"/>
                    <a:pt x="489211" y="48863"/>
                    <a:pt x="489766" y="52256"/>
                  </a:cubicBezTo>
                  <a:cubicBezTo>
                    <a:pt x="485952" y="50600"/>
                    <a:pt x="486861" y="54732"/>
                    <a:pt x="483335" y="56773"/>
                  </a:cubicBezTo>
                  <a:cubicBezTo>
                    <a:pt x="481199" y="49950"/>
                    <a:pt x="486439" y="41797"/>
                    <a:pt x="490069" y="42225"/>
                  </a:cubicBezTo>
                  <a:cubicBezTo>
                    <a:pt x="488494" y="40208"/>
                    <a:pt x="489307" y="38404"/>
                    <a:pt x="490135" y="39720"/>
                  </a:cubicBezTo>
                  <a:cubicBezTo>
                    <a:pt x="484976" y="32150"/>
                    <a:pt x="477673" y="23776"/>
                    <a:pt x="469010" y="36815"/>
                  </a:cubicBezTo>
                  <a:cubicBezTo>
                    <a:pt x="466252" y="33252"/>
                    <a:pt x="472816" y="30421"/>
                    <a:pt x="469320" y="26806"/>
                  </a:cubicBezTo>
                  <a:cubicBezTo>
                    <a:pt x="466378" y="33681"/>
                    <a:pt x="458838" y="25084"/>
                    <a:pt x="453642" y="25579"/>
                  </a:cubicBezTo>
                  <a:cubicBezTo>
                    <a:pt x="452068" y="27545"/>
                    <a:pt x="452829" y="29711"/>
                    <a:pt x="451092" y="31655"/>
                  </a:cubicBezTo>
                  <a:cubicBezTo>
                    <a:pt x="450885" y="29541"/>
                    <a:pt x="452208" y="27560"/>
                    <a:pt x="450515" y="25328"/>
                  </a:cubicBezTo>
                  <a:cubicBezTo>
                    <a:pt x="447632" y="25520"/>
                    <a:pt x="449525" y="26969"/>
                    <a:pt x="447219" y="30103"/>
                  </a:cubicBezTo>
                  <a:cubicBezTo>
                    <a:pt x="446612" y="28395"/>
                    <a:pt x="448349" y="26836"/>
                    <a:pt x="447366" y="25077"/>
                  </a:cubicBezTo>
                  <a:cubicBezTo>
                    <a:pt x="444129" y="19629"/>
                    <a:pt x="440581" y="23798"/>
                    <a:pt x="440943" y="29615"/>
                  </a:cubicBezTo>
                  <a:cubicBezTo>
                    <a:pt x="440219" y="27878"/>
                    <a:pt x="439442" y="27538"/>
                    <a:pt x="438629" y="28174"/>
                  </a:cubicBezTo>
                  <a:cubicBezTo>
                    <a:pt x="437897" y="26451"/>
                    <a:pt x="439502" y="24877"/>
                    <a:pt x="440344" y="23288"/>
                  </a:cubicBezTo>
                  <a:cubicBezTo>
                    <a:pt x="433041" y="22467"/>
                    <a:pt x="421850" y="12407"/>
                    <a:pt x="416846" y="21469"/>
                  </a:cubicBezTo>
                  <a:cubicBezTo>
                    <a:pt x="409912" y="14078"/>
                    <a:pt x="411531" y="23362"/>
                    <a:pt x="407517" y="18232"/>
                  </a:cubicBezTo>
                  <a:cubicBezTo>
                    <a:pt x="403245" y="27804"/>
                    <a:pt x="400805" y="25986"/>
                    <a:pt x="395335" y="31101"/>
                  </a:cubicBezTo>
                  <a:cubicBezTo>
                    <a:pt x="397073" y="34553"/>
                    <a:pt x="398928" y="33289"/>
                    <a:pt x="400717" y="35270"/>
                  </a:cubicBezTo>
                  <a:cubicBezTo>
                    <a:pt x="398226" y="39520"/>
                    <a:pt x="396075" y="32705"/>
                    <a:pt x="393628" y="35987"/>
                  </a:cubicBezTo>
                  <a:cubicBezTo>
                    <a:pt x="392881" y="34272"/>
                    <a:pt x="394486" y="32697"/>
                    <a:pt x="395335" y="31101"/>
                  </a:cubicBezTo>
                  <a:cubicBezTo>
                    <a:pt x="390383" y="30169"/>
                    <a:pt x="385586" y="24670"/>
                    <a:pt x="380633" y="23687"/>
                  </a:cubicBezTo>
                  <a:cubicBezTo>
                    <a:pt x="379894" y="21950"/>
                    <a:pt x="381505" y="20397"/>
                    <a:pt x="382370" y="18779"/>
                  </a:cubicBezTo>
                  <a:cubicBezTo>
                    <a:pt x="380034" y="18069"/>
                    <a:pt x="377728" y="16095"/>
                    <a:pt x="375267" y="19503"/>
                  </a:cubicBezTo>
                  <a:cubicBezTo>
                    <a:pt x="372406" y="33030"/>
                    <a:pt x="357216" y="12850"/>
                    <a:pt x="349285" y="21248"/>
                  </a:cubicBezTo>
                  <a:cubicBezTo>
                    <a:pt x="358362" y="23990"/>
                    <a:pt x="367491" y="25697"/>
                    <a:pt x="376538" y="29637"/>
                  </a:cubicBezTo>
                  <a:cubicBezTo>
                    <a:pt x="373308" y="32624"/>
                    <a:pt x="370255" y="29659"/>
                    <a:pt x="367128" y="28913"/>
                  </a:cubicBezTo>
                  <a:cubicBezTo>
                    <a:pt x="365761" y="34752"/>
                    <a:pt x="371172" y="30620"/>
                    <a:pt x="372495" y="33097"/>
                  </a:cubicBezTo>
                  <a:cubicBezTo>
                    <a:pt x="370854" y="35469"/>
                    <a:pt x="369220" y="37842"/>
                    <a:pt x="367565" y="40244"/>
                  </a:cubicBezTo>
                  <a:cubicBezTo>
                    <a:pt x="366131" y="38049"/>
                    <a:pt x="367003" y="36031"/>
                    <a:pt x="365414" y="33799"/>
                  </a:cubicBezTo>
                  <a:cubicBezTo>
                    <a:pt x="358761" y="36549"/>
                    <a:pt x="358783" y="48213"/>
                    <a:pt x="351000" y="42728"/>
                  </a:cubicBezTo>
                  <a:cubicBezTo>
                    <a:pt x="350430" y="38286"/>
                    <a:pt x="356322" y="37827"/>
                    <a:pt x="358317" y="34508"/>
                  </a:cubicBezTo>
                  <a:cubicBezTo>
                    <a:pt x="358155" y="31552"/>
                    <a:pt x="356329" y="28506"/>
                    <a:pt x="357800" y="25675"/>
                  </a:cubicBezTo>
                  <a:cubicBezTo>
                    <a:pt x="356181" y="27390"/>
                    <a:pt x="351864" y="42529"/>
                    <a:pt x="345700" y="36046"/>
                  </a:cubicBezTo>
                  <a:cubicBezTo>
                    <a:pt x="344591" y="33444"/>
                    <a:pt x="345419" y="30990"/>
                    <a:pt x="347496" y="28639"/>
                  </a:cubicBezTo>
                  <a:cubicBezTo>
                    <a:pt x="344362" y="23946"/>
                    <a:pt x="341072" y="38958"/>
                    <a:pt x="336297" y="35307"/>
                  </a:cubicBezTo>
                  <a:cubicBezTo>
                    <a:pt x="333126" y="31714"/>
                    <a:pt x="338685" y="28780"/>
                    <a:pt x="335033" y="25165"/>
                  </a:cubicBezTo>
                  <a:cubicBezTo>
                    <a:pt x="334191" y="25934"/>
                    <a:pt x="334545" y="26784"/>
                    <a:pt x="334959" y="27656"/>
                  </a:cubicBezTo>
                  <a:cubicBezTo>
                    <a:pt x="335033" y="31079"/>
                    <a:pt x="330753" y="27952"/>
                    <a:pt x="331581" y="34930"/>
                  </a:cubicBezTo>
                  <a:cubicBezTo>
                    <a:pt x="330229" y="33762"/>
                    <a:pt x="325010" y="31692"/>
                    <a:pt x="325993" y="38264"/>
                  </a:cubicBezTo>
                  <a:cubicBezTo>
                    <a:pt x="324204" y="37103"/>
                    <a:pt x="322260" y="40082"/>
                    <a:pt x="320545" y="36578"/>
                  </a:cubicBezTo>
                  <a:cubicBezTo>
                    <a:pt x="320494" y="31980"/>
                    <a:pt x="326074" y="27797"/>
                    <a:pt x="324877" y="23110"/>
                  </a:cubicBezTo>
                  <a:cubicBezTo>
                    <a:pt x="322903" y="24470"/>
                    <a:pt x="320072" y="26274"/>
                    <a:pt x="317633" y="28839"/>
                  </a:cubicBezTo>
                  <a:cubicBezTo>
                    <a:pt x="315504" y="26148"/>
                    <a:pt x="317515" y="23790"/>
                    <a:pt x="314728" y="21070"/>
                  </a:cubicBezTo>
                  <a:cubicBezTo>
                    <a:pt x="309975" y="22460"/>
                    <a:pt x="305326" y="20279"/>
                    <a:pt x="300617" y="19976"/>
                  </a:cubicBezTo>
                  <a:cubicBezTo>
                    <a:pt x="299080" y="16879"/>
                    <a:pt x="303655" y="18668"/>
                    <a:pt x="304734" y="13989"/>
                  </a:cubicBezTo>
                  <a:cubicBezTo>
                    <a:pt x="298799" y="9709"/>
                    <a:pt x="297047" y="26902"/>
                    <a:pt x="291303" y="16731"/>
                  </a:cubicBezTo>
                  <a:cubicBezTo>
                    <a:pt x="289699" y="17766"/>
                    <a:pt x="287925" y="24441"/>
                    <a:pt x="286432" y="21381"/>
                  </a:cubicBezTo>
                  <a:cubicBezTo>
                    <a:pt x="284503" y="24774"/>
                    <a:pt x="288842" y="21994"/>
                    <a:pt x="289411" y="26651"/>
                  </a:cubicBezTo>
                  <a:cubicBezTo>
                    <a:pt x="288591" y="27811"/>
                    <a:pt x="287777" y="29031"/>
                    <a:pt x="286950" y="30214"/>
                  </a:cubicBezTo>
                  <a:cubicBezTo>
                    <a:pt x="282396" y="25091"/>
                    <a:pt x="277540" y="29696"/>
                    <a:pt x="273009" y="24108"/>
                  </a:cubicBezTo>
                  <a:cubicBezTo>
                    <a:pt x="272987" y="17677"/>
                    <a:pt x="279447" y="17396"/>
                    <a:pt x="281657" y="23532"/>
                  </a:cubicBezTo>
                  <a:cubicBezTo>
                    <a:pt x="283845" y="20604"/>
                    <a:pt x="286003" y="18579"/>
                    <a:pt x="288088" y="19008"/>
                  </a:cubicBezTo>
                  <a:cubicBezTo>
                    <a:pt x="285523" y="19230"/>
                    <a:pt x="279646" y="9532"/>
                    <a:pt x="275529" y="18010"/>
                  </a:cubicBezTo>
                  <a:cubicBezTo>
                    <a:pt x="272447" y="13989"/>
                    <a:pt x="276608" y="10559"/>
                    <a:pt x="273526" y="6560"/>
                  </a:cubicBezTo>
                  <a:cubicBezTo>
                    <a:pt x="270281" y="15275"/>
                    <a:pt x="261012" y="13863"/>
                    <a:pt x="253672" y="13804"/>
                  </a:cubicBezTo>
                  <a:cubicBezTo>
                    <a:pt x="251986" y="9095"/>
                    <a:pt x="256141" y="12510"/>
                    <a:pt x="256946" y="9036"/>
                  </a:cubicBezTo>
                  <a:cubicBezTo>
                    <a:pt x="253605" y="8889"/>
                    <a:pt x="255239" y="4697"/>
                    <a:pt x="252474" y="1164"/>
                  </a:cubicBezTo>
                  <a:cubicBezTo>
                    <a:pt x="248180" y="4579"/>
                    <a:pt x="244114" y="854"/>
                    <a:pt x="239790" y="5207"/>
                  </a:cubicBezTo>
                  <a:cubicBezTo>
                    <a:pt x="234216" y="-2975"/>
                    <a:pt x="234076" y="6449"/>
                    <a:pt x="225376" y="14129"/>
                  </a:cubicBezTo>
                  <a:cubicBezTo>
                    <a:pt x="228806" y="13656"/>
                    <a:pt x="232272" y="10906"/>
                    <a:pt x="235599" y="13664"/>
                  </a:cubicBezTo>
                  <a:cubicBezTo>
                    <a:pt x="237277" y="12111"/>
                    <a:pt x="236574" y="10389"/>
                    <a:pt x="235761" y="8645"/>
                  </a:cubicBezTo>
                  <a:cubicBezTo>
                    <a:pt x="237912" y="6952"/>
                    <a:pt x="239997" y="7107"/>
                    <a:pt x="242022" y="9140"/>
                  </a:cubicBezTo>
                  <a:cubicBezTo>
                    <a:pt x="243796" y="11446"/>
                    <a:pt x="239487" y="12296"/>
                    <a:pt x="238814" y="11387"/>
                  </a:cubicBezTo>
                  <a:cubicBezTo>
                    <a:pt x="239768" y="15497"/>
                    <a:pt x="247211" y="27508"/>
                    <a:pt x="251129" y="19895"/>
                  </a:cubicBezTo>
                  <a:cubicBezTo>
                    <a:pt x="253480" y="27523"/>
                    <a:pt x="262239" y="27634"/>
                    <a:pt x="267472" y="24929"/>
                  </a:cubicBezTo>
                  <a:cubicBezTo>
                    <a:pt x="269224" y="28691"/>
                    <a:pt x="268219" y="31692"/>
                    <a:pt x="271346" y="26481"/>
                  </a:cubicBezTo>
                  <a:cubicBezTo>
                    <a:pt x="279196" y="35336"/>
                    <a:pt x="287230" y="37798"/>
                    <a:pt x="295450" y="34641"/>
                  </a:cubicBezTo>
                  <a:cubicBezTo>
                    <a:pt x="295502" y="43275"/>
                    <a:pt x="303973" y="37169"/>
                    <a:pt x="301408" y="45153"/>
                  </a:cubicBezTo>
                  <a:cubicBezTo>
                    <a:pt x="302746" y="42639"/>
                    <a:pt x="305363" y="43164"/>
                    <a:pt x="308600" y="41915"/>
                  </a:cubicBezTo>
                  <a:cubicBezTo>
                    <a:pt x="307351" y="39431"/>
                    <a:pt x="306006" y="40614"/>
                    <a:pt x="304786" y="37857"/>
                  </a:cubicBezTo>
                  <a:cubicBezTo>
                    <a:pt x="306390" y="36785"/>
                    <a:pt x="307957" y="36822"/>
                    <a:pt x="309554" y="35713"/>
                  </a:cubicBezTo>
                  <a:cubicBezTo>
                    <a:pt x="310115" y="37857"/>
                    <a:pt x="310042" y="39949"/>
                    <a:pt x="308600" y="41915"/>
                  </a:cubicBezTo>
                  <a:cubicBezTo>
                    <a:pt x="310559" y="46091"/>
                    <a:pt x="312732" y="43290"/>
                    <a:pt x="314706" y="47422"/>
                  </a:cubicBezTo>
                  <a:cubicBezTo>
                    <a:pt x="316251" y="45862"/>
                    <a:pt x="315423" y="44140"/>
                    <a:pt x="316428" y="42529"/>
                  </a:cubicBezTo>
                  <a:cubicBezTo>
                    <a:pt x="318150" y="46306"/>
                    <a:pt x="319880" y="49506"/>
                    <a:pt x="321876" y="44221"/>
                  </a:cubicBezTo>
                  <a:cubicBezTo>
                    <a:pt x="323125" y="46202"/>
                    <a:pt x="324330" y="49795"/>
                    <a:pt x="325690" y="48279"/>
                  </a:cubicBezTo>
                  <a:cubicBezTo>
                    <a:pt x="327797" y="50948"/>
                    <a:pt x="321528" y="52981"/>
                    <a:pt x="325453" y="55804"/>
                  </a:cubicBezTo>
                  <a:cubicBezTo>
                    <a:pt x="328780" y="46298"/>
                    <a:pt x="342211" y="51665"/>
                    <a:pt x="345012" y="58598"/>
                  </a:cubicBezTo>
                  <a:cubicBezTo>
                    <a:pt x="347777" y="61732"/>
                    <a:pt x="346047" y="54784"/>
                    <a:pt x="348301" y="53823"/>
                  </a:cubicBezTo>
                  <a:cubicBezTo>
                    <a:pt x="349100" y="53099"/>
                    <a:pt x="349854" y="53956"/>
                    <a:pt x="350682" y="52737"/>
                  </a:cubicBezTo>
                  <a:cubicBezTo>
                    <a:pt x="353557" y="55886"/>
                    <a:pt x="351465" y="58680"/>
                    <a:pt x="354333" y="61821"/>
                  </a:cubicBezTo>
                  <a:cubicBezTo>
                    <a:pt x="359663" y="54237"/>
                    <a:pt x="369597" y="61925"/>
                    <a:pt x="377026" y="64830"/>
                  </a:cubicBezTo>
                  <a:cubicBezTo>
                    <a:pt x="379007" y="60239"/>
                    <a:pt x="380774" y="61829"/>
                    <a:pt x="382703" y="59012"/>
                  </a:cubicBezTo>
                  <a:cubicBezTo>
                    <a:pt x="378904" y="53188"/>
                    <a:pt x="379488" y="63322"/>
                    <a:pt x="375607" y="59700"/>
                  </a:cubicBezTo>
                  <a:cubicBezTo>
                    <a:pt x="377610" y="55878"/>
                    <a:pt x="377041" y="56957"/>
                    <a:pt x="375104" y="50881"/>
                  </a:cubicBezTo>
                  <a:cubicBezTo>
                    <a:pt x="380360" y="43120"/>
                    <a:pt x="384728" y="47821"/>
                    <a:pt x="385992" y="54237"/>
                  </a:cubicBezTo>
                  <a:cubicBezTo>
                    <a:pt x="383775" y="58650"/>
                    <a:pt x="381986" y="48161"/>
                    <a:pt x="379717" y="53757"/>
                  </a:cubicBezTo>
                  <a:cubicBezTo>
                    <a:pt x="383213" y="54163"/>
                    <a:pt x="384677" y="61518"/>
                    <a:pt x="381727" y="65214"/>
                  </a:cubicBezTo>
                  <a:cubicBezTo>
                    <a:pt x="386694" y="65561"/>
                    <a:pt x="391551" y="69538"/>
                    <a:pt x="396496" y="70129"/>
                  </a:cubicBezTo>
                  <a:cubicBezTo>
                    <a:pt x="394892" y="76937"/>
                    <a:pt x="395653" y="74173"/>
                    <a:pt x="399408" y="77884"/>
                  </a:cubicBezTo>
                  <a:cubicBezTo>
                    <a:pt x="396755" y="79347"/>
                    <a:pt x="394182" y="77189"/>
                    <a:pt x="391714" y="72266"/>
                  </a:cubicBezTo>
                  <a:cubicBezTo>
                    <a:pt x="390250" y="74653"/>
                    <a:pt x="393606" y="77410"/>
                    <a:pt x="391492" y="79791"/>
                  </a:cubicBezTo>
                  <a:cubicBezTo>
                    <a:pt x="394419" y="78194"/>
                    <a:pt x="397183" y="82156"/>
                    <a:pt x="400074" y="81712"/>
                  </a:cubicBezTo>
                  <a:cubicBezTo>
                    <a:pt x="402099" y="78512"/>
                    <a:pt x="399201" y="74956"/>
                    <a:pt x="397257" y="71445"/>
                  </a:cubicBezTo>
                  <a:cubicBezTo>
                    <a:pt x="401737" y="70026"/>
                    <a:pt x="406054" y="74210"/>
                    <a:pt x="410688" y="68710"/>
                  </a:cubicBezTo>
                  <a:cubicBezTo>
                    <a:pt x="411383" y="65428"/>
                    <a:pt x="409868" y="61947"/>
                    <a:pt x="410999" y="58702"/>
                  </a:cubicBezTo>
                  <a:cubicBezTo>
                    <a:pt x="415722" y="57179"/>
                    <a:pt x="410903" y="65236"/>
                    <a:pt x="414636" y="67786"/>
                  </a:cubicBezTo>
                  <a:cubicBezTo>
                    <a:pt x="415397" y="70233"/>
                    <a:pt x="413305" y="68777"/>
                    <a:pt x="412181" y="71357"/>
                  </a:cubicBezTo>
                  <a:cubicBezTo>
                    <a:pt x="416535" y="80301"/>
                    <a:pt x="427046" y="75511"/>
                    <a:pt x="432184" y="85438"/>
                  </a:cubicBezTo>
                  <a:cubicBezTo>
                    <a:pt x="438696" y="77891"/>
                    <a:pt x="444801" y="83775"/>
                    <a:pt x="451055" y="84403"/>
                  </a:cubicBezTo>
                  <a:cubicBezTo>
                    <a:pt x="453036" y="90997"/>
                    <a:pt x="446620" y="89644"/>
                    <a:pt x="445969" y="96570"/>
                  </a:cubicBezTo>
                  <a:cubicBezTo>
                    <a:pt x="450619" y="101922"/>
                    <a:pt x="452090" y="88624"/>
                    <a:pt x="452925" y="100865"/>
                  </a:cubicBezTo>
                  <a:cubicBezTo>
                    <a:pt x="454463" y="96807"/>
                    <a:pt x="454588" y="92638"/>
                    <a:pt x="453302" y="88343"/>
                  </a:cubicBezTo>
                  <a:cubicBezTo>
                    <a:pt x="458875" y="85697"/>
                    <a:pt x="464316" y="87456"/>
                    <a:pt x="469712" y="90886"/>
                  </a:cubicBezTo>
                  <a:cubicBezTo>
                    <a:pt x="471641" y="81321"/>
                    <a:pt x="476956" y="85386"/>
                    <a:pt x="480844" y="86702"/>
                  </a:cubicBezTo>
                  <a:cubicBezTo>
                    <a:pt x="481576" y="88454"/>
                    <a:pt x="479972" y="89999"/>
                    <a:pt x="479129" y="91610"/>
                  </a:cubicBezTo>
                  <a:cubicBezTo>
                    <a:pt x="477776" y="92830"/>
                    <a:pt x="476564" y="89304"/>
                    <a:pt x="475315" y="87537"/>
                  </a:cubicBezTo>
                  <a:cubicBezTo>
                    <a:pt x="474228" y="88713"/>
                    <a:pt x="474014" y="89962"/>
                    <a:pt x="474413" y="91240"/>
                  </a:cubicBezTo>
                  <a:cubicBezTo>
                    <a:pt x="473873" y="92031"/>
                    <a:pt x="473312" y="92830"/>
                    <a:pt x="472772" y="93621"/>
                  </a:cubicBezTo>
                  <a:cubicBezTo>
                    <a:pt x="475551" y="97014"/>
                    <a:pt x="478641" y="89843"/>
                    <a:pt x="481273" y="98056"/>
                  </a:cubicBezTo>
                  <a:cubicBezTo>
                    <a:pt x="479343" y="101279"/>
                    <a:pt x="477614" y="97997"/>
                    <a:pt x="475758" y="98869"/>
                  </a:cubicBezTo>
                  <a:cubicBezTo>
                    <a:pt x="474613" y="105544"/>
                    <a:pt x="480282" y="102424"/>
                    <a:pt x="481879" y="104376"/>
                  </a:cubicBezTo>
                  <a:cubicBezTo>
                    <a:pt x="476490" y="114562"/>
                    <a:pt x="487881" y="106741"/>
                    <a:pt x="491872" y="111427"/>
                  </a:cubicBezTo>
                  <a:cubicBezTo>
                    <a:pt x="491665" y="107480"/>
                    <a:pt x="492841" y="100355"/>
                    <a:pt x="496115" y="100465"/>
                  </a:cubicBezTo>
                  <a:cubicBezTo>
                    <a:pt x="493809" y="106726"/>
                    <a:pt x="497978" y="106985"/>
                    <a:pt x="498059" y="114414"/>
                  </a:cubicBezTo>
                  <a:cubicBezTo>
                    <a:pt x="498902" y="112825"/>
                    <a:pt x="499693" y="112618"/>
                    <a:pt x="500454" y="113357"/>
                  </a:cubicBezTo>
                  <a:cubicBezTo>
                    <a:pt x="499176" y="106298"/>
                    <a:pt x="504431" y="107554"/>
                    <a:pt x="505540" y="101190"/>
                  </a:cubicBezTo>
                  <a:cubicBezTo>
                    <a:pt x="507639" y="102313"/>
                    <a:pt x="514107" y="110008"/>
                    <a:pt x="518823" y="103467"/>
                  </a:cubicBezTo>
                  <a:cubicBezTo>
                    <a:pt x="521550" y="107059"/>
                    <a:pt x="518860" y="110178"/>
                    <a:pt x="518512" y="113519"/>
                  </a:cubicBezTo>
                  <a:cubicBezTo>
                    <a:pt x="522829" y="117030"/>
                    <a:pt x="526932" y="117770"/>
                    <a:pt x="529260" y="121872"/>
                  </a:cubicBezTo>
                  <a:cubicBezTo>
                    <a:pt x="530339" y="120305"/>
                    <a:pt x="531448" y="118694"/>
                    <a:pt x="532549" y="117104"/>
                  </a:cubicBezTo>
                  <a:cubicBezTo>
                    <a:pt x="531559" y="115367"/>
                    <a:pt x="530561" y="113601"/>
                    <a:pt x="529571" y="111841"/>
                  </a:cubicBezTo>
                  <a:cubicBezTo>
                    <a:pt x="526473" y="118716"/>
                    <a:pt x="523842" y="110282"/>
                    <a:pt x="520981" y="109912"/>
                  </a:cubicBezTo>
                  <a:cubicBezTo>
                    <a:pt x="524796" y="104782"/>
                    <a:pt x="528225" y="112980"/>
                    <a:pt x="532025" y="108271"/>
                  </a:cubicBezTo>
                  <a:cubicBezTo>
                    <a:pt x="531522" y="123535"/>
                    <a:pt x="540400" y="115426"/>
                    <a:pt x="546490" y="123195"/>
                  </a:cubicBezTo>
                  <a:cubicBezTo>
                    <a:pt x="544206" y="121340"/>
                    <a:pt x="541737" y="124792"/>
                    <a:pt x="539483" y="121399"/>
                  </a:cubicBezTo>
                  <a:cubicBezTo>
                    <a:pt x="539091" y="127682"/>
                    <a:pt x="545589" y="125805"/>
                    <a:pt x="547991" y="125849"/>
                  </a:cubicBezTo>
                  <a:cubicBezTo>
                    <a:pt x="548789" y="122530"/>
                    <a:pt x="548597" y="119196"/>
                    <a:pt x="549868" y="115936"/>
                  </a:cubicBezTo>
                  <a:cubicBezTo>
                    <a:pt x="554163" y="114362"/>
                    <a:pt x="551842" y="122641"/>
                    <a:pt x="553520" y="125021"/>
                  </a:cubicBezTo>
                  <a:cubicBezTo>
                    <a:pt x="554651" y="122500"/>
                    <a:pt x="555649" y="123772"/>
                    <a:pt x="556654" y="125250"/>
                  </a:cubicBezTo>
                  <a:cubicBezTo>
                    <a:pt x="556972" y="117422"/>
                    <a:pt x="560683" y="117696"/>
                    <a:pt x="564489" y="125856"/>
                  </a:cubicBezTo>
                  <a:cubicBezTo>
                    <a:pt x="562331" y="117385"/>
                    <a:pt x="565731" y="123188"/>
                    <a:pt x="569494" y="116188"/>
                  </a:cubicBezTo>
                  <a:cubicBezTo>
                    <a:pt x="573788" y="123483"/>
                    <a:pt x="563743" y="121865"/>
                    <a:pt x="569124" y="128724"/>
                  </a:cubicBezTo>
                  <a:cubicBezTo>
                    <a:pt x="570699" y="119573"/>
                    <a:pt x="573611" y="122301"/>
                    <a:pt x="575777" y="116683"/>
                  </a:cubicBezTo>
                  <a:cubicBezTo>
                    <a:pt x="579480" y="122870"/>
                    <a:pt x="571157" y="122279"/>
                    <a:pt x="572325" y="126448"/>
                  </a:cubicBezTo>
                  <a:cubicBezTo>
                    <a:pt x="576139" y="126817"/>
                    <a:pt x="576945" y="126795"/>
                    <a:pt x="579576" y="120741"/>
                  </a:cubicBezTo>
                  <a:cubicBezTo>
                    <a:pt x="582991" y="126374"/>
                    <a:pt x="576893" y="123498"/>
                    <a:pt x="577780" y="128148"/>
                  </a:cubicBezTo>
                  <a:cubicBezTo>
                    <a:pt x="584410" y="137513"/>
                    <a:pt x="586776" y="127209"/>
                    <a:pt x="593613" y="124348"/>
                  </a:cubicBezTo>
                  <a:cubicBezTo>
                    <a:pt x="595372" y="127416"/>
                    <a:pt x="594397" y="130262"/>
                    <a:pt x="597265" y="133418"/>
                  </a:cubicBezTo>
                  <a:cubicBezTo>
                    <a:pt x="600842" y="127860"/>
                    <a:pt x="604058" y="133647"/>
                    <a:pt x="607561" y="130469"/>
                  </a:cubicBezTo>
                  <a:cubicBezTo>
                    <a:pt x="608485" y="133884"/>
                    <a:pt x="606763" y="137092"/>
                    <a:pt x="607251" y="140477"/>
                  </a:cubicBezTo>
                  <a:cubicBezTo>
                    <a:pt x="606127" y="142791"/>
                    <a:pt x="605137" y="141290"/>
                    <a:pt x="604043" y="142739"/>
                  </a:cubicBezTo>
                  <a:cubicBezTo>
                    <a:pt x="601471" y="140026"/>
                    <a:pt x="604302" y="137735"/>
                    <a:pt x="604272" y="135222"/>
                  </a:cubicBezTo>
                  <a:cubicBezTo>
                    <a:pt x="599519" y="136146"/>
                    <a:pt x="597952" y="140514"/>
                    <a:pt x="592393" y="138075"/>
                  </a:cubicBezTo>
                  <a:cubicBezTo>
                    <a:pt x="595735" y="140359"/>
                    <a:pt x="598994" y="145038"/>
                    <a:pt x="602483" y="142606"/>
                  </a:cubicBezTo>
                  <a:cubicBezTo>
                    <a:pt x="605048" y="146354"/>
                    <a:pt x="598203" y="142724"/>
                    <a:pt x="600746" y="147514"/>
                  </a:cubicBezTo>
                  <a:cubicBezTo>
                    <a:pt x="597169" y="144816"/>
                    <a:pt x="593465" y="145762"/>
                    <a:pt x="589858" y="144144"/>
                  </a:cubicBezTo>
                  <a:cubicBezTo>
                    <a:pt x="589141" y="145777"/>
                    <a:pt x="590782" y="147573"/>
                    <a:pt x="589710" y="149155"/>
                  </a:cubicBezTo>
                  <a:cubicBezTo>
                    <a:pt x="586657" y="151572"/>
                    <a:pt x="588897" y="144314"/>
                    <a:pt x="585970" y="142591"/>
                  </a:cubicBezTo>
                  <a:cubicBezTo>
                    <a:pt x="584595" y="144698"/>
                    <a:pt x="583287" y="144705"/>
                    <a:pt x="582015" y="143537"/>
                  </a:cubicBezTo>
                  <a:cubicBezTo>
                    <a:pt x="581313" y="159134"/>
                    <a:pt x="574468" y="139413"/>
                    <a:pt x="570078" y="148897"/>
                  </a:cubicBezTo>
                  <a:cubicBezTo>
                    <a:pt x="567335" y="145363"/>
                    <a:pt x="570935" y="141320"/>
                    <a:pt x="567158" y="141150"/>
                  </a:cubicBezTo>
                  <a:cubicBezTo>
                    <a:pt x="564778" y="145999"/>
                    <a:pt x="567638" y="151225"/>
                    <a:pt x="565147" y="156081"/>
                  </a:cubicBezTo>
                  <a:cubicBezTo>
                    <a:pt x="567128" y="159947"/>
                    <a:pt x="569346" y="155549"/>
                    <a:pt x="571342" y="159045"/>
                  </a:cubicBezTo>
                  <a:cubicBezTo>
                    <a:pt x="572170" y="157449"/>
                    <a:pt x="570669" y="155638"/>
                    <a:pt x="569915" y="153923"/>
                  </a:cubicBezTo>
                  <a:cubicBezTo>
                    <a:pt x="572657" y="149754"/>
                    <a:pt x="575171" y="153339"/>
                    <a:pt x="577750" y="154529"/>
                  </a:cubicBezTo>
                  <a:cubicBezTo>
                    <a:pt x="578120" y="159127"/>
                    <a:pt x="575215" y="156495"/>
                    <a:pt x="574394" y="161788"/>
                  </a:cubicBezTo>
                  <a:cubicBezTo>
                    <a:pt x="571231" y="162431"/>
                    <a:pt x="568163" y="160117"/>
                    <a:pt x="564926" y="163562"/>
                  </a:cubicBezTo>
                  <a:cubicBezTo>
                    <a:pt x="562168" y="160036"/>
                    <a:pt x="565783" y="155993"/>
                    <a:pt x="562021" y="155801"/>
                  </a:cubicBezTo>
                  <a:cubicBezTo>
                    <a:pt x="556521" y="173792"/>
                    <a:pt x="539749" y="159349"/>
                    <a:pt x="529704" y="159578"/>
                  </a:cubicBezTo>
                  <a:cubicBezTo>
                    <a:pt x="529268" y="156207"/>
                    <a:pt x="532971" y="153132"/>
                    <a:pt x="531574" y="149665"/>
                  </a:cubicBezTo>
                  <a:cubicBezTo>
                    <a:pt x="540917" y="152282"/>
                    <a:pt x="550186" y="157390"/>
                    <a:pt x="559633" y="156872"/>
                  </a:cubicBezTo>
                  <a:cubicBezTo>
                    <a:pt x="561185" y="152482"/>
                    <a:pt x="556225" y="152097"/>
                    <a:pt x="554939" y="156525"/>
                  </a:cubicBezTo>
                  <a:cubicBezTo>
                    <a:pt x="552648" y="152031"/>
                    <a:pt x="549410" y="152999"/>
                    <a:pt x="552847" y="147573"/>
                  </a:cubicBezTo>
                  <a:cubicBezTo>
                    <a:pt x="550201" y="148386"/>
                    <a:pt x="547562" y="149370"/>
                    <a:pt x="544938" y="149444"/>
                  </a:cubicBezTo>
                  <a:cubicBezTo>
                    <a:pt x="544362" y="146073"/>
                    <a:pt x="547326" y="142946"/>
                    <a:pt x="543674" y="139331"/>
                  </a:cubicBezTo>
                  <a:cubicBezTo>
                    <a:pt x="541020" y="146354"/>
                    <a:pt x="540267" y="143929"/>
                    <a:pt x="536504" y="142525"/>
                  </a:cubicBezTo>
                  <a:cubicBezTo>
                    <a:pt x="533599" y="139368"/>
                    <a:pt x="537325" y="136737"/>
                    <a:pt x="534427" y="133581"/>
                  </a:cubicBezTo>
                  <a:cubicBezTo>
                    <a:pt x="528972" y="130979"/>
                    <a:pt x="521913" y="135288"/>
                    <a:pt x="518527" y="139893"/>
                  </a:cubicBezTo>
                  <a:cubicBezTo>
                    <a:pt x="518638" y="137801"/>
                    <a:pt x="516968" y="135576"/>
                    <a:pt x="517929" y="133559"/>
                  </a:cubicBezTo>
                  <a:cubicBezTo>
                    <a:pt x="520242" y="130247"/>
                    <a:pt x="518002" y="139967"/>
                    <a:pt x="521063" y="133803"/>
                  </a:cubicBezTo>
                  <a:cubicBezTo>
                    <a:pt x="516509" y="128562"/>
                    <a:pt x="511675" y="132561"/>
                    <a:pt x="507107" y="127689"/>
                  </a:cubicBezTo>
                  <a:cubicBezTo>
                    <a:pt x="505185" y="130484"/>
                    <a:pt x="503271" y="133263"/>
                    <a:pt x="501349" y="136057"/>
                  </a:cubicBezTo>
                  <a:cubicBezTo>
                    <a:pt x="499870" y="132583"/>
                    <a:pt x="499856" y="129205"/>
                    <a:pt x="496951" y="125657"/>
                  </a:cubicBezTo>
                  <a:cubicBezTo>
                    <a:pt x="493536" y="133928"/>
                    <a:pt x="498776" y="134046"/>
                    <a:pt x="499715" y="138437"/>
                  </a:cubicBezTo>
                  <a:cubicBezTo>
                    <a:pt x="496699" y="142695"/>
                    <a:pt x="494223" y="129375"/>
                    <a:pt x="491126" y="136515"/>
                  </a:cubicBezTo>
                  <a:cubicBezTo>
                    <a:pt x="487578" y="131193"/>
                    <a:pt x="494526" y="126714"/>
                    <a:pt x="490024" y="121355"/>
                  </a:cubicBezTo>
                  <a:cubicBezTo>
                    <a:pt x="489241" y="122537"/>
                    <a:pt x="490291" y="123897"/>
                    <a:pt x="490682" y="125169"/>
                  </a:cubicBezTo>
                  <a:cubicBezTo>
                    <a:pt x="484540" y="129116"/>
                    <a:pt x="478656" y="124666"/>
                    <a:pt x="472691" y="122530"/>
                  </a:cubicBezTo>
                  <a:cubicBezTo>
                    <a:pt x="469364" y="127697"/>
                    <a:pt x="474280" y="133573"/>
                    <a:pt x="477096" y="132923"/>
                  </a:cubicBezTo>
                  <a:cubicBezTo>
                    <a:pt x="474139" y="135044"/>
                    <a:pt x="470894" y="146797"/>
                    <a:pt x="468197" y="140995"/>
                  </a:cubicBezTo>
                  <a:cubicBezTo>
                    <a:pt x="466918" y="136168"/>
                    <a:pt x="471478" y="139760"/>
                    <a:pt x="470739" y="134926"/>
                  </a:cubicBezTo>
                  <a:cubicBezTo>
                    <a:pt x="469342" y="129205"/>
                    <a:pt x="467524" y="137794"/>
                    <a:pt x="466119" y="132073"/>
                  </a:cubicBezTo>
                  <a:cubicBezTo>
                    <a:pt x="464220" y="136781"/>
                    <a:pt x="466245" y="138629"/>
                    <a:pt x="461928" y="140536"/>
                  </a:cubicBezTo>
                  <a:cubicBezTo>
                    <a:pt x="460154" y="137890"/>
                    <a:pt x="460228" y="135370"/>
                    <a:pt x="462165" y="133012"/>
                  </a:cubicBezTo>
                  <a:cubicBezTo>
                    <a:pt x="457974" y="127608"/>
                    <a:pt x="458048" y="142791"/>
                    <a:pt x="454167" y="137410"/>
                  </a:cubicBezTo>
                  <a:cubicBezTo>
                    <a:pt x="453080" y="133573"/>
                    <a:pt x="458646" y="130217"/>
                    <a:pt x="455305" y="126204"/>
                  </a:cubicBezTo>
                  <a:cubicBezTo>
                    <a:pt x="452252" y="128894"/>
                    <a:pt x="453073" y="131903"/>
                    <a:pt x="451121" y="134667"/>
                  </a:cubicBezTo>
                  <a:cubicBezTo>
                    <a:pt x="450050" y="135148"/>
                    <a:pt x="449000" y="135650"/>
                    <a:pt x="447987" y="134423"/>
                  </a:cubicBezTo>
                  <a:cubicBezTo>
                    <a:pt x="447936" y="130343"/>
                    <a:pt x="452297" y="130631"/>
                    <a:pt x="451417" y="124644"/>
                  </a:cubicBezTo>
                  <a:cubicBezTo>
                    <a:pt x="447425" y="124903"/>
                    <a:pt x="448438" y="121015"/>
                    <a:pt x="444624" y="115330"/>
                  </a:cubicBezTo>
                  <a:cubicBezTo>
                    <a:pt x="437402" y="110186"/>
                    <a:pt x="429486" y="116070"/>
                    <a:pt x="424186" y="116254"/>
                  </a:cubicBezTo>
                  <a:cubicBezTo>
                    <a:pt x="428865" y="107502"/>
                    <a:pt x="411723" y="110171"/>
                    <a:pt x="406416" y="106076"/>
                  </a:cubicBezTo>
                  <a:cubicBezTo>
                    <a:pt x="406926" y="99438"/>
                    <a:pt x="413675" y="107599"/>
                    <a:pt x="416801" y="100606"/>
                  </a:cubicBezTo>
                  <a:cubicBezTo>
                    <a:pt x="410577" y="93968"/>
                    <a:pt x="404671" y="106601"/>
                    <a:pt x="400369" y="98063"/>
                  </a:cubicBezTo>
                  <a:cubicBezTo>
                    <a:pt x="399534" y="99689"/>
                    <a:pt x="401042" y="101471"/>
                    <a:pt x="401789" y="103193"/>
                  </a:cubicBezTo>
                  <a:cubicBezTo>
                    <a:pt x="399512" y="109062"/>
                    <a:pt x="397597" y="103341"/>
                    <a:pt x="395365" y="107739"/>
                  </a:cubicBezTo>
                  <a:cubicBezTo>
                    <a:pt x="389814" y="94929"/>
                    <a:pt x="381749" y="106009"/>
                    <a:pt x="378423" y="96370"/>
                  </a:cubicBezTo>
                  <a:cubicBezTo>
                    <a:pt x="371098" y="101611"/>
                    <a:pt x="366981" y="94419"/>
                    <a:pt x="360964" y="102543"/>
                  </a:cubicBezTo>
                  <a:cubicBezTo>
                    <a:pt x="363809" y="103171"/>
                    <a:pt x="361829" y="104324"/>
                    <a:pt x="363935" y="107805"/>
                  </a:cubicBezTo>
                  <a:cubicBezTo>
                    <a:pt x="355080" y="115286"/>
                    <a:pt x="352966" y="101020"/>
                    <a:pt x="352685" y="90612"/>
                  </a:cubicBezTo>
                  <a:cubicBezTo>
                    <a:pt x="350578" y="95476"/>
                    <a:pt x="352079" y="100621"/>
                    <a:pt x="350659" y="105544"/>
                  </a:cubicBezTo>
                  <a:cubicBezTo>
                    <a:pt x="347304" y="103807"/>
                    <a:pt x="343889" y="104265"/>
                    <a:pt x="340599" y="100975"/>
                  </a:cubicBezTo>
                  <a:cubicBezTo>
                    <a:pt x="339505" y="97546"/>
                    <a:pt x="344768" y="98359"/>
                    <a:pt x="346261" y="95136"/>
                  </a:cubicBezTo>
                  <a:cubicBezTo>
                    <a:pt x="347001" y="98100"/>
                    <a:pt x="334501" y="89733"/>
                    <a:pt x="332239" y="91544"/>
                  </a:cubicBezTo>
                  <a:cubicBezTo>
                    <a:pt x="330421" y="90243"/>
                    <a:pt x="330628" y="83450"/>
                    <a:pt x="332394" y="86525"/>
                  </a:cubicBezTo>
                  <a:cubicBezTo>
                    <a:pt x="332446" y="80500"/>
                    <a:pt x="329260" y="86177"/>
                    <a:pt x="327693" y="86162"/>
                  </a:cubicBezTo>
                  <a:cubicBezTo>
                    <a:pt x="326843" y="87766"/>
                    <a:pt x="328358" y="89563"/>
                    <a:pt x="329098" y="91292"/>
                  </a:cubicBezTo>
                  <a:cubicBezTo>
                    <a:pt x="322674" y="91277"/>
                    <a:pt x="313139" y="75452"/>
                    <a:pt x="304261" y="81831"/>
                  </a:cubicBezTo>
                  <a:cubicBezTo>
                    <a:pt x="303027" y="79643"/>
                    <a:pt x="301778" y="77440"/>
                    <a:pt x="300528" y="75252"/>
                  </a:cubicBezTo>
                  <a:cubicBezTo>
                    <a:pt x="298887" y="77603"/>
                    <a:pt x="297439" y="73197"/>
                    <a:pt x="295753" y="77403"/>
                  </a:cubicBezTo>
                  <a:cubicBezTo>
                    <a:pt x="289359" y="63580"/>
                    <a:pt x="282160" y="76346"/>
                    <a:pt x="275751" y="63292"/>
                  </a:cubicBezTo>
                  <a:cubicBezTo>
                    <a:pt x="268507" y="69257"/>
                    <a:pt x="261603" y="63824"/>
                    <a:pt x="254780" y="55376"/>
                  </a:cubicBezTo>
                  <a:cubicBezTo>
                    <a:pt x="259186" y="51709"/>
                    <a:pt x="259496" y="48967"/>
                    <a:pt x="262919" y="45973"/>
                  </a:cubicBezTo>
                  <a:cubicBezTo>
                    <a:pt x="255106" y="45751"/>
                    <a:pt x="246945" y="53875"/>
                    <a:pt x="243294" y="45700"/>
                  </a:cubicBezTo>
                  <a:cubicBezTo>
                    <a:pt x="243227" y="56359"/>
                    <a:pt x="237498" y="60941"/>
                    <a:pt x="239317" y="73020"/>
                  </a:cubicBezTo>
                  <a:cubicBezTo>
                    <a:pt x="235436" y="71342"/>
                    <a:pt x="231622" y="67735"/>
                    <a:pt x="227756" y="65850"/>
                  </a:cubicBezTo>
                  <a:cubicBezTo>
                    <a:pt x="227830" y="77033"/>
                    <a:pt x="241993" y="70980"/>
                    <a:pt x="241327" y="84484"/>
                  </a:cubicBezTo>
                  <a:cubicBezTo>
                    <a:pt x="239672" y="87286"/>
                    <a:pt x="238319" y="80367"/>
                    <a:pt x="236774" y="79111"/>
                  </a:cubicBezTo>
                  <a:cubicBezTo>
                    <a:pt x="235968" y="86931"/>
                    <a:pt x="230380" y="79133"/>
                    <a:pt x="227150" y="85889"/>
                  </a:cubicBezTo>
                  <a:cubicBezTo>
                    <a:pt x="227756" y="81757"/>
                    <a:pt x="228266" y="77610"/>
                    <a:pt x="224393" y="73108"/>
                  </a:cubicBezTo>
                  <a:cubicBezTo>
                    <a:pt x="224555" y="79214"/>
                    <a:pt x="222057" y="80345"/>
                    <a:pt x="218568" y="83974"/>
                  </a:cubicBezTo>
                  <a:cubicBezTo>
                    <a:pt x="216254" y="78978"/>
                    <a:pt x="211938" y="72354"/>
                    <a:pt x="211627" y="79672"/>
                  </a:cubicBezTo>
                  <a:cubicBezTo>
                    <a:pt x="208870" y="76117"/>
                    <a:pt x="210496" y="71918"/>
                    <a:pt x="207155" y="71793"/>
                  </a:cubicBezTo>
                  <a:cubicBezTo>
                    <a:pt x="205692" y="66922"/>
                    <a:pt x="207532" y="68533"/>
                    <a:pt x="209705" y="65702"/>
                  </a:cubicBezTo>
                  <a:cubicBezTo>
                    <a:pt x="206335" y="64386"/>
                    <a:pt x="202971" y="62900"/>
                    <a:pt x="199468" y="66168"/>
                  </a:cubicBezTo>
                  <a:cubicBezTo>
                    <a:pt x="196888" y="61777"/>
                    <a:pt x="202557" y="58029"/>
                    <a:pt x="199845" y="53631"/>
                  </a:cubicBezTo>
                  <a:cubicBezTo>
                    <a:pt x="198403" y="55464"/>
                    <a:pt x="197043" y="65487"/>
                    <a:pt x="194175" y="59485"/>
                  </a:cubicBezTo>
                  <a:cubicBezTo>
                    <a:pt x="193636" y="62376"/>
                    <a:pt x="191595" y="65133"/>
                    <a:pt x="194700" y="68326"/>
                  </a:cubicBezTo>
                  <a:cubicBezTo>
                    <a:pt x="190191" y="70817"/>
                    <a:pt x="190923" y="69767"/>
                    <a:pt x="188949" y="76657"/>
                  </a:cubicBezTo>
                  <a:cubicBezTo>
                    <a:pt x="187249" y="80833"/>
                    <a:pt x="186015" y="69597"/>
                    <a:pt x="184314" y="73781"/>
                  </a:cubicBezTo>
                  <a:cubicBezTo>
                    <a:pt x="180596" y="78297"/>
                    <a:pt x="186155" y="78911"/>
                    <a:pt x="187219" y="81542"/>
                  </a:cubicBezTo>
                  <a:cubicBezTo>
                    <a:pt x="185105" y="82459"/>
                    <a:pt x="183117" y="78674"/>
                    <a:pt x="180951" y="81047"/>
                  </a:cubicBezTo>
                  <a:cubicBezTo>
                    <a:pt x="179451" y="77603"/>
                    <a:pt x="184403" y="74616"/>
                    <a:pt x="181262" y="71046"/>
                  </a:cubicBezTo>
                  <a:cubicBezTo>
                    <a:pt x="180160" y="76398"/>
                    <a:pt x="175644" y="72983"/>
                    <a:pt x="177381" y="69486"/>
                  </a:cubicBezTo>
                  <a:cubicBezTo>
                    <a:pt x="172436" y="78911"/>
                    <a:pt x="164504" y="73670"/>
                    <a:pt x="157904" y="64201"/>
                  </a:cubicBezTo>
                  <a:cubicBezTo>
                    <a:pt x="157586" y="67091"/>
                    <a:pt x="155597" y="69878"/>
                    <a:pt x="155287" y="72783"/>
                  </a:cubicBezTo>
                  <a:cubicBezTo>
                    <a:pt x="158554" y="75592"/>
                    <a:pt x="157046" y="75651"/>
                    <a:pt x="159759" y="80670"/>
                  </a:cubicBezTo>
                  <a:cubicBezTo>
                    <a:pt x="161866" y="78756"/>
                    <a:pt x="160254" y="76509"/>
                    <a:pt x="159175" y="74350"/>
                  </a:cubicBezTo>
                  <a:cubicBezTo>
                    <a:pt x="165754" y="72938"/>
                    <a:pt x="172059" y="80936"/>
                    <a:pt x="178512" y="84632"/>
                  </a:cubicBezTo>
                  <a:cubicBezTo>
                    <a:pt x="172879" y="88683"/>
                    <a:pt x="167690" y="78209"/>
                    <a:pt x="162087" y="82104"/>
                  </a:cubicBezTo>
                  <a:cubicBezTo>
                    <a:pt x="164911" y="83804"/>
                    <a:pt x="167742" y="85541"/>
                    <a:pt x="170514" y="89030"/>
                  </a:cubicBezTo>
                  <a:cubicBezTo>
                    <a:pt x="167291" y="91736"/>
                    <a:pt x="164357" y="84913"/>
                    <a:pt x="160956" y="93325"/>
                  </a:cubicBezTo>
                  <a:cubicBezTo>
                    <a:pt x="159448" y="89851"/>
                    <a:pt x="162420" y="86761"/>
                    <a:pt x="159692" y="83191"/>
                  </a:cubicBezTo>
                  <a:cubicBezTo>
                    <a:pt x="158318" y="85475"/>
                    <a:pt x="157046" y="84085"/>
                    <a:pt x="155656" y="86628"/>
                  </a:cubicBezTo>
                  <a:cubicBezTo>
                    <a:pt x="153683" y="84403"/>
                    <a:pt x="155413" y="82422"/>
                    <a:pt x="156625" y="80434"/>
                  </a:cubicBezTo>
                  <a:cubicBezTo>
                    <a:pt x="155146" y="77832"/>
                    <a:pt x="153439" y="82015"/>
                    <a:pt x="152020" y="77558"/>
                  </a:cubicBezTo>
                  <a:cubicBezTo>
                    <a:pt x="151044" y="84677"/>
                    <a:pt x="146040" y="79953"/>
                    <a:pt x="145434" y="87086"/>
                  </a:cubicBezTo>
                  <a:cubicBezTo>
                    <a:pt x="141294" y="82600"/>
                    <a:pt x="145766" y="78763"/>
                    <a:pt x="142676" y="74321"/>
                  </a:cubicBezTo>
                  <a:cubicBezTo>
                    <a:pt x="139387" y="77965"/>
                    <a:pt x="132291" y="72724"/>
                    <a:pt x="131855" y="68459"/>
                  </a:cubicBezTo>
                  <a:cubicBezTo>
                    <a:pt x="126873" y="72687"/>
                    <a:pt x="127117" y="64793"/>
                    <a:pt x="122452" y="67720"/>
                  </a:cubicBezTo>
                  <a:cubicBezTo>
                    <a:pt x="120752" y="63011"/>
                    <a:pt x="124921" y="66441"/>
                    <a:pt x="125742" y="62952"/>
                  </a:cubicBezTo>
                  <a:cubicBezTo>
                    <a:pt x="121455" y="57260"/>
                    <a:pt x="116857" y="62435"/>
                    <a:pt x="112540" y="58162"/>
                  </a:cubicBezTo>
                  <a:cubicBezTo>
                    <a:pt x="110736" y="61925"/>
                    <a:pt x="110352" y="63218"/>
                    <a:pt x="109850" y="69250"/>
                  </a:cubicBezTo>
                  <a:cubicBezTo>
                    <a:pt x="107255" y="67816"/>
                    <a:pt x="102206" y="69790"/>
                    <a:pt x="101778" y="76169"/>
                  </a:cubicBezTo>
                  <a:cubicBezTo>
                    <a:pt x="98348" y="73389"/>
                    <a:pt x="103862" y="71320"/>
                    <a:pt x="100440" y="68540"/>
                  </a:cubicBezTo>
                  <a:cubicBezTo>
                    <a:pt x="98126" y="66833"/>
                    <a:pt x="95642" y="71320"/>
                    <a:pt x="93418" y="66722"/>
                  </a:cubicBezTo>
                  <a:cubicBezTo>
                    <a:pt x="90365" y="69760"/>
                    <a:pt x="92279" y="72894"/>
                    <a:pt x="89315" y="72694"/>
                  </a:cubicBezTo>
                  <a:cubicBezTo>
                    <a:pt x="86861" y="68326"/>
                    <a:pt x="93196" y="64630"/>
                    <a:pt x="92841" y="60409"/>
                  </a:cubicBezTo>
                  <a:cubicBezTo>
                    <a:pt x="94785" y="56832"/>
                    <a:pt x="96241" y="68888"/>
                    <a:pt x="98274" y="62080"/>
                  </a:cubicBezTo>
                  <a:cubicBezTo>
                    <a:pt x="97690" y="56189"/>
                    <a:pt x="91481" y="56484"/>
                    <a:pt x="88125" y="60047"/>
                  </a:cubicBezTo>
                  <a:cubicBezTo>
                    <a:pt x="85346" y="57305"/>
                    <a:pt x="87356" y="54962"/>
                    <a:pt x="85220" y="52308"/>
                  </a:cubicBezTo>
                  <a:cubicBezTo>
                    <a:pt x="81155" y="56381"/>
                    <a:pt x="72957" y="60823"/>
                    <a:pt x="71789" y="55006"/>
                  </a:cubicBezTo>
                  <a:cubicBezTo>
                    <a:pt x="70451" y="53601"/>
                    <a:pt x="70281" y="57002"/>
                    <a:pt x="70887" y="58709"/>
                  </a:cubicBezTo>
                  <a:cubicBezTo>
                    <a:pt x="67990" y="59404"/>
                    <a:pt x="65063" y="60816"/>
                    <a:pt x="62387" y="54274"/>
                  </a:cubicBezTo>
                  <a:cubicBezTo>
                    <a:pt x="60398" y="58872"/>
                    <a:pt x="58676" y="55516"/>
                    <a:pt x="56710" y="60114"/>
                  </a:cubicBezTo>
                  <a:cubicBezTo>
                    <a:pt x="60221" y="56211"/>
                    <a:pt x="63237" y="69265"/>
                    <a:pt x="66859" y="62161"/>
                  </a:cubicBezTo>
                  <a:cubicBezTo>
                    <a:pt x="69002" y="68592"/>
                    <a:pt x="65639" y="70839"/>
                    <a:pt x="71176" y="75067"/>
                  </a:cubicBezTo>
                  <a:cubicBezTo>
                    <a:pt x="66437" y="83198"/>
                    <a:pt x="65336" y="73973"/>
                    <a:pt x="64161" y="73249"/>
                  </a:cubicBezTo>
                  <a:cubicBezTo>
                    <a:pt x="60894" y="79155"/>
                    <a:pt x="67162" y="78009"/>
                    <a:pt x="66999" y="83509"/>
                  </a:cubicBezTo>
                  <a:cubicBezTo>
                    <a:pt x="68685" y="79643"/>
                    <a:pt x="70252" y="79746"/>
                    <a:pt x="71693" y="83900"/>
                  </a:cubicBezTo>
                  <a:cubicBezTo>
                    <a:pt x="73881" y="79310"/>
                    <a:pt x="75640" y="82659"/>
                    <a:pt x="75810" y="77920"/>
                  </a:cubicBezTo>
                  <a:cubicBezTo>
                    <a:pt x="73282" y="74919"/>
                    <a:pt x="71035" y="78083"/>
                    <a:pt x="72077" y="71371"/>
                  </a:cubicBezTo>
                  <a:cubicBezTo>
                    <a:pt x="73962" y="69257"/>
                    <a:pt x="75574" y="76900"/>
                    <a:pt x="77510" y="73042"/>
                  </a:cubicBezTo>
                  <a:cubicBezTo>
                    <a:pt x="78760" y="77994"/>
                    <a:pt x="75197" y="79399"/>
                    <a:pt x="79602" y="81993"/>
                  </a:cubicBezTo>
                  <a:cubicBezTo>
                    <a:pt x="78213" y="73286"/>
                    <a:pt x="83076" y="82489"/>
                    <a:pt x="85863" y="82489"/>
                  </a:cubicBezTo>
                  <a:cubicBezTo>
                    <a:pt x="86314" y="83997"/>
                    <a:pt x="85301" y="91329"/>
                    <a:pt x="83335" y="88543"/>
                  </a:cubicBezTo>
                  <a:cubicBezTo>
                    <a:pt x="85523" y="88543"/>
                    <a:pt x="90343" y="97176"/>
                    <a:pt x="94157" y="94419"/>
                  </a:cubicBezTo>
                  <a:cubicBezTo>
                    <a:pt x="96810" y="105418"/>
                    <a:pt x="101852" y="98699"/>
                    <a:pt x="103929" y="108973"/>
                  </a:cubicBezTo>
                  <a:cubicBezTo>
                    <a:pt x="108009" y="107015"/>
                    <a:pt x="107647" y="101582"/>
                    <a:pt x="111986" y="102084"/>
                  </a:cubicBezTo>
                  <a:cubicBezTo>
                    <a:pt x="112754" y="104235"/>
                    <a:pt x="110552" y="106157"/>
                    <a:pt x="109458" y="108160"/>
                  </a:cubicBezTo>
                  <a:cubicBezTo>
                    <a:pt x="112607" y="116387"/>
                    <a:pt x="116147" y="111812"/>
                    <a:pt x="119451" y="115219"/>
                  </a:cubicBezTo>
                  <a:cubicBezTo>
                    <a:pt x="120745" y="112019"/>
                    <a:pt x="120021" y="110644"/>
                    <a:pt x="118032" y="110075"/>
                  </a:cubicBezTo>
                  <a:cubicBezTo>
                    <a:pt x="120383" y="104021"/>
                    <a:pt x="123598" y="110504"/>
                    <a:pt x="123702" y="104235"/>
                  </a:cubicBezTo>
                  <a:cubicBezTo>
                    <a:pt x="123916" y="105403"/>
                    <a:pt x="124530" y="112263"/>
                    <a:pt x="126688" y="109498"/>
                  </a:cubicBezTo>
                  <a:cubicBezTo>
                    <a:pt x="128137" y="114369"/>
                    <a:pt x="126296" y="112758"/>
                    <a:pt x="124145" y="115574"/>
                  </a:cubicBezTo>
                  <a:cubicBezTo>
                    <a:pt x="128189" y="120386"/>
                    <a:pt x="132550" y="114628"/>
                    <a:pt x="136453" y="124068"/>
                  </a:cubicBezTo>
                  <a:cubicBezTo>
                    <a:pt x="138249" y="110962"/>
                    <a:pt x="142107" y="130580"/>
                    <a:pt x="146010" y="119795"/>
                  </a:cubicBezTo>
                  <a:cubicBezTo>
                    <a:pt x="145005" y="127564"/>
                    <a:pt x="149255" y="123144"/>
                    <a:pt x="149669" y="128857"/>
                  </a:cubicBezTo>
                  <a:cubicBezTo>
                    <a:pt x="146772" y="129574"/>
                    <a:pt x="143852" y="130971"/>
                    <a:pt x="141169" y="124444"/>
                  </a:cubicBezTo>
                  <a:cubicBezTo>
                    <a:pt x="138323" y="134734"/>
                    <a:pt x="131153" y="125701"/>
                    <a:pt x="126385" y="119499"/>
                  </a:cubicBezTo>
                  <a:cubicBezTo>
                    <a:pt x="125993" y="123262"/>
                    <a:pt x="125601" y="126987"/>
                    <a:pt x="122135" y="130498"/>
                  </a:cubicBezTo>
                  <a:cubicBezTo>
                    <a:pt x="130007" y="119093"/>
                    <a:pt x="144133" y="149924"/>
                    <a:pt x="152064" y="127793"/>
                  </a:cubicBezTo>
                  <a:cubicBezTo>
                    <a:pt x="156994" y="129427"/>
                    <a:pt x="162013" y="127963"/>
                    <a:pt x="166840" y="132708"/>
                  </a:cubicBezTo>
                  <a:cubicBezTo>
                    <a:pt x="168134" y="129493"/>
                    <a:pt x="167417" y="128111"/>
                    <a:pt x="165428" y="127579"/>
                  </a:cubicBezTo>
                  <a:cubicBezTo>
                    <a:pt x="167069" y="125184"/>
                    <a:pt x="168703" y="122811"/>
                    <a:pt x="170359" y="120408"/>
                  </a:cubicBezTo>
                  <a:cubicBezTo>
                    <a:pt x="171941" y="119684"/>
                    <a:pt x="173478" y="121000"/>
                    <a:pt x="174979" y="123284"/>
                  </a:cubicBezTo>
                  <a:cubicBezTo>
                    <a:pt x="172502" y="127135"/>
                    <a:pt x="170285" y="122552"/>
                    <a:pt x="167735" y="129005"/>
                  </a:cubicBezTo>
                  <a:cubicBezTo>
                    <a:pt x="169974" y="132524"/>
                    <a:pt x="172347" y="132295"/>
                    <a:pt x="174594" y="135820"/>
                  </a:cubicBezTo>
                  <a:cubicBezTo>
                    <a:pt x="175688" y="134224"/>
                    <a:pt x="176782" y="132642"/>
                    <a:pt x="177884" y="131053"/>
                  </a:cubicBezTo>
                  <a:cubicBezTo>
                    <a:pt x="179192" y="130898"/>
                    <a:pt x="180486" y="131644"/>
                    <a:pt x="181757" y="132612"/>
                  </a:cubicBezTo>
                  <a:cubicBezTo>
                    <a:pt x="183265" y="135643"/>
                    <a:pt x="181299" y="138430"/>
                    <a:pt x="179140" y="141202"/>
                  </a:cubicBezTo>
                  <a:cubicBezTo>
                    <a:pt x="184928" y="143892"/>
                    <a:pt x="182577" y="129286"/>
                    <a:pt x="188779" y="134409"/>
                  </a:cubicBezTo>
                  <a:cubicBezTo>
                    <a:pt x="189467" y="132361"/>
                    <a:pt x="189518" y="130269"/>
                    <a:pt x="188180" y="128074"/>
                  </a:cubicBezTo>
                  <a:cubicBezTo>
                    <a:pt x="189821" y="126041"/>
                    <a:pt x="191425" y="124969"/>
                    <a:pt x="192970" y="125930"/>
                  </a:cubicBezTo>
                  <a:cubicBezTo>
                    <a:pt x="189577" y="136693"/>
                    <a:pt x="201656" y="140573"/>
                    <a:pt x="205721" y="145755"/>
                  </a:cubicBezTo>
                  <a:cubicBezTo>
                    <a:pt x="201035" y="148475"/>
                    <a:pt x="189710" y="140056"/>
                    <a:pt x="189903" y="149569"/>
                  </a:cubicBezTo>
                  <a:cubicBezTo>
                    <a:pt x="185187" y="149384"/>
                    <a:pt x="180619" y="144676"/>
                    <a:pt x="175873" y="145962"/>
                  </a:cubicBezTo>
                  <a:cubicBezTo>
                    <a:pt x="175208" y="153073"/>
                    <a:pt x="181506" y="148520"/>
                    <a:pt x="183561" y="151595"/>
                  </a:cubicBezTo>
                  <a:cubicBezTo>
                    <a:pt x="179761" y="154706"/>
                    <a:pt x="179813" y="151912"/>
                    <a:pt x="177048" y="158617"/>
                  </a:cubicBezTo>
                  <a:cubicBezTo>
                    <a:pt x="175415" y="147573"/>
                    <a:pt x="172495" y="157028"/>
                    <a:pt x="171164" y="145615"/>
                  </a:cubicBezTo>
                  <a:cubicBezTo>
                    <a:pt x="167114" y="149902"/>
                    <a:pt x="168792" y="154625"/>
                    <a:pt x="169967" y="159319"/>
                  </a:cubicBezTo>
                  <a:cubicBezTo>
                    <a:pt x="166899" y="161352"/>
                    <a:pt x="167025" y="153428"/>
                    <a:pt x="165488" y="151461"/>
                  </a:cubicBezTo>
                  <a:cubicBezTo>
                    <a:pt x="163573" y="154285"/>
                    <a:pt x="161784" y="152703"/>
                    <a:pt x="159818" y="157286"/>
                  </a:cubicBezTo>
                  <a:cubicBezTo>
                    <a:pt x="157017" y="154566"/>
                    <a:pt x="159042" y="152208"/>
                    <a:pt x="156913" y="149525"/>
                  </a:cubicBezTo>
                  <a:cubicBezTo>
                    <a:pt x="153261" y="155431"/>
                    <a:pt x="154880" y="149636"/>
                    <a:pt x="151458" y="147832"/>
                  </a:cubicBezTo>
                  <a:cubicBezTo>
                    <a:pt x="147688" y="151439"/>
                    <a:pt x="144125" y="147987"/>
                    <a:pt x="140333" y="151994"/>
                  </a:cubicBezTo>
                  <a:cubicBezTo>
                    <a:pt x="137214" y="148845"/>
                    <a:pt x="140925" y="146184"/>
                    <a:pt x="139823" y="143160"/>
                  </a:cubicBezTo>
                  <a:cubicBezTo>
                    <a:pt x="143704" y="141350"/>
                    <a:pt x="150608" y="147847"/>
                    <a:pt x="150201" y="137683"/>
                  </a:cubicBezTo>
                  <a:cubicBezTo>
                    <a:pt x="148132" y="136737"/>
                    <a:pt x="145892" y="141327"/>
                    <a:pt x="143770" y="142244"/>
                  </a:cubicBezTo>
                  <a:cubicBezTo>
                    <a:pt x="143615" y="140536"/>
                    <a:pt x="143423" y="138844"/>
                    <a:pt x="142359" y="137084"/>
                  </a:cubicBezTo>
                  <a:cubicBezTo>
                    <a:pt x="138796" y="142355"/>
                    <a:pt x="138057" y="142717"/>
                    <a:pt x="135270" y="137794"/>
                  </a:cubicBezTo>
                  <a:cubicBezTo>
                    <a:pt x="130672" y="142052"/>
                    <a:pt x="135529" y="147019"/>
                    <a:pt x="130938" y="151277"/>
                  </a:cubicBezTo>
                  <a:cubicBezTo>
                    <a:pt x="130125" y="152001"/>
                    <a:pt x="129364" y="151144"/>
                    <a:pt x="128536" y="152356"/>
                  </a:cubicBezTo>
                  <a:cubicBezTo>
                    <a:pt x="125808" y="148793"/>
                    <a:pt x="128499" y="145644"/>
                    <a:pt x="128846" y="142325"/>
                  </a:cubicBezTo>
                  <a:cubicBezTo>
                    <a:pt x="126939" y="136146"/>
                    <a:pt x="124677" y="141534"/>
                    <a:pt x="122726" y="136826"/>
                  </a:cubicBezTo>
                  <a:cubicBezTo>
                    <a:pt x="121063" y="138363"/>
                    <a:pt x="121765" y="140100"/>
                    <a:pt x="122578" y="141837"/>
                  </a:cubicBezTo>
                  <a:cubicBezTo>
                    <a:pt x="117796" y="144521"/>
                    <a:pt x="113442" y="132391"/>
                    <a:pt x="108393" y="143234"/>
                  </a:cubicBezTo>
                  <a:cubicBezTo>
                    <a:pt x="99989" y="138275"/>
                    <a:pt x="93373" y="143294"/>
                    <a:pt x="86684" y="134009"/>
                  </a:cubicBezTo>
                  <a:cubicBezTo>
                    <a:pt x="83875" y="140130"/>
                    <a:pt x="81406" y="135192"/>
                    <a:pt x="78767" y="135924"/>
                  </a:cubicBezTo>
                  <a:cubicBezTo>
                    <a:pt x="77673" y="141933"/>
                    <a:pt x="78752" y="143330"/>
                    <a:pt x="76076" y="147019"/>
                  </a:cubicBezTo>
                  <a:cubicBezTo>
                    <a:pt x="79610" y="152814"/>
                    <a:pt x="79691" y="151181"/>
                    <a:pt x="82049" y="157545"/>
                  </a:cubicBezTo>
                  <a:cubicBezTo>
                    <a:pt x="83934" y="151528"/>
                    <a:pt x="82463" y="153043"/>
                    <a:pt x="85479" y="147766"/>
                  </a:cubicBezTo>
                  <a:cubicBezTo>
                    <a:pt x="88938" y="146317"/>
                    <a:pt x="92191" y="151018"/>
                    <a:pt x="95783" y="144779"/>
                  </a:cubicBezTo>
                  <a:cubicBezTo>
                    <a:pt x="97660" y="149547"/>
                    <a:pt x="92168" y="153709"/>
                    <a:pt x="91451" y="158269"/>
                  </a:cubicBezTo>
                  <a:cubicBezTo>
                    <a:pt x="93248" y="161662"/>
                    <a:pt x="99242" y="157737"/>
                    <a:pt x="98311" y="165070"/>
                  </a:cubicBezTo>
                  <a:cubicBezTo>
                    <a:pt x="103478" y="167420"/>
                    <a:pt x="108985" y="158750"/>
                    <a:pt x="113908" y="168795"/>
                  </a:cubicBezTo>
                  <a:cubicBezTo>
                    <a:pt x="110663" y="172439"/>
                    <a:pt x="107588" y="169874"/>
                    <a:pt x="104350" y="173068"/>
                  </a:cubicBezTo>
                  <a:cubicBezTo>
                    <a:pt x="106398" y="174346"/>
                    <a:pt x="108549" y="173090"/>
                    <a:pt x="110470" y="178589"/>
                  </a:cubicBezTo>
                  <a:cubicBezTo>
                    <a:pt x="111468" y="173371"/>
                    <a:pt x="112185" y="173422"/>
                    <a:pt x="113597" y="178826"/>
                  </a:cubicBezTo>
                  <a:cubicBezTo>
                    <a:pt x="119880" y="170311"/>
                    <a:pt x="125483" y="184325"/>
                    <a:pt x="131589" y="181457"/>
                  </a:cubicBezTo>
                  <a:cubicBezTo>
                    <a:pt x="134671" y="184222"/>
                    <a:pt x="131071" y="186462"/>
                    <a:pt x="129807" y="188871"/>
                  </a:cubicBezTo>
                  <a:cubicBezTo>
                    <a:pt x="131737" y="193558"/>
                    <a:pt x="133976" y="189123"/>
                    <a:pt x="135994" y="191865"/>
                  </a:cubicBezTo>
                  <a:cubicBezTo>
                    <a:pt x="134760" y="187238"/>
                    <a:pt x="134826" y="182662"/>
                    <a:pt x="130931" y="177643"/>
                  </a:cubicBezTo>
                  <a:cubicBezTo>
                    <a:pt x="130820" y="175544"/>
                    <a:pt x="131293" y="173482"/>
                    <a:pt x="131892" y="171434"/>
                  </a:cubicBezTo>
                  <a:cubicBezTo>
                    <a:pt x="133747" y="171116"/>
                    <a:pt x="135536" y="172558"/>
                    <a:pt x="137340" y="173127"/>
                  </a:cubicBezTo>
                  <a:cubicBezTo>
                    <a:pt x="138160" y="175692"/>
                    <a:pt x="135410" y="177983"/>
                    <a:pt x="138685" y="180740"/>
                  </a:cubicBezTo>
                  <a:cubicBezTo>
                    <a:pt x="140718" y="178819"/>
                    <a:pt x="140348" y="176697"/>
                    <a:pt x="141235" y="174686"/>
                  </a:cubicBezTo>
                  <a:cubicBezTo>
                    <a:pt x="142300" y="173718"/>
                    <a:pt x="143268" y="176468"/>
                    <a:pt x="144369" y="174908"/>
                  </a:cubicBezTo>
                  <a:cubicBezTo>
                    <a:pt x="146136" y="180423"/>
                    <a:pt x="142617" y="177724"/>
                    <a:pt x="142566" y="182322"/>
                  </a:cubicBezTo>
                  <a:cubicBezTo>
                    <a:pt x="140126" y="185427"/>
                    <a:pt x="138005" y="177555"/>
                    <a:pt x="135484" y="183024"/>
                  </a:cubicBezTo>
                  <a:cubicBezTo>
                    <a:pt x="159604" y="190379"/>
                    <a:pt x="183908" y="191843"/>
                    <a:pt x="207946" y="202443"/>
                  </a:cubicBezTo>
                  <a:cubicBezTo>
                    <a:pt x="209824" y="192212"/>
                    <a:pt x="217518" y="198178"/>
                    <a:pt x="218834" y="205813"/>
                  </a:cubicBezTo>
                  <a:cubicBezTo>
                    <a:pt x="220601" y="200491"/>
                    <a:pt x="218258" y="194881"/>
                    <a:pt x="220113" y="189603"/>
                  </a:cubicBezTo>
                  <a:cubicBezTo>
                    <a:pt x="224688" y="187363"/>
                    <a:pt x="224016" y="197446"/>
                    <a:pt x="228636" y="194016"/>
                  </a:cubicBezTo>
                  <a:cubicBezTo>
                    <a:pt x="229375" y="195753"/>
                    <a:pt x="227763" y="197298"/>
                    <a:pt x="226913" y="198909"/>
                  </a:cubicBezTo>
                  <a:cubicBezTo>
                    <a:pt x="230794" y="200683"/>
                    <a:pt x="234897" y="195125"/>
                    <a:pt x="238703" y="198584"/>
                  </a:cubicBezTo>
                  <a:cubicBezTo>
                    <a:pt x="233647" y="211793"/>
                    <a:pt x="247840" y="206782"/>
                    <a:pt x="253849" y="217322"/>
                  </a:cubicBezTo>
                  <a:cubicBezTo>
                    <a:pt x="257072" y="215061"/>
                    <a:pt x="253635" y="212274"/>
                    <a:pt x="252511" y="209701"/>
                  </a:cubicBezTo>
                  <a:cubicBezTo>
                    <a:pt x="258831" y="210692"/>
                    <a:pt x="255985" y="211852"/>
                    <a:pt x="261758" y="215430"/>
                  </a:cubicBezTo>
                  <a:cubicBezTo>
                    <a:pt x="262778" y="213427"/>
                    <a:pt x="259814" y="211091"/>
                    <a:pt x="261174" y="209110"/>
                  </a:cubicBezTo>
                  <a:cubicBezTo>
                    <a:pt x="262764" y="208371"/>
                    <a:pt x="264301" y="209687"/>
                    <a:pt x="265794" y="211986"/>
                  </a:cubicBezTo>
                  <a:cubicBezTo>
                    <a:pt x="266120" y="209502"/>
                    <a:pt x="267014" y="207055"/>
                    <a:pt x="269150" y="204712"/>
                  </a:cubicBezTo>
                  <a:cubicBezTo>
                    <a:pt x="272728" y="201009"/>
                    <a:pt x="271382" y="211476"/>
                    <a:pt x="275426" y="205185"/>
                  </a:cubicBezTo>
                  <a:cubicBezTo>
                    <a:pt x="276535" y="207787"/>
                    <a:pt x="275707" y="210234"/>
                    <a:pt x="273630" y="212584"/>
                  </a:cubicBezTo>
                  <a:cubicBezTo>
                    <a:pt x="282928" y="217027"/>
                    <a:pt x="281339" y="220678"/>
                    <a:pt x="293107" y="217862"/>
                  </a:cubicBezTo>
                  <a:cubicBezTo>
                    <a:pt x="293654" y="219991"/>
                    <a:pt x="293595" y="222083"/>
                    <a:pt x="292139" y="224071"/>
                  </a:cubicBezTo>
                  <a:cubicBezTo>
                    <a:pt x="299671" y="217308"/>
                    <a:pt x="306767" y="224980"/>
                    <a:pt x="314218" y="220752"/>
                  </a:cubicBezTo>
                  <a:cubicBezTo>
                    <a:pt x="314521" y="222452"/>
                    <a:pt x="314839" y="224167"/>
                    <a:pt x="314063" y="225793"/>
                  </a:cubicBezTo>
                  <a:cubicBezTo>
                    <a:pt x="316931" y="226281"/>
                    <a:pt x="319932" y="222430"/>
                    <a:pt x="322955" y="217677"/>
                  </a:cubicBezTo>
                  <a:cubicBezTo>
                    <a:pt x="325387" y="220360"/>
                    <a:pt x="325306" y="222866"/>
                    <a:pt x="322726" y="225202"/>
                  </a:cubicBezTo>
                  <a:cubicBezTo>
                    <a:pt x="332224" y="222925"/>
                    <a:pt x="341198" y="237657"/>
                    <a:pt x="351029" y="224869"/>
                  </a:cubicBezTo>
                  <a:cubicBezTo>
                    <a:pt x="353919" y="228018"/>
                    <a:pt x="350201" y="230665"/>
                    <a:pt x="353099" y="233836"/>
                  </a:cubicBezTo>
                  <a:cubicBezTo>
                    <a:pt x="351465" y="236172"/>
                    <a:pt x="350016" y="231766"/>
                    <a:pt x="348324" y="235965"/>
                  </a:cubicBezTo>
                  <a:cubicBezTo>
                    <a:pt x="355730" y="234486"/>
                    <a:pt x="365140" y="227708"/>
                    <a:pt x="374298" y="234213"/>
                  </a:cubicBezTo>
                  <a:cubicBezTo>
                    <a:pt x="375636" y="228817"/>
                    <a:pt x="368245" y="229859"/>
                    <a:pt x="373049" y="224079"/>
                  </a:cubicBezTo>
                  <a:cubicBezTo>
                    <a:pt x="377026" y="229600"/>
                    <a:pt x="380234" y="234117"/>
                    <a:pt x="383775" y="232453"/>
                  </a:cubicBezTo>
                  <a:cubicBezTo>
                    <a:pt x="386347" y="224655"/>
                    <a:pt x="380515" y="231603"/>
                    <a:pt x="378401" y="228270"/>
                  </a:cubicBezTo>
                  <a:cubicBezTo>
                    <a:pt x="381446" y="222933"/>
                    <a:pt x="384226" y="226363"/>
                    <a:pt x="387153" y="225172"/>
                  </a:cubicBezTo>
                  <a:cubicBezTo>
                    <a:pt x="387116" y="229356"/>
                    <a:pt x="386258" y="233488"/>
                    <a:pt x="385187" y="237583"/>
                  </a:cubicBezTo>
                  <a:cubicBezTo>
                    <a:pt x="393148" y="236327"/>
                    <a:pt x="399157" y="227479"/>
                    <a:pt x="408109" y="233082"/>
                  </a:cubicBezTo>
                  <a:cubicBezTo>
                    <a:pt x="408722" y="234789"/>
                    <a:pt x="406985" y="236349"/>
                    <a:pt x="407976" y="238108"/>
                  </a:cubicBezTo>
                  <a:cubicBezTo>
                    <a:pt x="409195" y="240592"/>
                    <a:pt x="410548" y="239424"/>
                    <a:pt x="411768" y="242166"/>
                  </a:cubicBezTo>
                  <a:cubicBezTo>
                    <a:pt x="414776" y="237591"/>
                    <a:pt x="413283" y="237280"/>
                    <a:pt x="416705" y="235004"/>
                  </a:cubicBezTo>
                  <a:cubicBezTo>
                    <a:pt x="416883" y="237539"/>
                    <a:pt x="417629" y="240111"/>
                    <a:pt x="419610" y="242765"/>
                  </a:cubicBezTo>
                  <a:cubicBezTo>
                    <a:pt x="423609" y="240429"/>
                    <a:pt x="427482" y="242248"/>
                    <a:pt x="431400" y="242432"/>
                  </a:cubicBezTo>
                  <a:cubicBezTo>
                    <a:pt x="433137" y="245781"/>
                    <a:pt x="428843" y="246653"/>
                    <a:pt x="428185" y="244694"/>
                  </a:cubicBezTo>
                  <a:cubicBezTo>
                    <a:pt x="430971" y="252603"/>
                    <a:pt x="437831" y="244066"/>
                    <a:pt x="440219" y="236837"/>
                  </a:cubicBezTo>
                  <a:cubicBezTo>
                    <a:pt x="444195" y="240496"/>
                    <a:pt x="440485" y="243556"/>
                    <a:pt x="438341" y="246749"/>
                  </a:cubicBezTo>
                  <a:cubicBezTo>
                    <a:pt x="443833" y="247163"/>
                    <a:pt x="449628" y="237192"/>
                    <a:pt x="454995" y="241767"/>
                  </a:cubicBezTo>
                  <a:cubicBezTo>
                    <a:pt x="456761" y="243822"/>
                    <a:pt x="452341" y="249115"/>
                    <a:pt x="451779" y="244029"/>
                  </a:cubicBezTo>
                  <a:cubicBezTo>
                    <a:pt x="452578" y="249491"/>
                    <a:pt x="455542" y="251679"/>
                    <a:pt x="459378" y="252145"/>
                  </a:cubicBezTo>
                  <a:cubicBezTo>
                    <a:pt x="458166" y="252463"/>
                    <a:pt x="454625" y="253483"/>
                    <a:pt x="457671" y="257039"/>
                  </a:cubicBezTo>
                  <a:cubicBezTo>
                    <a:pt x="456059" y="258332"/>
                    <a:pt x="454618" y="253927"/>
                    <a:pt x="452903" y="259182"/>
                  </a:cubicBezTo>
                  <a:cubicBezTo>
                    <a:pt x="455357" y="264002"/>
                    <a:pt x="458121" y="259463"/>
                    <a:pt x="460649" y="262301"/>
                  </a:cubicBezTo>
                  <a:cubicBezTo>
                    <a:pt x="459725" y="258872"/>
                    <a:pt x="462024" y="252700"/>
                    <a:pt x="464759" y="256329"/>
                  </a:cubicBezTo>
                  <a:cubicBezTo>
                    <a:pt x="465661" y="253986"/>
                    <a:pt x="463481" y="255124"/>
                    <a:pt x="462527" y="252389"/>
                  </a:cubicBezTo>
                  <a:cubicBezTo>
                    <a:pt x="465742" y="250297"/>
                    <a:pt x="468884" y="249965"/>
                    <a:pt x="472247" y="243083"/>
                  </a:cubicBezTo>
                  <a:cubicBezTo>
                    <a:pt x="475884" y="246734"/>
                    <a:pt x="470333" y="249632"/>
                    <a:pt x="473496" y="253239"/>
                  </a:cubicBezTo>
                  <a:cubicBezTo>
                    <a:pt x="475913" y="249366"/>
                    <a:pt x="479920" y="249625"/>
                    <a:pt x="480082" y="243696"/>
                  </a:cubicBezTo>
                  <a:cubicBezTo>
                    <a:pt x="486698" y="245759"/>
                    <a:pt x="494267" y="249795"/>
                    <a:pt x="498821" y="247673"/>
                  </a:cubicBezTo>
                  <a:cubicBezTo>
                    <a:pt x="498969" y="244753"/>
                    <a:pt x="498170" y="241752"/>
                    <a:pt x="501430" y="239084"/>
                  </a:cubicBezTo>
                  <a:cubicBezTo>
                    <a:pt x="503766" y="246490"/>
                    <a:pt x="499183" y="249883"/>
                    <a:pt x="505754" y="251975"/>
                  </a:cubicBezTo>
                  <a:cubicBezTo>
                    <a:pt x="503515" y="256891"/>
                    <a:pt x="501526" y="253180"/>
                    <a:pt x="499405" y="253993"/>
                  </a:cubicBezTo>
                  <a:cubicBezTo>
                    <a:pt x="499523" y="260476"/>
                    <a:pt x="506708" y="253513"/>
                    <a:pt x="509554" y="256041"/>
                  </a:cubicBezTo>
                  <a:cubicBezTo>
                    <a:pt x="509908" y="253956"/>
                    <a:pt x="508689" y="251790"/>
                    <a:pt x="510529" y="249817"/>
                  </a:cubicBezTo>
                  <a:cubicBezTo>
                    <a:pt x="512976" y="252640"/>
                    <a:pt x="514743" y="250911"/>
                    <a:pt x="516568" y="257844"/>
                  </a:cubicBezTo>
                  <a:cubicBezTo>
                    <a:pt x="519621" y="255117"/>
                    <a:pt x="517699" y="252042"/>
                    <a:pt x="520760" y="249366"/>
                  </a:cubicBezTo>
                  <a:cubicBezTo>
                    <a:pt x="523110" y="248730"/>
                    <a:pt x="525025" y="260771"/>
                    <a:pt x="529327" y="251295"/>
                  </a:cubicBezTo>
                  <a:cubicBezTo>
                    <a:pt x="531463" y="253956"/>
                    <a:pt x="529445" y="256314"/>
                    <a:pt x="532246" y="259056"/>
                  </a:cubicBezTo>
                  <a:cubicBezTo>
                    <a:pt x="530317" y="262265"/>
                    <a:pt x="528528" y="260771"/>
                    <a:pt x="526717" y="259892"/>
                  </a:cubicBezTo>
                  <a:cubicBezTo>
                    <a:pt x="538093" y="273241"/>
                    <a:pt x="557016" y="262568"/>
                    <a:pt x="571275" y="267091"/>
                  </a:cubicBezTo>
                  <a:cubicBezTo>
                    <a:pt x="571327" y="270469"/>
                    <a:pt x="569856" y="273692"/>
                    <a:pt x="567845" y="276878"/>
                  </a:cubicBezTo>
                  <a:cubicBezTo>
                    <a:pt x="570662" y="278682"/>
                    <a:pt x="573663" y="274838"/>
                    <a:pt x="576427" y="278800"/>
                  </a:cubicBezTo>
                  <a:cubicBezTo>
                    <a:pt x="578600" y="276043"/>
                    <a:pt x="577854" y="273057"/>
                    <a:pt x="577462" y="270107"/>
                  </a:cubicBezTo>
                  <a:cubicBezTo>
                    <a:pt x="584366" y="270410"/>
                    <a:pt x="596851" y="283309"/>
                    <a:pt x="604257" y="267165"/>
                  </a:cubicBezTo>
                  <a:cubicBezTo>
                    <a:pt x="606423" y="273027"/>
                    <a:pt x="601434" y="271408"/>
                    <a:pt x="601655" y="275747"/>
                  </a:cubicBezTo>
                  <a:cubicBezTo>
                    <a:pt x="606697" y="276412"/>
                    <a:pt x="607820" y="276102"/>
                    <a:pt x="611804" y="277795"/>
                  </a:cubicBezTo>
                  <a:cubicBezTo>
                    <a:pt x="612617" y="275769"/>
                    <a:pt x="611775" y="273618"/>
                    <a:pt x="612780" y="271586"/>
                  </a:cubicBezTo>
                  <a:cubicBezTo>
                    <a:pt x="617984" y="269523"/>
                    <a:pt x="626277" y="284580"/>
                    <a:pt x="629197" y="274091"/>
                  </a:cubicBezTo>
                  <a:cubicBezTo>
                    <a:pt x="630964" y="277166"/>
                    <a:pt x="629973" y="280042"/>
                    <a:pt x="632841" y="283176"/>
                  </a:cubicBezTo>
                  <a:cubicBezTo>
                    <a:pt x="635244" y="281860"/>
                    <a:pt x="637772" y="276117"/>
                    <a:pt x="639938" y="282488"/>
                  </a:cubicBezTo>
                  <a:cubicBezTo>
                    <a:pt x="643899" y="269619"/>
                    <a:pt x="653302" y="286487"/>
                    <a:pt x="659718" y="277750"/>
                  </a:cubicBezTo>
                  <a:cubicBezTo>
                    <a:pt x="659038" y="280204"/>
                    <a:pt x="662475" y="282984"/>
                    <a:pt x="661049" y="285393"/>
                  </a:cubicBezTo>
                  <a:cubicBezTo>
                    <a:pt x="665055" y="282932"/>
                    <a:pt x="669113" y="278608"/>
                    <a:pt x="672779" y="287545"/>
                  </a:cubicBezTo>
                  <a:cubicBezTo>
                    <a:pt x="674450" y="284351"/>
                    <a:pt x="676046" y="283183"/>
                    <a:pt x="677628" y="282895"/>
                  </a:cubicBezTo>
                  <a:cubicBezTo>
                    <a:pt x="677791" y="284580"/>
                    <a:pt x="677968" y="286258"/>
                    <a:pt x="679040" y="288018"/>
                  </a:cubicBezTo>
                  <a:cubicBezTo>
                    <a:pt x="679868" y="284078"/>
                    <a:pt x="684133" y="284410"/>
                    <a:pt x="682182" y="288262"/>
                  </a:cubicBezTo>
                  <a:cubicBezTo>
                    <a:pt x="684724" y="284839"/>
                    <a:pt x="688820" y="285977"/>
                    <a:pt x="693144" y="289112"/>
                  </a:cubicBezTo>
                  <a:cubicBezTo>
                    <a:pt x="692294" y="283642"/>
                    <a:pt x="694393" y="283353"/>
                    <a:pt x="697261" y="283161"/>
                  </a:cubicBezTo>
                  <a:cubicBezTo>
                    <a:pt x="698000" y="284876"/>
                    <a:pt x="696389" y="286436"/>
                    <a:pt x="695546" y="288032"/>
                  </a:cubicBezTo>
                  <a:cubicBezTo>
                    <a:pt x="699405" y="290279"/>
                    <a:pt x="703396" y="287951"/>
                    <a:pt x="707255" y="290206"/>
                  </a:cubicBezTo>
                  <a:cubicBezTo>
                    <a:pt x="704024" y="296052"/>
                    <a:pt x="703219" y="288683"/>
                    <a:pt x="701578" y="296038"/>
                  </a:cubicBezTo>
                  <a:cubicBezTo>
                    <a:pt x="703891" y="297457"/>
                    <a:pt x="706183" y="299586"/>
                    <a:pt x="708600" y="297834"/>
                  </a:cubicBezTo>
                  <a:cubicBezTo>
                    <a:pt x="709339" y="300000"/>
                    <a:pt x="707151" y="301914"/>
                    <a:pt x="706050" y="303910"/>
                  </a:cubicBezTo>
                  <a:cubicBezTo>
                    <a:pt x="703174" y="303636"/>
                    <a:pt x="700550" y="295217"/>
                    <a:pt x="697468" y="302010"/>
                  </a:cubicBezTo>
                  <a:cubicBezTo>
                    <a:pt x="700964" y="300621"/>
                    <a:pt x="699220" y="310629"/>
                    <a:pt x="702760" y="308685"/>
                  </a:cubicBezTo>
                  <a:cubicBezTo>
                    <a:pt x="703588" y="314392"/>
                    <a:pt x="700580" y="314731"/>
                    <a:pt x="697830" y="315855"/>
                  </a:cubicBezTo>
                  <a:cubicBezTo>
                    <a:pt x="696529" y="312795"/>
                    <a:pt x="698532" y="310038"/>
                    <a:pt x="698880" y="307125"/>
                  </a:cubicBezTo>
                  <a:cubicBezTo>
                    <a:pt x="695930" y="303496"/>
                    <a:pt x="694711" y="309764"/>
                    <a:pt x="693210" y="312958"/>
                  </a:cubicBezTo>
                  <a:cubicBezTo>
                    <a:pt x="690593" y="312699"/>
                    <a:pt x="687918" y="314695"/>
                    <a:pt x="685441" y="309860"/>
                  </a:cubicBezTo>
                  <a:cubicBezTo>
                    <a:pt x="691222" y="311501"/>
                    <a:pt x="689973" y="302195"/>
                    <a:pt x="694252" y="304272"/>
                  </a:cubicBezTo>
                  <a:cubicBezTo>
                    <a:pt x="695842" y="299807"/>
                    <a:pt x="689315" y="301715"/>
                    <a:pt x="694482" y="296747"/>
                  </a:cubicBezTo>
                  <a:cubicBezTo>
                    <a:pt x="697608" y="292911"/>
                    <a:pt x="693609" y="304494"/>
                    <a:pt x="696706" y="300687"/>
                  </a:cubicBezTo>
                  <a:cubicBezTo>
                    <a:pt x="700949" y="295646"/>
                    <a:pt x="697298" y="297767"/>
                    <a:pt x="695376" y="293037"/>
                  </a:cubicBezTo>
                  <a:cubicBezTo>
                    <a:pt x="696440" y="292571"/>
                    <a:pt x="697505" y="292054"/>
                    <a:pt x="698518" y="293281"/>
                  </a:cubicBezTo>
                  <a:cubicBezTo>
                    <a:pt x="695250" y="288409"/>
                    <a:pt x="684865" y="294966"/>
                    <a:pt x="678959" y="290501"/>
                  </a:cubicBezTo>
                  <a:cubicBezTo>
                    <a:pt x="680393" y="297871"/>
                    <a:pt x="675943" y="291743"/>
                    <a:pt x="675588" y="297782"/>
                  </a:cubicBezTo>
                  <a:cubicBezTo>
                    <a:pt x="679262" y="297723"/>
                    <a:pt x="682950" y="297220"/>
                    <a:pt x="686720" y="293621"/>
                  </a:cubicBezTo>
                  <a:cubicBezTo>
                    <a:pt x="688147" y="310459"/>
                    <a:pt x="675433" y="304279"/>
                    <a:pt x="671330" y="308744"/>
                  </a:cubicBezTo>
                  <a:cubicBezTo>
                    <a:pt x="665705" y="302040"/>
                    <a:pt x="671382" y="296208"/>
                    <a:pt x="667975" y="289644"/>
                  </a:cubicBezTo>
                  <a:cubicBezTo>
                    <a:pt x="667502" y="297886"/>
                    <a:pt x="662837" y="287012"/>
                    <a:pt x="659999" y="294071"/>
                  </a:cubicBezTo>
                  <a:cubicBezTo>
                    <a:pt x="662468" y="292985"/>
                    <a:pt x="669290" y="296370"/>
                    <a:pt x="666777" y="303378"/>
                  </a:cubicBezTo>
                  <a:cubicBezTo>
                    <a:pt x="662623" y="294803"/>
                    <a:pt x="662571" y="307473"/>
                    <a:pt x="656621" y="301338"/>
                  </a:cubicBezTo>
                  <a:cubicBezTo>
                    <a:pt x="653538" y="297316"/>
                    <a:pt x="657700" y="293872"/>
                    <a:pt x="654618" y="289873"/>
                  </a:cubicBezTo>
                  <a:cubicBezTo>
                    <a:pt x="653243" y="291854"/>
                    <a:pt x="651875" y="293835"/>
                    <a:pt x="650500" y="295838"/>
                  </a:cubicBezTo>
                  <a:cubicBezTo>
                    <a:pt x="651631" y="297612"/>
                    <a:pt x="652755" y="299364"/>
                    <a:pt x="651927" y="300968"/>
                  </a:cubicBezTo>
                  <a:cubicBezTo>
                    <a:pt x="644417" y="306637"/>
                    <a:pt x="637173" y="303688"/>
                    <a:pt x="629752" y="306778"/>
                  </a:cubicBezTo>
                  <a:cubicBezTo>
                    <a:pt x="631917" y="312898"/>
                    <a:pt x="634408" y="308545"/>
                    <a:pt x="636693" y="311095"/>
                  </a:cubicBezTo>
                  <a:cubicBezTo>
                    <a:pt x="632169" y="315005"/>
                    <a:pt x="624223" y="317755"/>
                    <a:pt x="622670" y="307488"/>
                  </a:cubicBezTo>
                  <a:cubicBezTo>
                    <a:pt x="624725" y="308559"/>
                    <a:pt x="626839" y="307591"/>
                    <a:pt x="629079" y="302993"/>
                  </a:cubicBezTo>
                  <a:cubicBezTo>
                    <a:pt x="630099" y="298307"/>
                    <a:pt x="625346" y="301160"/>
                    <a:pt x="626921" y="296533"/>
                  </a:cubicBezTo>
                  <a:cubicBezTo>
                    <a:pt x="621961" y="297449"/>
                    <a:pt x="617511" y="307177"/>
                    <a:pt x="614377" y="295542"/>
                  </a:cubicBezTo>
                  <a:cubicBezTo>
                    <a:pt x="612388" y="300524"/>
                    <a:pt x="610659" y="297265"/>
                    <a:pt x="608848" y="296370"/>
                  </a:cubicBezTo>
                  <a:cubicBezTo>
                    <a:pt x="608833" y="298462"/>
                    <a:pt x="607044" y="300414"/>
                    <a:pt x="607879" y="302579"/>
                  </a:cubicBezTo>
                  <a:cubicBezTo>
                    <a:pt x="602254" y="297856"/>
                    <a:pt x="592076" y="306068"/>
                    <a:pt x="589215" y="296112"/>
                  </a:cubicBezTo>
                  <a:cubicBezTo>
                    <a:pt x="585807" y="296415"/>
                    <a:pt x="582355" y="298366"/>
                    <a:pt x="578918" y="299061"/>
                  </a:cubicBezTo>
                  <a:cubicBezTo>
                    <a:pt x="578830" y="296969"/>
                    <a:pt x="579288" y="294907"/>
                    <a:pt x="579894" y="292867"/>
                  </a:cubicBezTo>
                  <a:cubicBezTo>
                    <a:pt x="577011" y="290035"/>
                    <a:pt x="577699" y="297479"/>
                    <a:pt x="575792" y="298839"/>
                  </a:cubicBezTo>
                  <a:cubicBezTo>
                    <a:pt x="572739" y="294404"/>
                    <a:pt x="574720" y="290376"/>
                    <a:pt x="576161" y="286295"/>
                  </a:cubicBezTo>
                  <a:cubicBezTo>
                    <a:pt x="572650" y="283834"/>
                    <a:pt x="568141" y="286258"/>
                    <a:pt x="566988" y="278053"/>
                  </a:cubicBezTo>
                  <a:cubicBezTo>
                    <a:pt x="565813" y="282991"/>
                    <a:pt x="568673" y="288247"/>
                    <a:pt x="564985" y="292985"/>
                  </a:cubicBezTo>
                  <a:cubicBezTo>
                    <a:pt x="569789" y="297132"/>
                    <a:pt x="567099" y="282171"/>
                    <a:pt x="572946" y="288565"/>
                  </a:cubicBezTo>
                  <a:cubicBezTo>
                    <a:pt x="573833" y="293606"/>
                    <a:pt x="572539" y="296511"/>
                    <a:pt x="569516" y="298351"/>
                  </a:cubicBezTo>
                  <a:cubicBezTo>
                    <a:pt x="563432" y="300244"/>
                    <a:pt x="557792" y="287574"/>
                    <a:pt x="551679" y="290708"/>
                  </a:cubicBezTo>
                  <a:cubicBezTo>
                    <a:pt x="549632" y="283597"/>
                    <a:pt x="554377" y="286768"/>
                    <a:pt x="556610" y="283538"/>
                  </a:cubicBezTo>
                  <a:cubicBezTo>
                    <a:pt x="554111" y="279739"/>
                    <a:pt x="551369" y="283671"/>
                    <a:pt x="548693" y="285430"/>
                  </a:cubicBezTo>
                  <a:cubicBezTo>
                    <a:pt x="548863" y="287123"/>
                    <a:pt x="549055" y="288816"/>
                    <a:pt x="550120" y="290560"/>
                  </a:cubicBezTo>
                  <a:cubicBezTo>
                    <a:pt x="548006" y="291839"/>
                    <a:pt x="547318" y="287463"/>
                    <a:pt x="546904" y="292822"/>
                  </a:cubicBezTo>
                  <a:cubicBezTo>
                    <a:pt x="542625" y="287374"/>
                    <a:pt x="537775" y="300229"/>
                    <a:pt x="533695" y="288025"/>
                  </a:cubicBezTo>
                  <a:cubicBezTo>
                    <a:pt x="533037" y="293702"/>
                    <a:pt x="526414" y="294064"/>
                    <a:pt x="525860" y="287434"/>
                  </a:cubicBezTo>
                  <a:cubicBezTo>
                    <a:pt x="522999" y="298048"/>
                    <a:pt x="515600" y="296969"/>
                    <a:pt x="510788" y="292556"/>
                  </a:cubicBezTo>
                  <a:cubicBezTo>
                    <a:pt x="509243" y="294094"/>
                    <a:pt x="510071" y="295838"/>
                    <a:pt x="509058" y="297435"/>
                  </a:cubicBezTo>
                  <a:cubicBezTo>
                    <a:pt x="505096" y="292918"/>
                    <a:pt x="500425" y="296348"/>
                    <a:pt x="500713" y="288003"/>
                  </a:cubicBezTo>
                  <a:cubicBezTo>
                    <a:pt x="498799" y="290767"/>
                    <a:pt x="496884" y="293547"/>
                    <a:pt x="494955" y="296348"/>
                  </a:cubicBezTo>
                  <a:cubicBezTo>
                    <a:pt x="489736" y="291736"/>
                    <a:pt x="496795" y="288099"/>
                    <a:pt x="493780" y="283671"/>
                  </a:cubicBezTo>
                  <a:cubicBezTo>
                    <a:pt x="490224" y="288594"/>
                    <a:pt x="486861" y="287264"/>
                    <a:pt x="483549" y="284137"/>
                  </a:cubicBezTo>
                  <a:cubicBezTo>
                    <a:pt x="482943" y="288269"/>
                    <a:pt x="479565" y="292209"/>
                    <a:pt x="478464" y="296304"/>
                  </a:cubicBezTo>
                  <a:cubicBezTo>
                    <a:pt x="476438" y="291122"/>
                    <a:pt x="482529" y="286584"/>
                    <a:pt x="478922" y="281261"/>
                  </a:cubicBezTo>
                  <a:cubicBezTo>
                    <a:pt x="478552" y="293488"/>
                    <a:pt x="468507" y="292068"/>
                    <a:pt x="463835" y="286377"/>
                  </a:cubicBezTo>
                  <a:cubicBezTo>
                    <a:pt x="459755" y="288505"/>
                    <a:pt x="460043" y="296112"/>
                    <a:pt x="455778" y="293288"/>
                  </a:cubicBezTo>
                  <a:cubicBezTo>
                    <a:pt x="456074" y="288860"/>
                    <a:pt x="459193" y="283908"/>
                    <a:pt x="454433" y="285652"/>
                  </a:cubicBezTo>
                  <a:cubicBezTo>
                    <a:pt x="453723" y="281823"/>
                    <a:pt x="455985" y="278246"/>
                    <a:pt x="458683" y="274690"/>
                  </a:cubicBezTo>
                  <a:cubicBezTo>
                    <a:pt x="458210" y="273352"/>
                    <a:pt x="457663" y="273914"/>
                    <a:pt x="457124" y="274572"/>
                  </a:cubicBezTo>
                  <a:cubicBezTo>
                    <a:pt x="456636" y="273685"/>
                    <a:pt x="456133" y="272827"/>
                    <a:pt x="455630" y="271933"/>
                  </a:cubicBezTo>
                  <a:cubicBezTo>
                    <a:pt x="453036" y="275067"/>
                    <a:pt x="454788" y="278549"/>
                    <a:pt x="452193" y="281712"/>
                  </a:cubicBezTo>
                  <a:cubicBezTo>
                    <a:pt x="448069" y="285127"/>
                    <a:pt x="448896" y="275082"/>
                    <a:pt x="444661" y="271076"/>
                  </a:cubicBezTo>
                  <a:cubicBezTo>
                    <a:pt x="441638" y="275784"/>
                    <a:pt x="438984" y="268481"/>
                    <a:pt x="435998" y="271660"/>
                  </a:cubicBezTo>
                  <a:cubicBezTo>
                    <a:pt x="438918" y="278977"/>
                    <a:pt x="442103" y="277455"/>
                    <a:pt x="445334" y="274897"/>
                  </a:cubicBezTo>
                  <a:cubicBezTo>
                    <a:pt x="445260" y="277824"/>
                    <a:pt x="447026" y="280899"/>
                    <a:pt x="448978" y="283989"/>
                  </a:cubicBezTo>
                  <a:cubicBezTo>
                    <a:pt x="445622" y="282444"/>
                    <a:pt x="445881" y="288121"/>
                    <a:pt x="441963" y="282171"/>
                  </a:cubicBezTo>
                  <a:cubicBezTo>
                    <a:pt x="438378" y="284410"/>
                    <a:pt x="443744" y="287338"/>
                    <a:pt x="440167" y="289562"/>
                  </a:cubicBezTo>
                  <a:cubicBezTo>
                    <a:pt x="436937" y="283154"/>
                    <a:pt x="429560" y="284137"/>
                    <a:pt x="423897" y="282023"/>
                  </a:cubicBezTo>
                  <a:cubicBezTo>
                    <a:pt x="422848" y="285209"/>
                    <a:pt x="428414" y="286391"/>
                    <a:pt x="430099" y="285002"/>
                  </a:cubicBezTo>
                  <a:cubicBezTo>
                    <a:pt x="430890" y="294855"/>
                    <a:pt x="423210" y="293007"/>
                    <a:pt x="419721" y="290479"/>
                  </a:cubicBezTo>
                  <a:cubicBezTo>
                    <a:pt x="417555" y="284277"/>
                    <a:pt x="425221" y="290464"/>
                    <a:pt x="423018" y="285711"/>
                  </a:cubicBezTo>
                  <a:cubicBezTo>
                    <a:pt x="419226" y="278948"/>
                    <a:pt x="419795" y="289939"/>
                    <a:pt x="415922" y="286421"/>
                  </a:cubicBezTo>
                  <a:cubicBezTo>
                    <a:pt x="420845" y="274720"/>
                    <a:pt x="403866" y="287271"/>
                    <a:pt x="398980" y="275067"/>
                  </a:cubicBezTo>
                  <a:cubicBezTo>
                    <a:pt x="397028" y="280108"/>
                    <a:pt x="391078" y="282577"/>
                    <a:pt x="386805" y="287921"/>
                  </a:cubicBezTo>
                  <a:cubicBezTo>
                    <a:pt x="387530" y="276886"/>
                    <a:pt x="374572" y="285682"/>
                    <a:pt x="372628" y="289341"/>
                  </a:cubicBezTo>
                  <a:cubicBezTo>
                    <a:pt x="371490" y="287581"/>
                    <a:pt x="370366" y="285822"/>
                    <a:pt x="371209" y="284196"/>
                  </a:cubicBezTo>
                  <a:cubicBezTo>
                    <a:pt x="369834" y="287981"/>
                    <a:pt x="366685" y="283331"/>
                    <a:pt x="363218" y="288609"/>
                  </a:cubicBezTo>
                  <a:cubicBezTo>
                    <a:pt x="360964" y="279236"/>
                    <a:pt x="357770" y="288069"/>
                    <a:pt x="352167" y="290265"/>
                  </a:cubicBezTo>
                  <a:cubicBezTo>
                    <a:pt x="351103" y="287264"/>
                    <a:pt x="353158" y="284514"/>
                    <a:pt x="350090" y="281328"/>
                  </a:cubicBezTo>
                  <a:cubicBezTo>
                    <a:pt x="340148" y="287241"/>
                    <a:pt x="335063" y="280973"/>
                    <a:pt x="324862" y="284373"/>
                  </a:cubicBezTo>
                  <a:cubicBezTo>
                    <a:pt x="323798" y="281040"/>
                    <a:pt x="325875" y="278223"/>
                    <a:pt x="322696" y="277920"/>
                  </a:cubicBezTo>
                  <a:cubicBezTo>
                    <a:pt x="322260" y="287995"/>
                    <a:pt x="317152" y="281705"/>
                    <a:pt x="314950" y="274831"/>
                  </a:cubicBezTo>
                  <a:cubicBezTo>
                    <a:pt x="316376" y="282592"/>
                    <a:pt x="311099" y="287677"/>
                    <a:pt x="306797" y="284233"/>
                  </a:cubicBezTo>
                  <a:cubicBezTo>
                    <a:pt x="305621" y="277883"/>
                    <a:pt x="311734" y="284588"/>
                    <a:pt x="310906" y="278268"/>
                  </a:cubicBezTo>
                  <a:cubicBezTo>
                    <a:pt x="309672" y="275762"/>
                    <a:pt x="308319" y="276952"/>
                    <a:pt x="307092" y="274195"/>
                  </a:cubicBezTo>
                  <a:cubicBezTo>
                    <a:pt x="305836" y="277366"/>
                    <a:pt x="307713" y="280500"/>
                    <a:pt x="304557" y="280278"/>
                  </a:cubicBezTo>
                  <a:cubicBezTo>
                    <a:pt x="303670" y="278120"/>
                    <a:pt x="306745" y="276265"/>
                    <a:pt x="305525" y="274077"/>
                  </a:cubicBezTo>
                  <a:cubicBezTo>
                    <a:pt x="300632" y="270432"/>
                    <a:pt x="298924" y="274062"/>
                    <a:pt x="299102" y="278615"/>
                  </a:cubicBezTo>
                  <a:cubicBezTo>
                    <a:pt x="295140" y="280493"/>
                    <a:pt x="299338" y="270706"/>
                    <a:pt x="295376" y="272029"/>
                  </a:cubicBezTo>
                  <a:cubicBezTo>
                    <a:pt x="295731" y="278209"/>
                    <a:pt x="292249" y="280034"/>
                    <a:pt x="288805" y="281557"/>
                  </a:cubicBezTo>
                  <a:cubicBezTo>
                    <a:pt x="287622" y="274003"/>
                    <a:pt x="286373" y="281188"/>
                    <a:pt x="283512" y="274890"/>
                  </a:cubicBezTo>
                  <a:cubicBezTo>
                    <a:pt x="283357" y="280293"/>
                    <a:pt x="279395" y="279480"/>
                    <a:pt x="277163" y="276893"/>
                  </a:cubicBezTo>
                  <a:cubicBezTo>
                    <a:pt x="276963" y="273892"/>
                    <a:pt x="278841" y="275503"/>
                    <a:pt x="278139" y="270706"/>
                  </a:cubicBezTo>
                  <a:cubicBezTo>
                    <a:pt x="276690" y="278475"/>
                    <a:pt x="264693" y="268888"/>
                    <a:pt x="266038" y="281062"/>
                  </a:cubicBezTo>
                  <a:cubicBezTo>
                    <a:pt x="263274" y="277314"/>
                    <a:pt x="260058" y="288269"/>
                    <a:pt x="257316" y="284137"/>
                  </a:cubicBezTo>
                  <a:cubicBezTo>
                    <a:pt x="255224" y="278445"/>
                    <a:pt x="260006" y="280478"/>
                    <a:pt x="262320" y="274498"/>
                  </a:cubicBezTo>
                  <a:cubicBezTo>
                    <a:pt x="259504" y="272258"/>
                    <a:pt x="256562" y="274779"/>
                    <a:pt x="253731" y="272569"/>
                  </a:cubicBezTo>
                  <a:cubicBezTo>
                    <a:pt x="252009" y="288298"/>
                    <a:pt x="241534" y="279983"/>
                    <a:pt x="238496" y="282681"/>
                  </a:cubicBezTo>
                  <a:cubicBezTo>
                    <a:pt x="238873" y="277957"/>
                    <a:pt x="242739" y="276346"/>
                    <a:pt x="244255" y="274350"/>
                  </a:cubicBezTo>
                  <a:cubicBezTo>
                    <a:pt x="245807" y="276139"/>
                    <a:pt x="245016" y="277758"/>
                    <a:pt x="244099" y="279347"/>
                  </a:cubicBezTo>
                  <a:cubicBezTo>
                    <a:pt x="247463" y="282466"/>
                    <a:pt x="246635" y="275814"/>
                    <a:pt x="250523" y="274831"/>
                  </a:cubicBezTo>
                  <a:cubicBezTo>
                    <a:pt x="245341" y="272850"/>
                    <a:pt x="244018" y="274446"/>
                    <a:pt x="239849" y="263972"/>
                  </a:cubicBezTo>
                  <a:cubicBezTo>
                    <a:pt x="236560" y="266626"/>
                    <a:pt x="240078" y="269834"/>
                    <a:pt x="238799" y="272665"/>
                  </a:cubicBezTo>
                  <a:cubicBezTo>
                    <a:pt x="234372" y="263166"/>
                    <a:pt x="215848" y="271519"/>
                    <a:pt x="209092" y="267853"/>
                  </a:cubicBezTo>
                  <a:cubicBezTo>
                    <a:pt x="208042" y="268614"/>
                    <a:pt x="202476" y="272280"/>
                    <a:pt x="204908" y="276302"/>
                  </a:cubicBezTo>
                  <a:cubicBezTo>
                    <a:pt x="200695" y="281565"/>
                    <a:pt x="197317" y="270447"/>
                    <a:pt x="196917" y="280729"/>
                  </a:cubicBezTo>
                  <a:cubicBezTo>
                    <a:pt x="194670" y="277203"/>
                    <a:pt x="197361" y="274062"/>
                    <a:pt x="197228" y="270699"/>
                  </a:cubicBezTo>
                  <a:cubicBezTo>
                    <a:pt x="198581" y="269494"/>
                    <a:pt x="199778" y="273012"/>
                    <a:pt x="201042" y="274786"/>
                  </a:cubicBezTo>
                  <a:cubicBezTo>
                    <a:pt x="203644" y="270011"/>
                    <a:pt x="199401" y="266677"/>
                    <a:pt x="204472" y="264992"/>
                  </a:cubicBezTo>
                  <a:cubicBezTo>
                    <a:pt x="200458" y="264549"/>
                    <a:pt x="199822" y="268119"/>
                    <a:pt x="194848" y="271770"/>
                  </a:cubicBezTo>
                  <a:cubicBezTo>
                    <a:pt x="194670" y="270107"/>
                    <a:pt x="194486" y="268422"/>
                    <a:pt x="193421" y="266648"/>
                  </a:cubicBezTo>
                  <a:cubicBezTo>
                    <a:pt x="190708" y="270758"/>
                    <a:pt x="194996" y="269871"/>
                    <a:pt x="193946" y="275481"/>
                  </a:cubicBezTo>
                  <a:cubicBezTo>
                    <a:pt x="191529" y="277662"/>
                    <a:pt x="189304" y="272924"/>
                    <a:pt x="186776" y="278704"/>
                  </a:cubicBezTo>
                  <a:cubicBezTo>
                    <a:pt x="198618" y="285741"/>
                    <a:pt x="210614" y="287175"/>
                    <a:pt x="222611" y="289008"/>
                  </a:cubicBezTo>
                  <a:cubicBezTo>
                    <a:pt x="226026" y="291787"/>
                    <a:pt x="220512" y="293879"/>
                    <a:pt x="223949" y="296636"/>
                  </a:cubicBezTo>
                  <a:cubicBezTo>
                    <a:pt x="226913" y="296843"/>
                    <a:pt x="226100" y="293805"/>
                    <a:pt x="228052" y="290693"/>
                  </a:cubicBezTo>
                  <a:cubicBezTo>
                    <a:pt x="231068" y="295949"/>
                    <a:pt x="225849" y="300561"/>
                    <a:pt x="222892" y="305359"/>
                  </a:cubicBezTo>
                  <a:cubicBezTo>
                    <a:pt x="216240" y="304486"/>
                    <a:pt x="209040" y="292593"/>
                    <a:pt x="200281" y="299844"/>
                  </a:cubicBezTo>
                  <a:cubicBezTo>
                    <a:pt x="197923" y="299911"/>
                    <a:pt x="195720" y="294618"/>
                    <a:pt x="193340" y="295520"/>
                  </a:cubicBezTo>
                  <a:cubicBezTo>
                    <a:pt x="195402" y="301301"/>
                    <a:pt x="194766" y="300473"/>
                    <a:pt x="190132" y="297790"/>
                  </a:cubicBezTo>
                  <a:cubicBezTo>
                    <a:pt x="187345" y="300103"/>
                    <a:pt x="189962" y="302809"/>
                    <a:pt x="188336" y="305196"/>
                  </a:cubicBezTo>
                  <a:cubicBezTo>
                    <a:pt x="182703" y="295158"/>
                    <a:pt x="181136" y="302402"/>
                    <a:pt x="175873" y="301715"/>
                  </a:cubicBezTo>
                  <a:cubicBezTo>
                    <a:pt x="173744" y="299024"/>
                    <a:pt x="175747" y="296688"/>
                    <a:pt x="172968" y="293946"/>
                  </a:cubicBezTo>
                  <a:cubicBezTo>
                    <a:pt x="173145" y="299445"/>
                    <a:pt x="170580" y="302934"/>
                    <a:pt x="167299" y="299778"/>
                  </a:cubicBezTo>
                  <a:cubicBezTo>
                    <a:pt x="165185" y="297102"/>
                    <a:pt x="171453" y="295077"/>
                    <a:pt x="167528" y="292260"/>
                  </a:cubicBezTo>
                  <a:cubicBezTo>
                    <a:pt x="166397" y="294781"/>
                    <a:pt x="165391" y="293480"/>
                    <a:pt x="164394" y="292039"/>
                  </a:cubicBezTo>
                  <a:cubicBezTo>
                    <a:pt x="164231" y="294116"/>
                    <a:pt x="163337" y="296119"/>
                    <a:pt x="161843" y="298093"/>
                  </a:cubicBezTo>
                  <a:cubicBezTo>
                    <a:pt x="155161" y="294692"/>
                    <a:pt x="151857" y="293451"/>
                    <a:pt x="146476" y="286864"/>
                  </a:cubicBezTo>
                  <a:cubicBezTo>
                    <a:pt x="144842" y="297457"/>
                    <a:pt x="141353" y="283885"/>
                    <a:pt x="137754" y="289954"/>
                  </a:cubicBezTo>
                  <a:cubicBezTo>
                    <a:pt x="136253" y="285098"/>
                    <a:pt x="140784" y="288646"/>
                    <a:pt x="141856" y="283989"/>
                  </a:cubicBezTo>
                  <a:cubicBezTo>
                    <a:pt x="138966" y="284107"/>
                    <a:pt x="136068" y="285046"/>
                    <a:pt x="133274" y="282060"/>
                  </a:cubicBezTo>
                  <a:cubicBezTo>
                    <a:pt x="131670" y="283080"/>
                    <a:pt x="129889" y="289769"/>
                    <a:pt x="128410" y="286694"/>
                  </a:cubicBezTo>
                  <a:cubicBezTo>
                    <a:pt x="129231" y="293340"/>
                    <a:pt x="128299" y="292564"/>
                    <a:pt x="124153" y="297671"/>
                  </a:cubicBezTo>
                  <a:cubicBezTo>
                    <a:pt x="130192" y="296695"/>
                    <a:pt x="132476" y="304841"/>
                    <a:pt x="137443" y="299955"/>
                  </a:cubicBezTo>
                  <a:cubicBezTo>
                    <a:pt x="140185" y="305869"/>
                    <a:pt x="135403" y="304279"/>
                    <a:pt x="137960" y="308796"/>
                  </a:cubicBezTo>
                  <a:cubicBezTo>
                    <a:pt x="141257" y="305292"/>
                    <a:pt x="141560" y="301537"/>
                    <a:pt x="140644" y="297708"/>
                  </a:cubicBezTo>
                  <a:cubicBezTo>
                    <a:pt x="142543" y="295993"/>
                    <a:pt x="144325" y="297546"/>
                    <a:pt x="146254" y="294389"/>
                  </a:cubicBezTo>
                  <a:cubicBezTo>
                    <a:pt x="146225" y="302639"/>
                    <a:pt x="151347" y="298898"/>
                    <a:pt x="154008" y="297472"/>
                  </a:cubicBezTo>
                  <a:cubicBezTo>
                    <a:pt x="155871" y="303052"/>
                    <a:pt x="150534" y="301958"/>
                    <a:pt x="149743" y="308456"/>
                  </a:cubicBezTo>
                  <a:cubicBezTo>
                    <a:pt x="152722" y="309735"/>
                    <a:pt x="152907" y="307547"/>
                    <a:pt x="154599" y="303806"/>
                  </a:cubicBezTo>
                  <a:cubicBezTo>
                    <a:pt x="155538" y="305913"/>
                    <a:pt x="157719" y="311021"/>
                    <a:pt x="162213" y="311937"/>
                  </a:cubicBezTo>
                  <a:cubicBezTo>
                    <a:pt x="162243" y="308589"/>
                    <a:pt x="165037" y="305477"/>
                    <a:pt x="167217" y="302269"/>
                  </a:cubicBezTo>
                  <a:cubicBezTo>
                    <a:pt x="168097" y="306527"/>
                    <a:pt x="166796" y="310622"/>
                    <a:pt x="169974" y="315049"/>
                  </a:cubicBezTo>
                  <a:cubicBezTo>
                    <a:pt x="172177" y="311479"/>
                    <a:pt x="174143" y="315774"/>
                    <a:pt x="176250" y="315522"/>
                  </a:cubicBezTo>
                  <a:cubicBezTo>
                    <a:pt x="175311" y="318405"/>
                    <a:pt x="177144" y="321473"/>
                    <a:pt x="176767" y="324348"/>
                  </a:cubicBezTo>
                  <a:cubicBezTo>
                    <a:pt x="185202" y="322582"/>
                    <a:pt x="193488" y="325479"/>
                    <a:pt x="201767" y="328820"/>
                  </a:cubicBezTo>
                  <a:cubicBezTo>
                    <a:pt x="206712" y="321177"/>
                    <a:pt x="211088" y="332664"/>
                    <a:pt x="215951" y="327401"/>
                  </a:cubicBezTo>
                  <a:cubicBezTo>
                    <a:pt x="223853" y="341054"/>
                    <a:pt x="236279" y="321229"/>
                    <a:pt x="241542" y="338186"/>
                  </a:cubicBezTo>
                  <a:cubicBezTo>
                    <a:pt x="243242" y="333699"/>
                    <a:pt x="244728" y="336936"/>
                    <a:pt x="246398" y="333529"/>
                  </a:cubicBezTo>
                  <a:cubicBezTo>
                    <a:pt x="248350" y="338474"/>
                    <a:pt x="250419" y="338829"/>
                    <a:pt x="252437" y="341519"/>
                  </a:cubicBezTo>
                  <a:cubicBezTo>
                    <a:pt x="249170" y="344336"/>
                    <a:pt x="246694" y="339021"/>
                    <a:pt x="245193" y="347241"/>
                  </a:cubicBezTo>
                  <a:cubicBezTo>
                    <a:pt x="246723" y="340610"/>
                    <a:pt x="243360" y="343929"/>
                    <a:pt x="240655" y="341874"/>
                  </a:cubicBezTo>
                  <a:cubicBezTo>
                    <a:pt x="238570" y="347049"/>
                    <a:pt x="241601" y="345858"/>
                    <a:pt x="243634" y="347100"/>
                  </a:cubicBezTo>
                  <a:cubicBezTo>
                    <a:pt x="239790" y="352836"/>
                    <a:pt x="236242" y="349118"/>
                    <a:pt x="232598" y="348778"/>
                  </a:cubicBezTo>
                  <a:cubicBezTo>
                    <a:pt x="231245" y="346176"/>
                    <a:pt x="236264" y="344934"/>
                    <a:pt x="237365" y="346642"/>
                  </a:cubicBezTo>
                  <a:cubicBezTo>
                    <a:pt x="236227" y="340026"/>
                    <a:pt x="227978" y="346250"/>
                    <a:pt x="224082" y="344343"/>
                  </a:cubicBezTo>
                  <a:cubicBezTo>
                    <a:pt x="225768" y="349273"/>
                    <a:pt x="227763" y="343611"/>
                    <a:pt x="229456" y="348534"/>
                  </a:cubicBezTo>
                  <a:cubicBezTo>
                    <a:pt x="222279" y="346405"/>
                    <a:pt x="219403" y="352415"/>
                    <a:pt x="212802" y="353509"/>
                  </a:cubicBezTo>
                  <a:cubicBezTo>
                    <a:pt x="210570" y="350412"/>
                    <a:pt x="218117" y="348069"/>
                    <a:pt x="213874" y="344801"/>
                  </a:cubicBezTo>
                  <a:cubicBezTo>
                    <a:pt x="212773" y="346405"/>
                    <a:pt x="211664" y="347995"/>
                    <a:pt x="210578" y="349576"/>
                  </a:cubicBezTo>
                  <a:cubicBezTo>
                    <a:pt x="203851" y="343944"/>
                    <a:pt x="195653" y="347655"/>
                    <a:pt x="190864" y="351801"/>
                  </a:cubicBezTo>
                  <a:cubicBezTo>
                    <a:pt x="195572" y="345134"/>
                    <a:pt x="188033" y="346642"/>
                    <a:pt x="184004" y="345001"/>
                  </a:cubicBezTo>
                  <a:cubicBezTo>
                    <a:pt x="183450" y="348209"/>
                    <a:pt x="181402" y="351018"/>
                    <a:pt x="184603" y="351321"/>
                  </a:cubicBezTo>
                  <a:cubicBezTo>
                    <a:pt x="178911" y="360413"/>
                    <a:pt x="178460" y="345814"/>
                    <a:pt x="173567" y="352969"/>
                  </a:cubicBezTo>
                  <a:cubicBezTo>
                    <a:pt x="171423" y="349044"/>
                    <a:pt x="172665" y="345378"/>
                    <a:pt x="173116" y="341630"/>
                  </a:cubicBezTo>
                  <a:cubicBezTo>
                    <a:pt x="171002" y="339575"/>
                    <a:pt x="167350" y="347743"/>
                    <a:pt x="167350" y="349983"/>
                  </a:cubicBezTo>
                  <a:cubicBezTo>
                    <a:pt x="164031" y="352807"/>
                    <a:pt x="158177" y="341098"/>
                    <a:pt x="157142" y="350449"/>
                  </a:cubicBezTo>
                  <a:cubicBezTo>
                    <a:pt x="155745" y="350301"/>
                    <a:pt x="150571" y="346450"/>
                    <a:pt x="151842" y="343759"/>
                  </a:cubicBezTo>
                  <a:cubicBezTo>
                    <a:pt x="148664" y="349503"/>
                    <a:pt x="139978" y="350367"/>
                    <a:pt x="132949" y="344816"/>
                  </a:cubicBezTo>
                  <a:cubicBezTo>
                    <a:pt x="137140" y="342303"/>
                    <a:pt x="136667" y="343375"/>
                    <a:pt x="140274" y="336596"/>
                  </a:cubicBezTo>
                  <a:cubicBezTo>
                    <a:pt x="137754" y="333544"/>
                    <a:pt x="135189" y="331511"/>
                    <a:pt x="132661" y="328458"/>
                  </a:cubicBezTo>
                  <a:cubicBezTo>
                    <a:pt x="130325" y="329774"/>
                    <a:pt x="134812" y="337528"/>
                    <a:pt x="131685" y="334667"/>
                  </a:cubicBezTo>
                  <a:cubicBezTo>
                    <a:pt x="130081" y="341098"/>
                    <a:pt x="135240" y="334778"/>
                    <a:pt x="136401" y="335022"/>
                  </a:cubicBezTo>
                  <a:cubicBezTo>
                    <a:pt x="136852" y="343286"/>
                    <a:pt x="127516" y="348179"/>
                    <a:pt x="123702" y="339065"/>
                  </a:cubicBezTo>
                  <a:cubicBezTo>
                    <a:pt x="118498" y="338134"/>
                    <a:pt x="112777" y="354122"/>
                    <a:pt x="107787" y="345378"/>
                  </a:cubicBezTo>
                  <a:cubicBezTo>
                    <a:pt x="106701" y="346952"/>
                    <a:pt x="105599" y="348564"/>
                    <a:pt x="104513" y="350123"/>
                  </a:cubicBezTo>
                  <a:cubicBezTo>
                    <a:pt x="101940" y="347433"/>
                    <a:pt x="104771" y="345134"/>
                    <a:pt x="104742" y="342621"/>
                  </a:cubicBezTo>
                  <a:cubicBezTo>
                    <a:pt x="101674" y="340307"/>
                    <a:pt x="98237" y="349953"/>
                    <a:pt x="95258" y="344395"/>
                  </a:cubicBezTo>
                  <a:cubicBezTo>
                    <a:pt x="93765" y="339524"/>
                    <a:pt x="98348" y="341335"/>
                    <a:pt x="99368" y="338430"/>
                  </a:cubicBezTo>
                  <a:cubicBezTo>
                    <a:pt x="90476" y="341113"/>
                    <a:pt x="82108" y="345555"/>
                    <a:pt x="76675" y="335406"/>
                  </a:cubicBezTo>
                  <a:cubicBezTo>
                    <a:pt x="74058" y="335576"/>
                    <a:pt x="71471" y="334327"/>
                    <a:pt x="68692" y="339834"/>
                  </a:cubicBezTo>
                  <a:cubicBezTo>
                    <a:pt x="70459" y="342059"/>
                    <a:pt x="70858" y="344173"/>
                    <a:pt x="69291" y="346139"/>
                  </a:cubicBezTo>
                  <a:cubicBezTo>
                    <a:pt x="66312" y="339753"/>
                    <a:pt x="57604" y="347329"/>
                    <a:pt x="52208" y="339790"/>
                  </a:cubicBezTo>
                  <a:cubicBezTo>
                    <a:pt x="54123" y="336656"/>
                    <a:pt x="56045" y="333773"/>
                    <a:pt x="57796" y="336478"/>
                  </a:cubicBezTo>
                  <a:cubicBezTo>
                    <a:pt x="56340" y="332058"/>
                    <a:pt x="48024" y="331304"/>
                    <a:pt x="43848" y="330358"/>
                  </a:cubicBezTo>
                  <a:cubicBezTo>
                    <a:pt x="40056" y="336323"/>
                    <a:pt x="46561" y="330602"/>
                    <a:pt x="47588" y="336922"/>
                  </a:cubicBezTo>
                  <a:cubicBezTo>
                    <a:pt x="44831" y="340906"/>
                    <a:pt x="42340" y="336752"/>
                    <a:pt x="39598" y="341349"/>
                  </a:cubicBezTo>
                  <a:cubicBezTo>
                    <a:pt x="40152" y="343486"/>
                    <a:pt x="40071" y="345570"/>
                    <a:pt x="38615" y="347536"/>
                  </a:cubicBezTo>
                  <a:cubicBezTo>
                    <a:pt x="40581" y="351240"/>
                    <a:pt x="41483" y="348209"/>
                    <a:pt x="41594" y="352799"/>
                  </a:cubicBezTo>
                  <a:cubicBezTo>
                    <a:pt x="40544" y="353065"/>
                    <a:pt x="39480" y="353354"/>
                    <a:pt x="38386" y="355061"/>
                  </a:cubicBezTo>
                  <a:cubicBezTo>
                    <a:pt x="34653" y="345230"/>
                    <a:pt x="33448" y="347714"/>
                    <a:pt x="28540" y="343005"/>
                  </a:cubicBezTo>
                  <a:cubicBezTo>
                    <a:pt x="31334" y="337033"/>
                    <a:pt x="33655" y="347056"/>
                    <a:pt x="36449" y="341091"/>
                  </a:cubicBezTo>
                  <a:cubicBezTo>
                    <a:pt x="34764" y="336234"/>
                    <a:pt x="32842" y="339294"/>
                    <a:pt x="31156" y="334423"/>
                  </a:cubicBezTo>
                  <a:cubicBezTo>
                    <a:pt x="32635" y="339575"/>
                    <a:pt x="25317" y="343064"/>
                    <a:pt x="22264" y="342503"/>
                  </a:cubicBezTo>
                  <a:cubicBezTo>
                    <a:pt x="21525" y="340780"/>
                    <a:pt x="23136" y="339228"/>
                    <a:pt x="23979" y="337631"/>
                  </a:cubicBezTo>
                  <a:cubicBezTo>
                    <a:pt x="22072" y="331430"/>
                    <a:pt x="19825" y="336855"/>
                    <a:pt x="17866" y="332132"/>
                  </a:cubicBezTo>
                  <a:cubicBezTo>
                    <a:pt x="16462" y="334527"/>
                    <a:pt x="19884" y="337299"/>
                    <a:pt x="19197" y="339768"/>
                  </a:cubicBezTo>
                  <a:cubicBezTo>
                    <a:pt x="13586" y="343781"/>
                    <a:pt x="8294" y="337003"/>
                    <a:pt x="2705" y="339731"/>
                  </a:cubicBezTo>
                  <a:cubicBezTo>
                    <a:pt x="2498" y="346354"/>
                    <a:pt x="6712" y="338999"/>
                    <a:pt x="8892" y="342739"/>
                  </a:cubicBezTo>
                  <a:cubicBezTo>
                    <a:pt x="9343" y="344025"/>
                    <a:pt x="8818" y="345245"/>
                    <a:pt x="9558" y="346568"/>
                  </a:cubicBezTo>
                  <a:cubicBezTo>
                    <a:pt x="5640" y="343803"/>
                    <a:pt x="4428" y="348579"/>
                    <a:pt x="0" y="350848"/>
                  </a:cubicBezTo>
                  <a:cubicBezTo>
                    <a:pt x="15" y="357974"/>
                    <a:pt x="3895" y="355970"/>
                    <a:pt x="5522" y="350005"/>
                  </a:cubicBezTo>
                  <a:cubicBezTo>
                    <a:pt x="9048" y="353605"/>
                    <a:pt x="1841" y="357367"/>
                    <a:pt x="6867" y="357656"/>
                  </a:cubicBezTo>
                  <a:cubicBezTo>
                    <a:pt x="4265" y="361278"/>
                    <a:pt x="-1212" y="362172"/>
                    <a:pt x="2513" y="368544"/>
                  </a:cubicBezTo>
                  <a:close/>
                  <a:moveTo>
                    <a:pt x="299250" y="453128"/>
                  </a:moveTo>
                  <a:cubicBezTo>
                    <a:pt x="302280" y="448139"/>
                    <a:pt x="305000" y="453675"/>
                    <a:pt x="307831" y="455043"/>
                  </a:cubicBezTo>
                  <a:cubicBezTo>
                    <a:pt x="304838" y="458835"/>
                    <a:pt x="302036" y="456336"/>
                    <a:pt x="299250" y="453128"/>
                  </a:cubicBezTo>
                  <a:close/>
                  <a:moveTo>
                    <a:pt x="537702" y="516816"/>
                  </a:moveTo>
                  <a:cubicBezTo>
                    <a:pt x="535137" y="522293"/>
                    <a:pt x="529822" y="517171"/>
                    <a:pt x="533510" y="525302"/>
                  </a:cubicBezTo>
                  <a:cubicBezTo>
                    <a:pt x="528957" y="528414"/>
                    <a:pt x="524589" y="526277"/>
                    <a:pt x="520227" y="522996"/>
                  </a:cubicBezTo>
                  <a:cubicBezTo>
                    <a:pt x="522548" y="517976"/>
                    <a:pt x="522940" y="521362"/>
                    <a:pt x="525239" y="513342"/>
                  </a:cubicBezTo>
                  <a:cubicBezTo>
                    <a:pt x="526488" y="515094"/>
                    <a:pt x="527693" y="518620"/>
                    <a:pt x="529031" y="517415"/>
                  </a:cubicBezTo>
                  <a:cubicBezTo>
                    <a:pt x="530118" y="515803"/>
                    <a:pt x="528491" y="514014"/>
                    <a:pt x="529186" y="512396"/>
                  </a:cubicBezTo>
                  <a:cubicBezTo>
                    <a:pt x="531995" y="514857"/>
                    <a:pt x="535063" y="508426"/>
                    <a:pt x="537702" y="516816"/>
                  </a:cubicBezTo>
                  <a:close/>
                  <a:moveTo>
                    <a:pt x="2321749" y="204402"/>
                  </a:moveTo>
                  <a:cubicBezTo>
                    <a:pt x="2324565" y="200750"/>
                    <a:pt x="2323952" y="195591"/>
                    <a:pt x="2327337" y="201068"/>
                  </a:cubicBezTo>
                  <a:cubicBezTo>
                    <a:pt x="2327315" y="204771"/>
                    <a:pt x="2323789" y="208548"/>
                    <a:pt x="2321749" y="204402"/>
                  </a:cubicBezTo>
                  <a:close/>
                  <a:moveTo>
                    <a:pt x="2319583" y="68622"/>
                  </a:moveTo>
                  <a:cubicBezTo>
                    <a:pt x="2324528" y="65872"/>
                    <a:pt x="2325098" y="64593"/>
                    <a:pt x="2329370" y="56802"/>
                  </a:cubicBezTo>
                  <a:cubicBezTo>
                    <a:pt x="2331033" y="62390"/>
                    <a:pt x="2332955" y="59434"/>
                    <a:pt x="2334892" y="55974"/>
                  </a:cubicBezTo>
                  <a:cubicBezTo>
                    <a:pt x="2337309" y="61496"/>
                    <a:pt x="2337819" y="61865"/>
                    <a:pt x="2339223" y="68866"/>
                  </a:cubicBezTo>
                  <a:cubicBezTo>
                    <a:pt x="2343414" y="64164"/>
                    <a:pt x="2340702" y="58916"/>
                    <a:pt x="2339674" y="53838"/>
                  </a:cubicBezTo>
                  <a:cubicBezTo>
                    <a:pt x="2346061" y="56935"/>
                    <a:pt x="2345270" y="68947"/>
                    <a:pt x="2341382" y="75311"/>
                  </a:cubicBezTo>
                  <a:cubicBezTo>
                    <a:pt x="2336170" y="65776"/>
                    <a:pt x="2330168" y="82444"/>
                    <a:pt x="2324802" y="77795"/>
                  </a:cubicBezTo>
                  <a:cubicBezTo>
                    <a:pt x="2322119" y="72221"/>
                    <a:pt x="2327899" y="75075"/>
                    <a:pt x="2326605" y="70403"/>
                  </a:cubicBezTo>
                  <a:cubicBezTo>
                    <a:pt x="2324063" y="73234"/>
                    <a:pt x="2319532" y="73478"/>
                    <a:pt x="2319583" y="68622"/>
                  </a:cubicBezTo>
                  <a:close/>
                  <a:moveTo>
                    <a:pt x="1832907" y="108685"/>
                  </a:moveTo>
                  <a:cubicBezTo>
                    <a:pt x="1829891" y="112980"/>
                    <a:pt x="1827179" y="107118"/>
                    <a:pt x="1824237" y="109276"/>
                  </a:cubicBezTo>
                  <a:cubicBezTo>
                    <a:pt x="1827275" y="104620"/>
                    <a:pt x="1830106" y="105447"/>
                    <a:pt x="1832907" y="108685"/>
                  </a:cubicBezTo>
                  <a:close/>
                  <a:moveTo>
                    <a:pt x="1585888" y="119677"/>
                  </a:moveTo>
                  <a:cubicBezTo>
                    <a:pt x="1584631" y="115234"/>
                    <a:pt x="1579317" y="116070"/>
                    <a:pt x="1580677" y="110481"/>
                  </a:cubicBezTo>
                  <a:cubicBezTo>
                    <a:pt x="1582710" y="116291"/>
                    <a:pt x="1588460" y="112019"/>
                    <a:pt x="1585888" y="119677"/>
                  </a:cubicBezTo>
                  <a:close/>
                  <a:moveTo>
                    <a:pt x="1399297" y="107695"/>
                  </a:moveTo>
                  <a:cubicBezTo>
                    <a:pt x="1401352" y="108959"/>
                    <a:pt x="1403599" y="104553"/>
                    <a:pt x="1405513" y="110703"/>
                  </a:cubicBezTo>
                  <a:cubicBezTo>
                    <a:pt x="1403739" y="114429"/>
                    <a:pt x="1398196" y="112810"/>
                    <a:pt x="1399297" y="107695"/>
                  </a:cubicBezTo>
                  <a:close/>
                  <a:moveTo>
                    <a:pt x="305089" y="27826"/>
                  </a:moveTo>
                  <a:cubicBezTo>
                    <a:pt x="301681" y="27760"/>
                    <a:pt x="298274" y="27871"/>
                    <a:pt x="295021" y="23273"/>
                  </a:cubicBezTo>
                  <a:cubicBezTo>
                    <a:pt x="297912" y="23960"/>
                    <a:pt x="304971" y="21602"/>
                    <a:pt x="305089" y="27826"/>
                  </a:cubicBezTo>
                  <a:close/>
                  <a:moveTo>
                    <a:pt x="369235" y="114436"/>
                  </a:moveTo>
                  <a:cubicBezTo>
                    <a:pt x="368836" y="120017"/>
                    <a:pt x="354969" y="117592"/>
                    <a:pt x="357593" y="109750"/>
                  </a:cubicBezTo>
                  <a:cubicBezTo>
                    <a:pt x="361318" y="116373"/>
                    <a:pt x="365517" y="107288"/>
                    <a:pt x="369235" y="114436"/>
                  </a:cubicBezTo>
                  <a:close/>
                  <a:moveTo>
                    <a:pt x="93898" y="75474"/>
                  </a:moveTo>
                  <a:cubicBezTo>
                    <a:pt x="94778" y="73463"/>
                    <a:pt x="94415" y="71320"/>
                    <a:pt x="96448" y="69383"/>
                  </a:cubicBezTo>
                  <a:cubicBezTo>
                    <a:pt x="97668" y="72140"/>
                    <a:pt x="99013" y="70965"/>
                    <a:pt x="100262" y="73463"/>
                  </a:cubicBezTo>
                  <a:cubicBezTo>
                    <a:pt x="98037" y="77144"/>
                    <a:pt x="95849" y="80131"/>
                    <a:pt x="93898" y="75474"/>
                  </a:cubicBezTo>
                  <a:close/>
                  <a:moveTo>
                    <a:pt x="454078" y="295587"/>
                  </a:moveTo>
                  <a:cubicBezTo>
                    <a:pt x="446915" y="295535"/>
                    <a:pt x="443744" y="295010"/>
                    <a:pt x="437661" y="293059"/>
                  </a:cubicBezTo>
                  <a:cubicBezTo>
                    <a:pt x="443271" y="289222"/>
                    <a:pt x="448727" y="290841"/>
                    <a:pt x="454078" y="295587"/>
                  </a:cubicBezTo>
                  <a:close/>
                  <a:moveTo>
                    <a:pt x="302790" y="285098"/>
                  </a:moveTo>
                  <a:cubicBezTo>
                    <a:pt x="300417" y="284174"/>
                    <a:pt x="293935" y="285504"/>
                    <a:pt x="294282" y="280648"/>
                  </a:cubicBezTo>
                  <a:cubicBezTo>
                    <a:pt x="296677" y="280692"/>
                    <a:pt x="303175" y="278822"/>
                    <a:pt x="302790" y="285098"/>
                  </a:cubicBezTo>
                  <a:close/>
                  <a:moveTo>
                    <a:pt x="225457" y="270299"/>
                  </a:moveTo>
                  <a:cubicBezTo>
                    <a:pt x="225472" y="272140"/>
                    <a:pt x="222508" y="280818"/>
                    <a:pt x="220616" y="274964"/>
                  </a:cubicBezTo>
                  <a:cubicBezTo>
                    <a:pt x="219278" y="271556"/>
                    <a:pt x="224408" y="267173"/>
                    <a:pt x="225457" y="270299"/>
                  </a:cubicBezTo>
                  <a:close/>
                  <a:moveTo>
                    <a:pt x="29789" y="350567"/>
                  </a:moveTo>
                  <a:cubicBezTo>
                    <a:pt x="28178" y="348822"/>
                    <a:pt x="28865" y="352400"/>
                    <a:pt x="27313" y="354137"/>
                  </a:cubicBezTo>
                  <a:cubicBezTo>
                    <a:pt x="25199" y="345954"/>
                    <a:pt x="22478" y="358040"/>
                    <a:pt x="20379" y="349828"/>
                  </a:cubicBezTo>
                  <a:cubicBezTo>
                    <a:pt x="23232" y="343286"/>
                    <a:pt x="29855" y="346213"/>
                    <a:pt x="29789" y="350567"/>
                  </a:cubicBezTo>
                  <a:close/>
                  <a:moveTo>
                    <a:pt x="139328" y="390475"/>
                  </a:moveTo>
                  <a:cubicBezTo>
                    <a:pt x="137221" y="390690"/>
                    <a:pt x="135004" y="394666"/>
                    <a:pt x="133052" y="389980"/>
                  </a:cubicBezTo>
                  <a:cubicBezTo>
                    <a:pt x="136615" y="383675"/>
                    <a:pt x="138907" y="389951"/>
                    <a:pt x="139328" y="390475"/>
                  </a:cubicBezTo>
                  <a:close/>
                  <a:moveTo>
                    <a:pt x="246258" y="438951"/>
                  </a:moveTo>
                  <a:cubicBezTo>
                    <a:pt x="245888" y="443829"/>
                    <a:pt x="240906" y="443452"/>
                    <a:pt x="238430" y="438359"/>
                  </a:cubicBezTo>
                  <a:cubicBezTo>
                    <a:pt x="241194" y="433488"/>
                    <a:pt x="243722" y="436645"/>
                    <a:pt x="246258" y="438951"/>
                  </a:cubicBezTo>
                  <a:close/>
                  <a:moveTo>
                    <a:pt x="268958" y="441974"/>
                  </a:moveTo>
                  <a:cubicBezTo>
                    <a:pt x="266201" y="444908"/>
                    <a:pt x="259563" y="442270"/>
                    <a:pt x="259696" y="436231"/>
                  </a:cubicBezTo>
                  <a:cubicBezTo>
                    <a:pt x="262727" y="439786"/>
                    <a:pt x="266023" y="434989"/>
                    <a:pt x="268958" y="441974"/>
                  </a:cubicBezTo>
                  <a:close/>
                  <a:moveTo>
                    <a:pt x="114595" y="170015"/>
                  </a:moveTo>
                  <a:cubicBezTo>
                    <a:pt x="119799" y="171235"/>
                    <a:pt x="125143" y="167731"/>
                    <a:pt x="130266" y="171235"/>
                  </a:cubicBezTo>
                  <a:cubicBezTo>
                    <a:pt x="125187" y="177370"/>
                    <a:pt x="116798" y="174834"/>
                    <a:pt x="114595" y="170015"/>
                  </a:cubicBezTo>
                  <a:close/>
                  <a:moveTo>
                    <a:pt x="335336" y="532509"/>
                  </a:moveTo>
                  <a:cubicBezTo>
                    <a:pt x="334774" y="538119"/>
                    <a:pt x="329364" y="537602"/>
                    <a:pt x="326673" y="533122"/>
                  </a:cubicBezTo>
                  <a:cubicBezTo>
                    <a:pt x="329741" y="526714"/>
                    <a:pt x="332564" y="528835"/>
                    <a:pt x="335336" y="532509"/>
                  </a:cubicBezTo>
                  <a:close/>
                  <a:moveTo>
                    <a:pt x="234667" y="355157"/>
                  </a:moveTo>
                  <a:cubicBezTo>
                    <a:pt x="232065" y="354699"/>
                    <a:pt x="229316" y="358698"/>
                    <a:pt x="226832" y="354551"/>
                  </a:cubicBezTo>
                  <a:cubicBezTo>
                    <a:pt x="229087" y="351070"/>
                    <a:pt x="235310" y="348822"/>
                    <a:pt x="234667" y="355157"/>
                  </a:cubicBezTo>
                  <a:close/>
                  <a:moveTo>
                    <a:pt x="115282" y="147470"/>
                  </a:moveTo>
                  <a:cubicBezTo>
                    <a:pt x="114233" y="143619"/>
                    <a:pt x="109118" y="148793"/>
                    <a:pt x="110729" y="142096"/>
                  </a:cubicBezTo>
                  <a:cubicBezTo>
                    <a:pt x="112828" y="143486"/>
                    <a:pt x="117766" y="140285"/>
                    <a:pt x="115282" y="147470"/>
                  </a:cubicBezTo>
                  <a:close/>
                  <a:moveTo>
                    <a:pt x="120885" y="144136"/>
                  </a:moveTo>
                  <a:cubicBezTo>
                    <a:pt x="122068" y="151410"/>
                    <a:pt x="123288" y="145873"/>
                    <a:pt x="126252" y="148320"/>
                  </a:cubicBezTo>
                  <a:cubicBezTo>
                    <a:pt x="124914" y="150323"/>
                    <a:pt x="127871" y="152629"/>
                    <a:pt x="126851" y="154647"/>
                  </a:cubicBezTo>
                  <a:cubicBezTo>
                    <a:pt x="123036" y="153664"/>
                    <a:pt x="124204" y="149096"/>
                    <a:pt x="120590" y="154160"/>
                  </a:cubicBezTo>
                  <a:cubicBezTo>
                    <a:pt x="119843" y="152829"/>
                    <a:pt x="119089" y="151521"/>
                    <a:pt x="118335" y="150205"/>
                  </a:cubicBezTo>
                  <a:cubicBezTo>
                    <a:pt x="119222" y="148187"/>
                    <a:pt x="118845" y="146058"/>
                    <a:pt x="120885" y="144136"/>
                  </a:cubicBezTo>
                  <a:close/>
                  <a:moveTo>
                    <a:pt x="135270" y="161588"/>
                  </a:moveTo>
                  <a:cubicBezTo>
                    <a:pt x="132638" y="162061"/>
                    <a:pt x="129889" y="166482"/>
                    <a:pt x="127435" y="160982"/>
                  </a:cubicBezTo>
                  <a:cubicBezTo>
                    <a:pt x="130243" y="154987"/>
                    <a:pt x="132801" y="156865"/>
                    <a:pt x="135270" y="161588"/>
                  </a:cubicBezTo>
                  <a:close/>
                  <a:moveTo>
                    <a:pt x="231792" y="294663"/>
                  </a:moveTo>
                  <a:cubicBezTo>
                    <a:pt x="233418" y="292623"/>
                    <a:pt x="235022" y="291551"/>
                    <a:pt x="236560" y="292512"/>
                  </a:cubicBezTo>
                  <a:cubicBezTo>
                    <a:pt x="232938" y="296348"/>
                    <a:pt x="234948" y="308500"/>
                    <a:pt x="229914" y="304553"/>
                  </a:cubicBezTo>
                  <a:cubicBezTo>
                    <a:pt x="228724" y="298573"/>
                    <a:pt x="234483" y="298935"/>
                    <a:pt x="231792" y="294663"/>
                  </a:cubicBezTo>
                  <a:close/>
                  <a:moveTo>
                    <a:pt x="159685" y="159711"/>
                  </a:moveTo>
                  <a:cubicBezTo>
                    <a:pt x="158591" y="161270"/>
                    <a:pt x="157490" y="162889"/>
                    <a:pt x="156388" y="164478"/>
                  </a:cubicBezTo>
                  <a:cubicBezTo>
                    <a:pt x="155656" y="163178"/>
                    <a:pt x="154910" y="161869"/>
                    <a:pt x="154163" y="160553"/>
                  </a:cubicBezTo>
                  <a:cubicBezTo>
                    <a:pt x="156144" y="155579"/>
                    <a:pt x="157881" y="158831"/>
                    <a:pt x="159685" y="159711"/>
                  </a:cubicBezTo>
                  <a:close/>
                  <a:moveTo>
                    <a:pt x="114203" y="79554"/>
                  </a:moveTo>
                  <a:cubicBezTo>
                    <a:pt x="113176" y="70758"/>
                    <a:pt x="111003" y="79983"/>
                    <a:pt x="108009" y="76575"/>
                  </a:cubicBezTo>
                  <a:cubicBezTo>
                    <a:pt x="107735" y="68400"/>
                    <a:pt x="119518" y="72776"/>
                    <a:pt x="114203" y="79554"/>
                  </a:cubicBezTo>
                  <a:close/>
                  <a:moveTo>
                    <a:pt x="249111" y="293488"/>
                  </a:moveTo>
                  <a:cubicBezTo>
                    <a:pt x="254049" y="299224"/>
                    <a:pt x="260494" y="287670"/>
                    <a:pt x="263052" y="299601"/>
                  </a:cubicBezTo>
                  <a:cubicBezTo>
                    <a:pt x="263688" y="292076"/>
                    <a:pt x="269084" y="292689"/>
                    <a:pt x="271796" y="296511"/>
                  </a:cubicBezTo>
                  <a:cubicBezTo>
                    <a:pt x="264212" y="297627"/>
                    <a:pt x="265314" y="306608"/>
                    <a:pt x="257981" y="311753"/>
                  </a:cubicBezTo>
                  <a:cubicBezTo>
                    <a:pt x="255224" y="301323"/>
                    <a:pt x="255121" y="312699"/>
                    <a:pt x="253516" y="303880"/>
                  </a:cubicBezTo>
                  <a:cubicBezTo>
                    <a:pt x="249510" y="305484"/>
                    <a:pt x="241290" y="310429"/>
                    <a:pt x="240152" y="304110"/>
                  </a:cubicBezTo>
                  <a:cubicBezTo>
                    <a:pt x="240817" y="304996"/>
                    <a:pt x="245119" y="304161"/>
                    <a:pt x="243368" y="301840"/>
                  </a:cubicBezTo>
                  <a:cubicBezTo>
                    <a:pt x="240692" y="303141"/>
                    <a:pt x="238112" y="302180"/>
                    <a:pt x="235591" y="298714"/>
                  </a:cubicBezTo>
                  <a:cubicBezTo>
                    <a:pt x="237824" y="294389"/>
                    <a:pt x="239805" y="297708"/>
                    <a:pt x="241793" y="301707"/>
                  </a:cubicBezTo>
                  <a:cubicBezTo>
                    <a:pt x="244343" y="298137"/>
                    <a:pt x="248808" y="300325"/>
                    <a:pt x="249111" y="293488"/>
                  </a:cubicBezTo>
                  <a:close/>
                  <a:moveTo>
                    <a:pt x="330746" y="450534"/>
                  </a:moveTo>
                  <a:cubicBezTo>
                    <a:pt x="330473" y="456839"/>
                    <a:pt x="326008" y="454850"/>
                    <a:pt x="323576" y="453749"/>
                  </a:cubicBezTo>
                  <a:cubicBezTo>
                    <a:pt x="323827" y="448627"/>
                    <a:pt x="328381" y="447584"/>
                    <a:pt x="330746" y="450534"/>
                  </a:cubicBezTo>
                  <a:close/>
                  <a:moveTo>
                    <a:pt x="232391" y="274631"/>
                  </a:moveTo>
                  <a:cubicBezTo>
                    <a:pt x="233396" y="276375"/>
                    <a:pt x="234379" y="278113"/>
                    <a:pt x="235377" y="279872"/>
                  </a:cubicBezTo>
                  <a:cubicBezTo>
                    <a:pt x="233721" y="282954"/>
                    <a:pt x="232110" y="284041"/>
                    <a:pt x="230602" y="282008"/>
                  </a:cubicBezTo>
                  <a:cubicBezTo>
                    <a:pt x="234172" y="279783"/>
                    <a:pt x="228820" y="276856"/>
                    <a:pt x="232391" y="274631"/>
                  </a:cubicBezTo>
                  <a:close/>
                  <a:moveTo>
                    <a:pt x="141294" y="92970"/>
                  </a:moveTo>
                  <a:cubicBezTo>
                    <a:pt x="138759" y="98455"/>
                    <a:pt x="136763" y="86835"/>
                    <a:pt x="134205" y="93680"/>
                  </a:cubicBezTo>
                  <a:cubicBezTo>
                    <a:pt x="131796" y="90006"/>
                    <a:pt x="134701" y="84802"/>
                    <a:pt x="130547" y="84610"/>
                  </a:cubicBezTo>
                  <a:cubicBezTo>
                    <a:pt x="136209" y="76065"/>
                    <a:pt x="136660" y="91521"/>
                    <a:pt x="141294" y="92970"/>
                  </a:cubicBezTo>
                  <a:close/>
                  <a:moveTo>
                    <a:pt x="185357" y="168004"/>
                  </a:moveTo>
                  <a:cubicBezTo>
                    <a:pt x="182903" y="171663"/>
                    <a:pt x="180389" y="176608"/>
                    <a:pt x="178187" y="171205"/>
                  </a:cubicBezTo>
                  <a:cubicBezTo>
                    <a:pt x="180552" y="170954"/>
                    <a:pt x="183154" y="163126"/>
                    <a:pt x="185357" y="168004"/>
                  </a:cubicBezTo>
                  <a:close/>
                  <a:moveTo>
                    <a:pt x="155450" y="117940"/>
                  </a:moveTo>
                  <a:cubicBezTo>
                    <a:pt x="152855" y="110622"/>
                    <a:pt x="160956" y="102284"/>
                    <a:pt x="164423" y="107310"/>
                  </a:cubicBezTo>
                  <a:cubicBezTo>
                    <a:pt x="164312" y="112093"/>
                    <a:pt x="162006" y="115286"/>
                    <a:pt x="160232" y="115781"/>
                  </a:cubicBezTo>
                  <a:cubicBezTo>
                    <a:pt x="160299" y="109313"/>
                    <a:pt x="157172" y="113202"/>
                    <a:pt x="155450" y="117940"/>
                  </a:cubicBezTo>
                  <a:close/>
                  <a:moveTo>
                    <a:pt x="297091" y="317296"/>
                  </a:moveTo>
                  <a:cubicBezTo>
                    <a:pt x="297150" y="310814"/>
                    <a:pt x="294046" y="314717"/>
                    <a:pt x="292316" y="319440"/>
                  </a:cubicBezTo>
                  <a:cubicBezTo>
                    <a:pt x="290254" y="318871"/>
                    <a:pt x="289478" y="317518"/>
                    <a:pt x="289330" y="314214"/>
                  </a:cubicBezTo>
                  <a:cubicBezTo>
                    <a:pt x="283660" y="319891"/>
                    <a:pt x="278449" y="310518"/>
                    <a:pt x="272772" y="316683"/>
                  </a:cubicBezTo>
                  <a:cubicBezTo>
                    <a:pt x="270340" y="313445"/>
                    <a:pt x="273327" y="305654"/>
                    <a:pt x="268958" y="312603"/>
                  </a:cubicBezTo>
                  <a:cubicBezTo>
                    <a:pt x="266349" y="308722"/>
                    <a:pt x="266511" y="298632"/>
                    <a:pt x="270828" y="302712"/>
                  </a:cubicBezTo>
                  <a:cubicBezTo>
                    <a:pt x="269919" y="304309"/>
                    <a:pt x="269113" y="305920"/>
                    <a:pt x="270673" y="307717"/>
                  </a:cubicBezTo>
                  <a:cubicBezTo>
                    <a:pt x="271656" y="293539"/>
                    <a:pt x="280689" y="298603"/>
                    <a:pt x="285996" y="295099"/>
                  </a:cubicBezTo>
                  <a:cubicBezTo>
                    <a:pt x="287230" y="297287"/>
                    <a:pt x="288472" y="299475"/>
                    <a:pt x="289714" y="301678"/>
                  </a:cubicBezTo>
                  <a:cubicBezTo>
                    <a:pt x="292863" y="301293"/>
                    <a:pt x="296219" y="294153"/>
                    <a:pt x="299198" y="299904"/>
                  </a:cubicBezTo>
                  <a:cubicBezTo>
                    <a:pt x="297535" y="307709"/>
                    <a:pt x="290291" y="308633"/>
                    <a:pt x="286417" y="306445"/>
                  </a:cubicBezTo>
                  <a:cubicBezTo>
                    <a:pt x="287149" y="308278"/>
                    <a:pt x="285974" y="308574"/>
                    <a:pt x="284776" y="308818"/>
                  </a:cubicBezTo>
                  <a:cubicBezTo>
                    <a:pt x="287371" y="309424"/>
                    <a:pt x="289840" y="314924"/>
                    <a:pt x="292456" y="314428"/>
                  </a:cubicBezTo>
                  <a:cubicBezTo>
                    <a:pt x="296603" y="307569"/>
                    <a:pt x="300676" y="302439"/>
                    <a:pt x="304416" y="309099"/>
                  </a:cubicBezTo>
                  <a:cubicBezTo>
                    <a:pt x="298089" y="308478"/>
                    <a:pt x="299597" y="314199"/>
                    <a:pt x="297091" y="317296"/>
                  </a:cubicBezTo>
                  <a:close/>
                  <a:moveTo>
                    <a:pt x="190960" y="164648"/>
                  </a:moveTo>
                  <a:cubicBezTo>
                    <a:pt x="192438" y="162254"/>
                    <a:pt x="189075" y="159459"/>
                    <a:pt x="191196" y="157124"/>
                  </a:cubicBezTo>
                  <a:cubicBezTo>
                    <a:pt x="192586" y="162845"/>
                    <a:pt x="194426" y="154263"/>
                    <a:pt x="195816" y="160006"/>
                  </a:cubicBezTo>
                  <a:cubicBezTo>
                    <a:pt x="193325" y="163998"/>
                    <a:pt x="193887" y="168219"/>
                    <a:pt x="190738" y="172173"/>
                  </a:cubicBezTo>
                  <a:cubicBezTo>
                    <a:pt x="189984" y="170835"/>
                    <a:pt x="189237" y="169534"/>
                    <a:pt x="188491" y="168226"/>
                  </a:cubicBezTo>
                  <a:cubicBezTo>
                    <a:pt x="189311" y="167029"/>
                    <a:pt x="190147" y="165831"/>
                    <a:pt x="190960" y="164648"/>
                  </a:cubicBezTo>
                  <a:close/>
                  <a:moveTo>
                    <a:pt x="414222" y="547447"/>
                  </a:moveTo>
                  <a:cubicBezTo>
                    <a:pt x="415286" y="551387"/>
                    <a:pt x="409853" y="556103"/>
                    <a:pt x="408626" y="550774"/>
                  </a:cubicBezTo>
                  <a:cubicBezTo>
                    <a:pt x="410503" y="549111"/>
                    <a:pt x="412558" y="541793"/>
                    <a:pt x="414222" y="547447"/>
                  </a:cubicBezTo>
                  <a:close/>
                  <a:moveTo>
                    <a:pt x="379111" y="461828"/>
                  </a:moveTo>
                  <a:cubicBezTo>
                    <a:pt x="377033" y="470248"/>
                    <a:pt x="368925" y="458473"/>
                    <a:pt x="372096" y="460017"/>
                  </a:cubicBezTo>
                  <a:cubicBezTo>
                    <a:pt x="374409" y="461444"/>
                    <a:pt x="376908" y="456817"/>
                    <a:pt x="379111" y="461828"/>
                  </a:cubicBezTo>
                  <a:close/>
                  <a:moveTo>
                    <a:pt x="183745" y="117607"/>
                  </a:moveTo>
                  <a:cubicBezTo>
                    <a:pt x="182651" y="119218"/>
                    <a:pt x="181550" y="120800"/>
                    <a:pt x="180471" y="122397"/>
                  </a:cubicBezTo>
                  <a:cubicBezTo>
                    <a:pt x="179709" y="120652"/>
                    <a:pt x="178216" y="118878"/>
                    <a:pt x="179044" y="117260"/>
                  </a:cubicBezTo>
                  <a:cubicBezTo>
                    <a:pt x="180582" y="119145"/>
                    <a:pt x="180936" y="111420"/>
                    <a:pt x="183745" y="117607"/>
                  </a:cubicBezTo>
                  <a:close/>
                  <a:moveTo>
                    <a:pt x="212684" y="147492"/>
                  </a:moveTo>
                  <a:cubicBezTo>
                    <a:pt x="211125" y="149480"/>
                    <a:pt x="211509" y="151602"/>
                    <a:pt x="213283" y="153827"/>
                  </a:cubicBezTo>
                  <a:cubicBezTo>
                    <a:pt x="211915" y="155808"/>
                    <a:pt x="210555" y="157789"/>
                    <a:pt x="209180" y="159777"/>
                  </a:cubicBezTo>
                  <a:cubicBezTo>
                    <a:pt x="206852" y="158609"/>
                    <a:pt x="204612" y="155106"/>
                    <a:pt x="202313" y="152969"/>
                  </a:cubicBezTo>
                  <a:cubicBezTo>
                    <a:pt x="205728" y="152467"/>
                    <a:pt x="209247" y="148956"/>
                    <a:pt x="212684" y="147492"/>
                  </a:cubicBezTo>
                  <a:close/>
                  <a:moveTo>
                    <a:pt x="185394" y="115212"/>
                  </a:moveTo>
                  <a:cubicBezTo>
                    <a:pt x="187042" y="111590"/>
                    <a:pt x="186502" y="107783"/>
                    <a:pt x="186517" y="104006"/>
                  </a:cubicBezTo>
                  <a:cubicBezTo>
                    <a:pt x="188018" y="106601"/>
                    <a:pt x="189710" y="102432"/>
                    <a:pt x="191137" y="106881"/>
                  </a:cubicBezTo>
                  <a:cubicBezTo>
                    <a:pt x="184581" y="115271"/>
                    <a:pt x="196681" y="111620"/>
                    <a:pt x="194715" y="118450"/>
                  </a:cubicBezTo>
                  <a:cubicBezTo>
                    <a:pt x="191662" y="114525"/>
                    <a:pt x="184189" y="122212"/>
                    <a:pt x="183893" y="112603"/>
                  </a:cubicBezTo>
                  <a:cubicBezTo>
                    <a:pt x="184403" y="113468"/>
                    <a:pt x="184891" y="114362"/>
                    <a:pt x="185394" y="115212"/>
                  </a:cubicBezTo>
                  <a:close/>
                  <a:moveTo>
                    <a:pt x="226263" y="166112"/>
                  </a:moveTo>
                  <a:cubicBezTo>
                    <a:pt x="225235" y="156998"/>
                    <a:pt x="221081" y="165329"/>
                    <a:pt x="217755" y="161692"/>
                  </a:cubicBezTo>
                  <a:cubicBezTo>
                    <a:pt x="220091" y="150552"/>
                    <a:pt x="228761" y="156636"/>
                    <a:pt x="226263" y="166112"/>
                  </a:cubicBezTo>
                  <a:close/>
                  <a:moveTo>
                    <a:pt x="232457" y="169128"/>
                  </a:moveTo>
                  <a:cubicBezTo>
                    <a:pt x="235296" y="170488"/>
                    <a:pt x="233145" y="177133"/>
                    <a:pt x="235436" y="174391"/>
                  </a:cubicBezTo>
                  <a:cubicBezTo>
                    <a:pt x="236892" y="171552"/>
                    <a:pt x="235022" y="168477"/>
                    <a:pt x="236486" y="165661"/>
                  </a:cubicBezTo>
                  <a:cubicBezTo>
                    <a:pt x="237476" y="167413"/>
                    <a:pt x="238474" y="169165"/>
                    <a:pt x="239487" y="170924"/>
                  </a:cubicBezTo>
                  <a:cubicBezTo>
                    <a:pt x="238260" y="172935"/>
                    <a:pt x="236523" y="174879"/>
                    <a:pt x="238496" y="177133"/>
                  </a:cubicBezTo>
                  <a:cubicBezTo>
                    <a:pt x="236582" y="180260"/>
                    <a:pt x="234660" y="183143"/>
                    <a:pt x="232908" y="180445"/>
                  </a:cubicBezTo>
                  <a:cubicBezTo>
                    <a:pt x="233832" y="178848"/>
                    <a:pt x="234630" y="177237"/>
                    <a:pt x="233063" y="175440"/>
                  </a:cubicBezTo>
                  <a:cubicBezTo>
                    <a:pt x="230121" y="177739"/>
                    <a:pt x="231977" y="180371"/>
                    <a:pt x="229693" y="182714"/>
                  </a:cubicBezTo>
                  <a:cubicBezTo>
                    <a:pt x="226211" y="177858"/>
                    <a:pt x="231555" y="173652"/>
                    <a:pt x="232457" y="169128"/>
                  </a:cubicBezTo>
                  <a:close/>
                  <a:moveTo>
                    <a:pt x="253413" y="203411"/>
                  </a:moveTo>
                  <a:cubicBezTo>
                    <a:pt x="249872" y="208349"/>
                    <a:pt x="246479" y="207817"/>
                    <a:pt x="243264" y="201364"/>
                  </a:cubicBezTo>
                  <a:cubicBezTo>
                    <a:pt x="246775" y="197823"/>
                    <a:pt x="250116" y="199597"/>
                    <a:pt x="253413" y="203411"/>
                  </a:cubicBezTo>
                  <a:close/>
                  <a:moveTo>
                    <a:pt x="197191" y="114894"/>
                  </a:moveTo>
                  <a:cubicBezTo>
                    <a:pt x="201197" y="112159"/>
                    <a:pt x="204886" y="120305"/>
                    <a:pt x="208914" y="117053"/>
                  </a:cubicBezTo>
                  <a:cubicBezTo>
                    <a:pt x="205492" y="122197"/>
                    <a:pt x="203326" y="120786"/>
                    <a:pt x="198603" y="120032"/>
                  </a:cubicBezTo>
                  <a:cubicBezTo>
                    <a:pt x="199431" y="118405"/>
                    <a:pt x="198307" y="116661"/>
                    <a:pt x="197191" y="114894"/>
                  </a:cubicBezTo>
                  <a:close/>
                  <a:moveTo>
                    <a:pt x="317108" y="305063"/>
                  </a:moveTo>
                  <a:cubicBezTo>
                    <a:pt x="315999" y="306623"/>
                    <a:pt x="314905" y="308234"/>
                    <a:pt x="313804" y="309816"/>
                  </a:cubicBezTo>
                  <a:cubicBezTo>
                    <a:pt x="311890" y="304376"/>
                    <a:pt x="309798" y="304206"/>
                    <a:pt x="307536" y="309321"/>
                  </a:cubicBezTo>
                  <a:cubicBezTo>
                    <a:pt x="306804" y="308020"/>
                    <a:pt x="306057" y="306704"/>
                    <a:pt x="305303" y="305410"/>
                  </a:cubicBezTo>
                  <a:cubicBezTo>
                    <a:pt x="309362" y="301249"/>
                    <a:pt x="313198" y="304198"/>
                    <a:pt x="317108" y="305063"/>
                  </a:cubicBezTo>
                  <a:close/>
                  <a:moveTo>
                    <a:pt x="214126" y="126241"/>
                  </a:moveTo>
                  <a:cubicBezTo>
                    <a:pt x="211849" y="123314"/>
                    <a:pt x="209410" y="125856"/>
                    <a:pt x="207170" y="121961"/>
                  </a:cubicBezTo>
                  <a:cubicBezTo>
                    <a:pt x="209210" y="117585"/>
                    <a:pt x="214998" y="120719"/>
                    <a:pt x="214126" y="126241"/>
                  </a:cubicBezTo>
                  <a:close/>
                  <a:moveTo>
                    <a:pt x="418065" y="472376"/>
                  </a:moveTo>
                  <a:cubicBezTo>
                    <a:pt x="413785" y="475533"/>
                    <a:pt x="409779" y="469560"/>
                    <a:pt x="405521" y="471415"/>
                  </a:cubicBezTo>
                  <a:cubicBezTo>
                    <a:pt x="407199" y="463292"/>
                    <a:pt x="414236" y="469242"/>
                    <a:pt x="418065" y="472376"/>
                  </a:cubicBezTo>
                  <a:close/>
                  <a:moveTo>
                    <a:pt x="197945" y="89836"/>
                  </a:moveTo>
                  <a:cubicBezTo>
                    <a:pt x="197531" y="86879"/>
                    <a:pt x="199519" y="84093"/>
                    <a:pt x="200554" y="81247"/>
                  </a:cubicBezTo>
                  <a:cubicBezTo>
                    <a:pt x="202698" y="80315"/>
                    <a:pt x="204775" y="80485"/>
                    <a:pt x="206830" y="81720"/>
                  </a:cubicBezTo>
                  <a:cubicBezTo>
                    <a:pt x="207576" y="85556"/>
                    <a:pt x="206246" y="89230"/>
                    <a:pt x="205714" y="92955"/>
                  </a:cubicBezTo>
                  <a:cubicBezTo>
                    <a:pt x="209631" y="84263"/>
                    <a:pt x="213209" y="87315"/>
                    <a:pt x="216912" y="86288"/>
                  </a:cubicBezTo>
                  <a:cubicBezTo>
                    <a:pt x="219995" y="95350"/>
                    <a:pt x="223121" y="94175"/>
                    <a:pt x="228325" y="98470"/>
                  </a:cubicBezTo>
                  <a:cubicBezTo>
                    <a:pt x="225775" y="104827"/>
                    <a:pt x="217489" y="99142"/>
                    <a:pt x="212647" y="97250"/>
                  </a:cubicBezTo>
                  <a:cubicBezTo>
                    <a:pt x="213978" y="99453"/>
                    <a:pt x="213919" y="101545"/>
                    <a:pt x="213246" y="103577"/>
                  </a:cubicBezTo>
                  <a:cubicBezTo>
                    <a:pt x="208552" y="103245"/>
                    <a:pt x="207259" y="100968"/>
                    <a:pt x="209506" y="97006"/>
                  </a:cubicBezTo>
                  <a:cubicBezTo>
                    <a:pt x="205854" y="98204"/>
                    <a:pt x="194530" y="101818"/>
                    <a:pt x="191677" y="89333"/>
                  </a:cubicBezTo>
                  <a:cubicBezTo>
                    <a:pt x="195417" y="93111"/>
                    <a:pt x="194530" y="88387"/>
                    <a:pt x="197945" y="89836"/>
                  </a:cubicBezTo>
                  <a:close/>
                  <a:moveTo>
                    <a:pt x="237698" y="151964"/>
                  </a:moveTo>
                  <a:cubicBezTo>
                    <a:pt x="236308" y="158195"/>
                    <a:pt x="234815" y="161588"/>
                    <a:pt x="230454" y="157671"/>
                  </a:cubicBezTo>
                  <a:cubicBezTo>
                    <a:pt x="235702" y="158284"/>
                    <a:pt x="232472" y="150545"/>
                    <a:pt x="237698" y="151964"/>
                  </a:cubicBezTo>
                  <a:close/>
                  <a:moveTo>
                    <a:pt x="208456" y="105728"/>
                  </a:moveTo>
                  <a:cubicBezTo>
                    <a:pt x="210237" y="107695"/>
                    <a:pt x="212108" y="106453"/>
                    <a:pt x="213837" y="109912"/>
                  </a:cubicBezTo>
                  <a:cubicBezTo>
                    <a:pt x="211494" y="114236"/>
                    <a:pt x="205965" y="111110"/>
                    <a:pt x="208456" y="105728"/>
                  </a:cubicBezTo>
                  <a:close/>
                  <a:moveTo>
                    <a:pt x="328070" y="305898"/>
                  </a:moveTo>
                  <a:cubicBezTo>
                    <a:pt x="329356" y="307066"/>
                    <a:pt x="330650" y="307051"/>
                    <a:pt x="332032" y="304960"/>
                  </a:cubicBezTo>
                  <a:cubicBezTo>
                    <a:pt x="333267" y="307140"/>
                    <a:pt x="334516" y="309350"/>
                    <a:pt x="335750" y="311501"/>
                  </a:cubicBezTo>
                  <a:cubicBezTo>
                    <a:pt x="341205" y="305898"/>
                    <a:pt x="342388" y="311317"/>
                    <a:pt x="348435" y="307480"/>
                  </a:cubicBezTo>
                  <a:cubicBezTo>
                    <a:pt x="346801" y="309868"/>
                    <a:pt x="349425" y="312573"/>
                    <a:pt x="346646" y="314865"/>
                  </a:cubicBezTo>
                  <a:cubicBezTo>
                    <a:pt x="343659" y="309786"/>
                    <a:pt x="340429" y="312270"/>
                    <a:pt x="337243" y="314140"/>
                  </a:cubicBezTo>
                  <a:cubicBezTo>
                    <a:pt x="338360" y="318405"/>
                    <a:pt x="338552" y="322633"/>
                    <a:pt x="335285" y="326558"/>
                  </a:cubicBezTo>
                  <a:cubicBezTo>
                    <a:pt x="333000" y="324555"/>
                    <a:pt x="330665" y="323934"/>
                    <a:pt x="328425" y="319743"/>
                  </a:cubicBezTo>
                  <a:cubicBezTo>
                    <a:pt x="330901" y="315737"/>
                    <a:pt x="333156" y="319255"/>
                    <a:pt x="335669" y="314014"/>
                  </a:cubicBezTo>
                  <a:cubicBezTo>
                    <a:pt x="334501" y="308870"/>
                    <a:pt x="328455" y="311146"/>
                    <a:pt x="328070" y="305898"/>
                  </a:cubicBezTo>
                  <a:close/>
                  <a:moveTo>
                    <a:pt x="330229" y="312351"/>
                  </a:moveTo>
                  <a:cubicBezTo>
                    <a:pt x="327494" y="315973"/>
                    <a:pt x="324929" y="314606"/>
                    <a:pt x="322475" y="309217"/>
                  </a:cubicBezTo>
                  <a:cubicBezTo>
                    <a:pt x="325173" y="306475"/>
                    <a:pt x="327656" y="310807"/>
                    <a:pt x="330229" y="312351"/>
                  </a:cubicBezTo>
                  <a:close/>
                  <a:moveTo>
                    <a:pt x="228525" y="117326"/>
                  </a:moveTo>
                  <a:cubicBezTo>
                    <a:pt x="231955" y="120105"/>
                    <a:pt x="226440" y="122183"/>
                    <a:pt x="229863" y="124954"/>
                  </a:cubicBezTo>
                  <a:cubicBezTo>
                    <a:pt x="227690" y="127845"/>
                    <a:pt x="225590" y="127667"/>
                    <a:pt x="223595" y="124481"/>
                  </a:cubicBezTo>
                  <a:cubicBezTo>
                    <a:pt x="223639" y="121170"/>
                    <a:pt x="226462" y="117045"/>
                    <a:pt x="228525" y="117326"/>
                  </a:cubicBezTo>
                  <a:close/>
                  <a:moveTo>
                    <a:pt x="450737" y="508833"/>
                  </a:moveTo>
                  <a:cubicBezTo>
                    <a:pt x="448549" y="511723"/>
                    <a:pt x="446369" y="514702"/>
                    <a:pt x="444395" y="510843"/>
                  </a:cubicBezTo>
                  <a:cubicBezTo>
                    <a:pt x="446620" y="506475"/>
                    <a:pt x="448690" y="507613"/>
                    <a:pt x="450737" y="508833"/>
                  </a:cubicBezTo>
                  <a:close/>
                  <a:moveTo>
                    <a:pt x="224134" y="106933"/>
                  </a:moveTo>
                  <a:cubicBezTo>
                    <a:pt x="225723" y="109143"/>
                    <a:pt x="224858" y="111161"/>
                    <a:pt x="226285" y="113379"/>
                  </a:cubicBezTo>
                  <a:cubicBezTo>
                    <a:pt x="224363" y="116920"/>
                    <a:pt x="222567" y="115471"/>
                    <a:pt x="220852" y="111694"/>
                  </a:cubicBezTo>
                  <a:cubicBezTo>
                    <a:pt x="221939" y="110127"/>
                    <a:pt x="223033" y="108530"/>
                    <a:pt x="224134" y="106933"/>
                  </a:cubicBezTo>
                  <a:close/>
                  <a:moveTo>
                    <a:pt x="291030" y="206331"/>
                  </a:moveTo>
                  <a:cubicBezTo>
                    <a:pt x="292390" y="208511"/>
                    <a:pt x="293159" y="210685"/>
                    <a:pt x="293196" y="212762"/>
                  </a:cubicBezTo>
                  <a:cubicBezTo>
                    <a:pt x="289744" y="213863"/>
                    <a:pt x="286262" y="216857"/>
                    <a:pt x="283047" y="210736"/>
                  </a:cubicBezTo>
                  <a:cubicBezTo>
                    <a:pt x="285826" y="205163"/>
                    <a:pt x="288221" y="212289"/>
                    <a:pt x="291030" y="206331"/>
                  </a:cubicBezTo>
                  <a:close/>
                  <a:moveTo>
                    <a:pt x="237121" y="119233"/>
                  </a:moveTo>
                  <a:cubicBezTo>
                    <a:pt x="241150" y="124363"/>
                    <a:pt x="245541" y="117844"/>
                    <a:pt x="249584" y="122737"/>
                  </a:cubicBezTo>
                  <a:cubicBezTo>
                    <a:pt x="245430" y="121296"/>
                    <a:pt x="240965" y="130203"/>
                    <a:pt x="236966" y="124274"/>
                  </a:cubicBezTo>
                  <a:cubicBezTo>
                    <a:pt x="238038" y="122678"/>
                    <a:pt x="236397" y="120874"/>
                    <a:pt x="237121" y="119233"/>
                  </a:cubicBezTo>
                  <a:close/>
                  <a:moveTo>
                    <a:pt x="255091" y="148283"/>
                  </a:moveTo>
                  <a:cubicBezTo>
                    <a:pt x="256192" y="146686"/>
                    <a:pt x="257279" y="145097"/>
                    <a:pt x="258380" y="143508"/>
                  </a:cubicBezTo>
                  <a:cubicBezTo>
                    <a:pt x="259245" y="146509"/>
                    <a:pt x="261056" y="149562"/>
                    <a:pt x="260457" y="152474"/>
                  </a:cubicBezTo>
                  <a:cubicBezTo>
                    <a:pt x="258772" y="147522"/>
                    <a:pt x="256769" y="153206"/>
                    <a:pt x="255091" y="148283"/>
                  </a:cubicBezTo>
                  <a:close/>
                  <a:moveTo>
                    <a:pt x="233618" y="105174"/>
                  </a:moveTo>
                  <a:cubicBezTo>
                    <a:pt x="234734" y="101899"/>
                    <a:pt x="228665" y="98078"/>
                    <a:pt x="232354" y="95018"/>
                  </a:cubicBezTo>
                  <a:cubicBezTo>
                    <a:pt x="236264" y="95203"/>
                    <a:pt x="232206" y="100325"/>
                    <a:pt x="236005" y="104102"/>
                  </a:cubicBezTo>
                  <a:cubicBezTo>
                    <a:pt x="234630" y="106083"/>
                    <a:pt x="233278" y="108072"/>
                    <a:pt x="231895" y="110053"/>
                  </a:cubicBezTo>
                  <a:cubicBezTo>
                    <a:pt x="231068" y="107015"/>
                    <a:pt x="226396" y="108086"/>
                    <a:pt x="228177" y="103489"/>
                  </a:cubicBezTo>
                  <a:cubicBezTo>
                    <a:pt x="230040" y="102269"/>
                    <a:pt x="231777" y="105484"/>
                    <a:pt x="233618" y="105174"/>
                  </a:cubicBezTo>
                  <a:close/>
                  <a:moveTo>
                    <a:pt x="356876" y="314406"/>
                  </a:moveTo>
                  <a:cubicBezTo>
                    <a:pt x="353572" y="311317"/>
                    <a:pt x="353771" y="319396"/>
                    <a:pt x="349780" y="315131"/>
                  </a:cubicBezTo>
                  <a:cubicBezTo>
                    <a:pt x="351835" y="310112"/>
                    <a:pt x="357800" y="307554"/>
                    <a:pt x="356876" y="314406"/>
                  </a:cubicBezTo>
                  <a:close/>
                  <a:moveTo>
                    <a:pt x="276128" y="153672"/>
                  </a:moveTo>
                  <a:cubicBezTo>
                    <a:pt x="273230" y="154226"/>
                    <a:pt x="270288" y="156318"/>
                    <a:pt x="267480" y="154263"/>
                  </a:cubicBezTo>
                  <a:cubicBezTo>
                    <a:pt x="270525" y="148431"/>
                    <a:pt x="273297" y="152275"/>
                    <a:pt x="276128" y="153672"/>
                  </a:cubicBezTo>
                  <a:close/>
                  <a:moveTo>
                    <a:pt x="484251" y="517710"/>
                  </a:moveTo>
                  <a:cubicBezTo>
                    <a:pt x="482367" y="519440"/>
                    <a:pt x="480452" y="522367"/>
                    <a:pt x="478737" y="518546"/>
                  </a:cubicBezTo>
                  <a:cubicBezTo>
                    <a:pt x="478804" y="513719"/>
                    <a:pt x="482263" y="512033"/>
                    <a:pt x="484251" y="517710"/>
                  </a:cubicBezTo>
                  <a:close/>
                  <a:moveTo>
                    <a:pt x="298887" y="180556"/>
                  </a:moveTo>
                  <a:cubicBezTo>
                    <a:pt x="296064" y="178648"/>
                    <a:pt x="293114" y="180896"/>
                    <a:pt x="290372" y="176128"/>
                  </a:cubicBezTo>
                  <a:cubicBezTo>
                    <a:pt x="292930" y="171486"/>
                    <a:pt x="299205" y="176409"/>
                    <a:pt x="298887" y="180556"/>
                  </a:cubicBezTo>
                  <a:close/>
                  <a:moveTo>
                    <a:pt x="374128" y="315737"/>
                  </a:moveTo>
                  <a:cubicBezTo>
                    <a:pt x="377802" y="315072"/>
                    <a:pt x="381395" y="317629"/>
                    <a:pt x="385009" y="319108"/>
                  </a:cubicBezTo>
                  <a:cubicBezTo>
                    <a:pt x="381565" y="324193"/>
                    <a:pt x="372177" y="325095"/>
                    <a:pt x="374128" y="315737"/>
                  </a:cubicBezTo>
                  <a:close/>
                  <a:moveTo>
                    <a:pt x="265129" y="76213"/>
                  </a:moveTo>
                  <a:cubicBezTo>
                    <a:pt x="261847" y="80559"/>
                    <a:pt x="265439" y="77699"/>
                    <a:pt x="266548" y="81335"/>
                  </a:cubicBezTo>
                  <a:cubicBezTo>
                    <a:pt x="264560" y="86318"/>
                    <a:pt x="262963" y="78660"/>
                    <a:pt x="261019" y="82163"/>
                  </a:cubicBezTo>
                  <a:cubicBezTo>
                    <a:pt x="263429" y="89282"/>
                    <a:pt x="266120" y="86702"/>
                    <a:pt x="268633" y="90302"/>
                  </a:cubicBezTo>
                  <a:cubicBezTo>
                    <a:pt x="269239" y="92593"/>
                    <a:pt x="271907" y="101234"/>
                    <a:pt x="267583" y="99024"/>
                  </a:cubicBezTo>
                  <a:cubicBezTo>
                    <a:pt x="269350" y="94397"/>
                    <a:pt x="264634" y="97235"/>
                    <a:pt x="263843" y="92445"/>
                  </a:cubicBezTo>
                  <a:cubicBezTo>
                    <a:pt x="260487" y="99719"/>
                    <a:pt x="257612" y="90745"/>
                    <a:pt x="254359" y="94205"/>
                  </a:cubicBezTo>
                  <a:cubicBezTo>
                    <a:pt x="252193" y="87944"/>
                    <a:pt x="250656" y="86362"/>
                    <a:pt x="246753" y="86081"/>
                  </a:cubicBezTo>
                  <a:cubicBezTo>
                    <a:pt x="245415" y="88069"/>
                    <a:pt x="248357" y="90398"/>
                    <a:pt x="247352" y="92386"/>
                  </a:cubicBezTo>
                  <a:cubicBezTo>
                    <a:pt x="240596" y="85002"/>
                    <a:pt x="244698" y="80071"/>
                    <a:pt x="248039" y="69863"/>
                  </a:cubicBezTo>
                  <a:cubicBezTo>
                    <a:pt x="249747" y="72088"/>
                    <a:pt x="248401" y="74062"/>
                    <a:pt x="248638" y="76191"/>
                  </a:cubicBezTo>
                  <a:cubicBezTo>
                    <a:pt x="250005" y="74232"/>
                    <a:pt x="251166" y="79133"/>
                    <a:pt x="252511" y="77743"/>
                  </a:cubicBezTo>
                  <a:cubicBezTo>
                    <a:pt x="251151" y="75548"/>
                    <a:pt x="250375" y="73397"/>
                    <a:pt x="250353" y="71297"/>
                  </a:cubicBezTo>
                  <a:cubicBezTo>
                    <a:pt x="253317" y="67498"/>
                    <a:pt x="255283" y="72044"/>
                    <a:pt x="254455" y="65340"/>
                  </a:cubicBezTo>
                  <a:cubicBezTo>
                    <a:pt x="256296" y="65554"/>
                    <a:pt x="258159" y="64297"/>
                    <a:pt x="259836" y="69486"/>
                  </a:cubicBezTo>
                  <a:cubicBezTo>
                    <a:pt x="258706" y="72103"/>
                    <a:pt x="256621" y="70595"/>
                    <a:pt x="257360" y="73079"/>
                  </a:cubicBezTo>
                  <a:cubicBezTo>
                    <a:pt x="259992" y="73153"/>
                    <a:pt x="262564" y="74505"/>
                    <a:pt x="265129" y="76213"/>
                  </a:cubicBezTo>
                  <a:close/>
                  <a:moveTo>
                    <a:pt x="287349" y="120630"/>
                  </a:moveTo>
                  <a:cubicBezTo>
                    <a:pt x="287415" y="116070"/>
                    <a:pt x="290076" y="117718"/>
                    <a:pt x="292205" y="115996"/>
                  </a:cubicBezTo>
                  <a:cubicBezTo>
                    <a:pt x="293380" y="123550"/>
                    <a:pt x="297963" y="118642"/>
                    <a:pt x="301452" y="121739"/>
                  </a:cubicBezTo>
                  <a:cubicBezTo>
                    <a:pt x="297660" y="128931"/>
                    <a:pt x="304838" y="122027"/>
                    <a:pt x="305932" y="129604"/>
                  </a:cubicBezTo>
                  <a:cubicBezTo>
                    <a:pt x="302450" y="132095"/>
                    <a:pt x="299235" y="126255"/>
                    <a:pt x="295783" y="127556"/>
                  </a:cubicBezTo>
                  <a:cubicBezTo>
                    <a:pt x="289478" y="134431"/>
                    <a:pt x="290764" y="148963"/>
                    <a:pt x="284281" y="144262"/>
                  </a:cubicBezTo>
                  <a:cubicBezTo>
                    <a:pt x="288923" y="140115"/>
                    <a:pt x="294689" y="125465"/>
                    <a:pt x="287349" y="120630"/>
                  </a:cubicBezTo>
                  <a:close/>
                  <a:moveTo>
                    <a:pt x="511135" y="512262"/>
                  </a:moveTo>
                  <a:cubicBezTo>
                    <a:pt x="511712" y="515219"/>
                    <a:pt x="506937" y="517799"/>
                    <a:pt x="510078" y="520978"/>
                  </a:cubicBezTo>
                  <a:cubicBezTo>
                    <a:pt x="514425" y="517525"/>
                    <a:pt x="512473" y="513615"/>
                    <a:pt x="514329" y="510001"/>
                  </a:cubicBezTo>
                  <a:cubicBezTo>
                    <a:pt x="515556" y="512743"/>
                    <a:pt x="516908" y="511560"/>
                    <a:pt x="518143" y="514066"/>
                  </a:cubicBezTo>
                  <a:cubicBezTo>
                    <a:pt x="515504" y="523365"/>
                    <a:pt x="512325" y="525272"/>
                    <a:pt x="509709" y="533499"/>
                  </a:cubicBezTo>
                  <a:cubicBezTo>
                    <a:pt x="504328" y="523409"/>
                    <a:pt x="503300" y="524163"/>
                    <a:pt x="497535" y="519994"/>
                  </a:cubicBezTo>
                  <a:cubicBezTo>
                    <a:pt x="500986" y="515744"/>
                    <a:pt x="505680" y="510747"/>
                    <a:pt x="511135" y="512262"/>
                  </a:cubicBezTo>
                  <a:close/>
                  <a:moveTo>
                    <a:pt x="392926" y="317215"/>
                  </a:moveTo>
                  <a:cubicBezTo>
                    <a:pt x="391536" y="322256"/>
                    <a:pt x="388860" y="323432"/>
                    <a:pt x="385756" y="320423"/>
                  </a:cubicBezTo>
                  <a:cubicBezTo>
                    <a:pt x="388195" y="318117"/>
                    <a:pt x="390560" y="318028"/>
                    <a:pt x="392926" y="317215"/>
                  </a:cubicBezTo>
                  <a:close/>
                  <a:moveTo>
                    <a:pt x="247522" y="61030"/>
                  </a:moveTo>
                  <a:cubicBezTo>
                    <a:pt x="246051" y="63418"/>
                    <a:pt x="249421" y="66197"/>
                    <a:pt x="247293" y="68555"/>
                  </a:cubicBezTo>
                  <a:cubicBezTo>
                    <a:pt x="243530" y="69834"/>
                    <a:pt x="243863" y="58709"/>
                    <a:pt x="247522" y="61030"/>
                  </a:cubicBezTo>
                  <a:close/>
                  <a:moveTo>
                    <a:pt x="301733" y="138060"/>
                  </a:moveTo>
                  <a:cubicBezTo>
                    <a:pt x="299553" y="141261"/>
                    <a:pt x="297357" y="144432"/>
                    <a:pt x="295162" y="147618"/>
                  </a:cubicBezTo>
                  <a:cubicBezTo>
                    <a:pt x="294171" y="145984"/>
                    <a:pt x="293085" y="147322"/>
                    <a:pt x="292102" y="144861"/>
                  </a:cubicBezTo>
                  <a:cubicBezTo>
                    <a:pt x="291518" y="139243"/>
                    <a:pt x="298156" y="134335"/>
                    <a:pt x="301733" y="138060"/>
                  </a:cubicBezTo>
                  <a:close/>
                  <a:moveTo>
                    <a:pt x="399120" y="320187"/>
                  </a:moveTo>
                  <a:cubicBezTo>
                    <a:pt x="401086" y="323343"/>
                    <a:pt x="403030" y="322042"/>
                    <a:pt x="401279" y="326655"/>
                  </a:cubicBezTo>
                  <a:cubicBezTo>
                    <a:pt x="399785" y="324053"/>
                    <a:pt x="398100" y="328251"/>
                    <a:pt x="396659" y="323779"/>
                  </a:cubicBezTo>
                  <a:cubicBezTo>
                    <a:pt x="397479" y="322589"/>
                    <a:pt x="398292" y="321399"/>
                    <a:pt x="399120" y="320187"/>
                  </a:cubicBezTo>
                  <a:close/>
                  <a:moveTo>
                    <a:pt x="348132" y="214514"/>
                  </a:moveTo>
                  <a:cubicBezTo>
                    <a:pt x="352219" y="220723"/>
                    <a:pt x="344798" y="223938"/>
                    <a:pt x="342455" y="220368"/>
                  </a:cubicBezTo>
                  <a:cubicBezTo>
                    <a:pt x="344413" y="215755"/>
                    <a:pt x="346150" y="219126"/>
                    <a:pt x="348132" y="214514"/>
                  </a:cubicBezTo>
                  <a:close/>
                  <a:moveTo>
                    <a:pt x="271102" y="86724"/>
                  </a:moveTo>
                  <a:cubicBezTo>
                    <a:pt x="272661" y="86724"/>
                    <a:pt x="275699" y="92394"/>
                    <a:pt x="273179" y="95668"/>
                  </a:cubicBezTo>
                  <a:cubicBezTo>
                    <a:pt x="271220" y="92593"/>
                    <a:pt x="269409" y="89518"/>
                    <a:pt x="271102" y="86724"/>
                  </a:cubicBezTo>
                  <a:close/>
                  <a:moveTo>
                    <a:pt x="404050" y="313061"/>
                  </a:moveTo>
                  <a:cubicBezTo>
                    <a:pt x="403592" y="313852"/>
                    <a:pt x="403193" y="314665"/>
                    <a:pt x="403969" y="315574"/>
                  </a:cubicBezTo>
                  <a:cubicBezTo>
                    <a:pt x="405351" y="313431"/>
                    <a:pt x="406652" y="313534"/>
                    <a:pt x="407931" y="314606"/>
                  </a:cubicBezTo>
                  <a:cubicBezTo>
                    <a:pt x="405204" y="318391"/>
                    <a:pt x="402550" y="319359"/>
                    <a:pt x="400022" y="316498"/>
                  </a:cubicBezTo>
                  <a:cubicBezTo>
                    <a:pt x="401382" y="314938"/>
                    <a:pt x="402786" y="311649"/>
                    <a:pt x="404050" y="313061"/>
                  </a:cubicBezTo>
                  <a:close/>
                  <a:moveTo>
                    <a:pt x="402432" y="289082"/>
                  </a:moveTo>
                  <a:cubicBezTo>
                    <a:pt x="399948" y="284521"/>
                    <a:pt x="397065" y="293184"/>
                    <a:pt x="394589" y="288461"/>
                  </a:cubicBezTo>
                  <a:cubicBezTo>
                    <a:pt x="396866" y="284359"/>
                    <a:pt x="403075" y="282688"/>
                    <a:pt x="402432" y="289082"/>
                  </a:cubicBezTo>
                  <a:close/>
                  <a:moveTo>
                    <a:pt x="247559" y="8275"/>
                  </a:moveTo>
                  <a:cubicBezTo>
                    <a:pt x="245969" y="13604"/>
                    <a:pt x="250708" y="10914"/>
                    <a:pt x="249954" y="7218"/>
                  </a:cubicBezTo>
                  <a:cubicBezTo>
                    <a:pt x="251949" y="10293"/>
                    <a:pt x="251011" y="13161"/>
                    <a:pt x="250456" y="16044"/>
                  </a:cubicBezTo>
                  <a:cubicBezTo>
                    <a:pt x="246960" y="14454"/>
                    <a:pt x="247610" y="18025"/>
                    <a:pt x="242628" y="15438"/>
                  </a:cubicBezTo>
                  <a:cubicBezTo>
                    <a:pt x="243818" y="11564"/>
                    <a:pt x="245319" y="8548"/>
                    <a:pt x="247559" y="8275"/>
                  </a:cubicBezTo>
                  <a:close/>
                  <a:moveTo>
                    <a:pt x="564194" y="523912"/>
                  </a:moveTo>
                  <a:cubicBezTo>
                    <a:pt x="561976" y="528266"/>
                    <a:pt x="559995" y="523971"/>
                    <a:pt x="557926" y="523446"/>
                  </a:cubicBezTo>
                  <a:cubicBezTo>
                    <a:pt x="560150" y="519100"/>
                    <a:pt x="562235" y="519248"/>
                    <a:pt x="564194" y="523912"/>
                  </a:cubicBezTo>
                  <a:close/>
                  <a:moveTo>
                    <a:pt x="396637" y="220797"/>
                  </a:moveTo>
                  <a:cubicBezTo>
                    <a:pt x="394692" y="224337"/>
                    <a:pt x="392904" y="222888"/>
                    <a:pt x="391189" y="219126"/>
                  </a:cubicBezTo>
                  <a:cubicBezTo>
                    <a:pt x="393133" y="215571"/>
                    <a:pt x="394922" y="217041"/>
                    <a:pt x="396637" y="220797"/>
                  </a:cubicBezTo>
                  <a:close/>
                  <a:moveTo>
                    <a:pt x="463096" y="335222"/>
                  </a:moveTo>
                  <a:cubicBezTo>
                    <a:pt x="466600" y="339346"/>
                    <a:pt x="462017" y="345977"/>
                    <a:pt x="459792" y="339997"/>
                  </a:cubicBezTo>
                  <a:cubicBezTo>
                    <a:pt x="462098" y="336848"/>
                    <a:pt x="460206" y="335392"/>
                    <a:pt x="463096" y="335222"/>
                  </a:cubicBezTo>
                  <a:close/>
                  <a:moveTo>
                    <a:pt x="409779" y="228092"/>
                  </a:moveTo>
                  <a:cubicBezTo>
                    <a:pt x="413357" y="223118"/>
                    <a:pt x="420815" y="225490"/>
                    <a:pt x="421406" y="232779"/>
                  </a:cubicBezTo>
                  <a:cubicBezTo>
                    <a:pt x="418235" y="225431"/>
                    <a:pt x="414599" y="233333"/>
                    <a:pt x="411191" y="233230"/>
                  </a:cubicBezTo>
                  <a:cubicBezTo>
                    <a:pt x="412632" y="229800"/>
                    <a:pt x="409040" y="232616"/>
                    <a:pt x="409779" y="228092"/>
                  </a:cubicBezTo>
                  <a:close/>
                  <a:moveTo>
                    <a:pt x="603962" y="533292"/>
                  </a:moveTo>
                  <a:cubicBezTo>
                    <a:pt x="600510" y="534645"/>
                    <a:pt x="597065" y="536160"/>
                    <a:pt x="593813" y="531252"/>
                  </a:cubicBezTo>
                  <a:cubicBezTo>
                    <a:pt x="597154" y="528251"/>
                    <a:pt x="603400" y="526351"/>
                    <a:pt x="603962" y="533292"/>
                  </a:cubicBezTo>
                  <a:close/>
                  <a:moveTo>
                    <a:pt x="316657" y="35004"/>
                  </a:moveTo>
                  <a:cubicBezTo>
                    <a:pt x="315075" y="32927"/>
                    <a:pt x="309524" y="31929"/>
                    <a:pt x="310618" y="26984"/>
                  </a:cubicBezTo>
                  <a:cubicBezTo>
                    <a:pt x="312326" y="24995"/>
                    <a:pt x="317744" y="30650"/>
                    <a:pt x="316657" y="35004"/>
                  </a:cubicBezTo>
                  <a:close/>
                  <a:moveTo>
                    <a:pt x="380360" y="110245"/>
                  </a:moveTo>
                  <a:cubicBezTo>
                    <a:pt x="382784" y="116772"/>
                    <a:pt x="385482" y="114140"/>
                    <a:pt x="387966" y="118383"/>
                  </a:cubicBezTo>
                  <a:cubicBezTo>
                    <a:pt x="384965" y="122759"/>
                    <a:pt x="382304" y="115404"/>
                    <a:pt x="379162" y="123994"/>
                  </a:cubicBezTo>
                  <a:cubicBezTo>
                    <a:pt x="377684" y="120335"/>
                    <a:pt x="376036" y="123314"/>
                    <a:pt x="374616" y="118605"/>
                  </a:cubicBezTo>
                  <a:cubicBezTo>
                    <a:pt x="378297" y="114569"/>
                    <a:pt x="377507" y="115752"/>
                    <a:pt x="380360" y="110245"/>
                  </a:cubicBezTo>
                  <a:close/>
                  <a:moveTo>
                    <a:pt x="488709" y="293229"/>
                  </a:moveTo>
                  <a:cubicBezTo>
                    <a:pt x="491606" y="297228"/>
                    <a:pt x="492708" y="301079"/>
                    <a:pt x="489152" y="304597"/>
                  </a:cubicBezTo>
                  <a:cubicBezTo>
                    <a:pt x="486750" y="303437"/>
                    <a:pt x="486136" y="296821"/>
                    <a:pt x="482278" y="297767"/>
                  </a:cubicBezTo>
                  <a:cubicBezTo>
                    <a:pt x="484555" y="291920"/>
                    <a:pt x="486491" y="297642"/>
                    <a:pt x="488709" y="293229"/>
                  </a:cubicBezTo>
                  <a:close/>
                  <a:moveTo>
                    <a:pt x="372791" y="49396"/>
                  </a:moveTo>
                  <a:cubicBezTo>
                    <a:pt x="369775" y="53528"/>
                    <a:pt x="366788" y="56972"/>
                    <a:pt x="363965" y="54984"/>
                  </a:cubicBezTo>
                  <a:cubicBezTo>
                    <a:pt x="366973" y="50911"/>
                    <a:pt x="370056" y="44428"/>
                    <a:pt x="372791" y="49396"/>
                  </a:cubicBezTo>
                  <a:close/>
                  <a:moveTo>
                    <a:pt x="436678" y="169904"/>
                  </a:moveTo>
                  <a:cubicBezTo>
                    <a:pt x="434734" y="173445"/>
                    <a:pt x="432945" y="171996"/>
                    <a:pt x="431230" y="168219"/>
                  </a:cubicBezTo>
                  <a:cubicBezTo>
                    <a:pt x="433174" y="164685"/>
                    <a:pt x="434963" y="166142"/>
                    <a:pt x="436678" y="169904"/>
                  </a:cubicBezTo>
                  <a:close/>
                  <a:moveTo>
                    <a:pt x="414613" y="120453"/>
                  </a:moveTo>
                  <a:cubicBezTo>
                    <a:pt x="411620" y="124127"/>
                    <a:pt x="408685" y="126196"/>
                    <a:pt x="405950" y="121052"/>
                  </a:cubicBezTo>
                  <a:cubicBezTo>
                    <a:pt x="408944" y="117570"/>
                    <a:pt x="411745" y="119810"/>
                    <a:pt x="414613" y="120453"/>
                  </a:cubicBezTo>
                  <a:close/>
                  <a:moveTo>
                    <a:pt x="434305" y="144617"/>
                  </a:moveTo>
                  <a:cubicBezTo>
                    <a:pt x="438334" y="149917"/>
                    <a:pt x="442724" y="143301"/>
                    <a:pt x="446849" y="145585"/>
                  </a:cubicBezTo>
                  <a:cubicBezTo>
                    <a:pt x="444003" y="154463"/>
                    <a:pt x="439206" y="150412"/>
                    <a:pt x="433329" y="150789"/>
                  </a:cubicBezTo>
                  <a:cubicBezTo>
                    <a:pt x="432465" y="152578"/>
                    <a:pt x="432812" y="155283"/>
                    <a:pt x="430942" y="151868"/>
                  </a:cubicBezTo>
                  <a:cubicBezTo>
                    <a:pt x="431267" y="149377"/>
                    <a:pt x="432154" y="146930"/>
                    <a:pt x="434305" y="144617"/>
                  </a:cubicBezTo>
                  <a:close/>
                  <a:moveTo>
                    <a:pt x="498961" y="240060"/>
                  </a:moveTo>
                  <a:cubicBezTo>
                    <a:pt x="494881" y="245064"/>
                    <a:pt x="490985" y="244125"/>
                    <a:pt x="487097" y="242898"/>
                  </a:cubicBezTo>
                  <a:cubicBezTo>
                    <a:pt x="491185" y="237487"/>
                    <a:pt x="495080" y="238951"/>
                    <a:pt x="498961" y="240060"/>
                  </a:cubicBezTo>
                  <a:close/>
                  <a:moveTo>
                    <a:pt x="391159" y="39498"/>
                  </a:moveTo>
                  <a:cubicBezTo>
                    <a:pt x="388971" y="42410"/>
                    <a:pt x="386916" y="41279"/>
                    <a:pt x="384802" y="41516"/>
                  </a:cubicBezTo>
                  <a:cubicBezTo>
                    <a:pt x="386421" y="37458"/>
                    <a:pt x="384640" y="33141"/>
                    <a:pt x="386754" y="29135"/>
                  </a:cubicBezTo>
                  <a:cubicBezTo>
                    <a:pt x="389991" y="32734"/>
                    <a:pt x="388395" y="35950"/>
                    <a:pt x="391159" y="39498"/>
                  </a:cubicBezTo>
                  <a:close/>
                  <a:moveTo>
                    <a:pt x="378460" y="43571"/>
                  </a:moveTo>
                  <a:cubicBezTo>
                    <a:pt x="377359" y="37169"/>
                    <a:pt x="375392" y="39838"/>
                    <a:pt x="372421" y="35558"/>
                  </a:cubicBezTo>
                  <a:cubicBezTo>
                    <a:pt x="377824" y="34708"/>
                    <a:pt x="382385" y="21270"/>
                    <a:pt x="385105" y="31530"/>
                  </a:cubicBezTo>
                  <a:cubicBezTo>
                    <a:pt x="380545" y="33185"/>
                    <a:pt x="380751" y="38470"/>
                    <a:pt x="378460" y="43571"/>
                  </a:cubicBezTo>
                  <a:close/>
                  <a:moveTo>
                    <a:pt x="391588" y="50852"/>
                  </a:moveTo>
                  <a:cubicBezTo>
                    <a:pt x="390109" y="45596"/>
                    <a:pt x="384322" y="52101"/>
                    <a:pt x="385475" y="45352"/>
                  </a:cubicBezTo>
                  <a:cubicBezTo>
                    <a:pt x="388358" y="45448"/>
                    <a:pt x="391277" y="43896"/>
                    <a:pt x="393975" y="49787"/>
                  </a:cubicBezTo>
                  <a:cubicBezTo>
                    <a:pt x="392416" y="51754"/>
                    <a:pt x="392800" y="53860"/>
                    <a:pt x="394574" y="56122"/>
                  </a:cubicBezTo>
                  <a:cubicBezTo>
                    <a:pt x="391861" y="59153"/>
                    <a:pt x="389230" y="59714"/>
                    <a:pt x="386665" y="58029"/>
                  </a:cubicBezTo>
                  <a:cubicBezTo>
                    <a:pt x="387892" y="55560"/>
                    <a:pt x="392852" y="55760"/>
                    <a:pt x="391588" y="50852"/>
                  </a:cubicBezTo>
                  <a:close/>
                  <a:moveTo>
                    <a:pt x="444254" y="127778"/>
                  </a:moveTo>
                  <a:cubicBezTo>
                    <a:pt x="442229" y="125036"/>
                    <a:pt x="439989" y="129493"/>
                    <a:pt x="438053" y="124785"/>
                  </a:cubicBezTo>
                  <a:cubicBezTo>
                    <a:pt x="439812" y="120845"/>
                    <a:pt x="445304" y="124119"/>
                    <a:pt x="444254" y="127778"/>
                  </a:cubicBezTo>
                  <a:close/>
                  <a:moveTo>
                    <a:pt x="434837" y="127069"/>
                  </a:moveTo>
                  <a:cubicBezTo>
                    <a:pt x="437225" y="124311"/>
                    <a:pt x="432598" y="121037"/>
                    <a:pt x="435894" y="118346"/>
                  </a:cubicBezTo>
                  <a:cubicBezTo>
                    <a:pt x="439265" y="120845"/>
                    <a:pt x="437787" y="129197"/>
                    <a:pt x="434837" y="127069"/>
                  </a:cubicBezTo>
                  <a:close/>
                  <a:moveTo>
                    <a:pt x="452149" y="152252"/>
                  </a:moveTo>
                  <a:cubicBezTo>
                    <a:pt x="454366" y="147854"/>
                    <a:pt x="456421" y="149473"/>
                    <a:pt x="458558" y="147736"/>
                  </a:cubicBezTo>
                  <a:cubicBezTo>
                    <a:pt x="460487" y="153236"/>
                    <a:pt x="462623" y="151964"/>
                    <a:pt x="464685" y="153250"/>
                  </a:cubicBezTo>
                  <a:cubicBezTo>
                    <a:pt x="461248" y="155512"/>
                    <a:pt x="462756" y="155808"/>
                    <a:pt x="459755" y="160398"/>
                  </a:cubicBezTo>
                  <a:cubicBezTo>
                    <a:pt x="458498" y="155460"/>
                    <a:pt x="457508" y="153420"/>
                    <a:pt x="454292" y="158705"/>
                  </a:cubicBezTo>
                  <a:cubicBezTo>
                    <a:pt x="452940" y="156488"/>
                    <a:pt x="452164" y="154344"/>
                    <a:pt x="452149" y="152252"/>
                  </a:cubicBezTo>
                  <a:close/>
                  <a:moveTo>
                    <a:pt x="571977" y="344920"/>
                  </a:moveTo>
                  <a:cubicBezTo>
                    <a:pt x="569649" y="350301"/>
                    <a:pt x="566323" y="347721"/>
                    <a:pt x="566234" y="353272"/>
                  </a:cubicBezTo>
                  <a:cubicBezTo>
                    <a:pt x="565731" y="352407"/>
                    <a:pt x="565229" y="351521"/>
                    <a:pt x="564733" y="350648"/>
                  </a:cubicBezTo>
                  <a:cubicBezTo>
                    <a:pt x="564194" y="351299"/>
                    <a:pt x="563647" y="351861"/>
                    <a:pt x="563159" y="350515"/>
                  </a:cubicBezTo>
                  <a:cubicBezTo>
                    <a:pt x="564667" y="344750"/>
                    <a:pt x="568658" y="341268"/>
                    <a:pt x="571977" y="344920"/>
                  </a:cubicBezTo>
                  <a:close/>
                  <a:moveTo>
                    <a:pt x="668455" y="530735"/>
                  </a:moveTo>
                  <a:cubicBezTo>
                    <a:pt x="670436" y="532760"/>
                    <a:pt x="672388" y="529744"/>
                    <a:pt x="672269" y="534815"/>
                  </a:cubicBezTo>
                  <a:cubicBezTo>
                    <a:pt x="670030" y="539871"/>
                    <a:pt x="666208" y="534438"/>
                    <a:pt x="668455" y="530735"/>
                  </a:cubicBezTo>
                  <a:close/>
                  <a:moveTo>
                    <a:pt x="398839" y="45138"/>
                  </a:moveTo>
                  <a:cubicBezTo>
                    <a:pt x="396466" y="45485"/>
                    <a:pt x="394160" y="44059"/>
                    <a:pt x="391898" y="40836"/>
                  </a:cubicBezTo>
                  <a:cubicBezTo>
                    <a:pt x="393990" y="34294"/>
                    <a:pt x="399593" y="43061"/>
                    <a:pt x="398839" y="45138"/>
                  </a:cubicBezTo>
                  <a:close/>
                  <a:moveTo>
                    <a:pt x="556033" y="300975"/>
                  </a:moveTo>
                  <a:cubicBezTo>
                    <a:pt x="552803" y="303836"/>
                    <a:pt x="549669" y="303592"/>
                    <a:pt x="546616" y="300266"/>
                  </a:cubicBezTo>
                  <a:cubicBezTo>
                    <a:pt x="549854" y="297398"/>
                    <a:pt x="552995" y="297656"/>
                    <a:pt x="556033" y="300975"/>
                  </a:cubicBezTo>
                  <a:close/>
                  <a:moveTo>
                    <a:pt x="429138" y="56270"/>
                  </a:moveTo>
                  <a:cubicBezTo>
                    <a:pt x="427534" y="54548"/>
                    <a:pt x="428236" y="58103"/>
                    <a:pt x="426662" y="59840"/>
                  </a:cubicBezTo>
                  <a:cubicBezTo>
                    <a:pt x="423365" y="58465"/>
                    <a:pt x="423373" y="51059"/>
                    <a:pt x="418893" y="56743"/>
                  </a:cubicBezTo>
                  <a:cubicBezTo>
                    <a:pt x="418435" y="61030"/>
                    <a:pt x="423461" y="60180"/>
                    <a:pt x="420985" y="65694"/>
                  </a:cubicBezTo>
                  <a:cubicBezTo>
                    <a:pt x="417888" y="65561"/>
                    <a:pt x="416070" y="63174"/>
                    <a:pt x="414931" y="57674"/>
                  </a:cubicBezTo>
                  <a:cubicBezTo>
                    <a:pt x="419366" y="50896"/>
                    <a:pt x="427778" y="48390"/>
                    <a:pt x="429138" y="56270"/>
                  </a:cubicBezTo>
                  <a:close/>
                  <a:moveTo>
                    <a:pt x="533887" y="254052"/>
                  </a:moveTo>
                  <a:cubicBezTo>
                    <a:pt x="537228" y="256085"/>
                    <a:pt x="540858" y="249004"/>
                    <a:pt x="544036" y="256100"/>
                  </a:cubicBezTo>
                  <a:cubicBezTo>
                    <a:pt x="541020" y="260831"/>
                    <a:pt x="538204" y="258539"/>
                    <a:pt x="535218" y="261681"/>
                  </a:cubicBezTo>
                  <a:cubicBezTo>
                    <a:pt x="533289" y="259027"/>
                    <a:pt x="532623" y="256455"/>
                    <a:pt x="533887" y="254052"/>
                  </a:cubicBezTo>
                  <a:close/>
                  <a:moveTo>
                    <a:pt x="475374" y="137720"/>
                  </a:moveTo>
                  <a:cubicBezTo>
                    <a:pt x="476926" y="138245"/>
                    <a:pt x="478441" y="139679"/>
                    <a:pt x="479905" y="143101"/>
                  </a:cubicBezTo>
                  <a:cubicBezTo>
                    <a:pt x="477614" y="148749"/>
                    <a:pt x="472979" y="141394"/>
                    <a:pt x="475374" y="137720"/>
                  </a:cubicBezTo>
                  <a:close/>
                  <a:moveTo>
                    <a:pt x="440854" y="58436"/>
                  </a:moveTo>
                  <a:cubicBezTo>
                    <a:pt x="439686" y="60032"/>
                    <a:pt x="439398" y="61681"/>
                    <a:pt x="439132" y="63344"/>
                  </a:cubicBezTo>
                  <a:cubicBezTo>
                    <a:pt x="437580" y="62826"/>
                    <a:pt x="436049" y="61378"/>
                    <a:pt x="434579" y="57955"/>
                  </a:cubicBezTo>
                  <a:cubicBezTo>
                    <a:pt x="436759" y="55102"/>
                    <a:pt x="438858" y="55265"/>
                    <a:pt x="440854" y="58436"/>
                  </a:cubicBezTo>
                  <a:close/>
                  <a:moveTo>
                    <a:pt x="490963" y="141446"/>
                  </a:moveTo>
                  <a:cubicBezTo>
                    <a:pt x="488598" y="141689"/>
                    <a:pt x="486011" y="149525"/>
                    <a:pt x="483793" y="144661"/>
                  </a:cubicBezTo>
                  <a:cubicBezTo>
                    <a:pt x="486262" y="140972"/>
                    <a:pt x="488657" y="139790"/>
                    <a:pt x="490963" y="141446"/>
                  </a:cubicBezTo>
                  <a:close/>
                  <a:moveTo>
                    <a:pt x="513050" y="164515"/>
                  </a:moveTo>
                  <a:cubicBezTo>
                    <a:pt x="509820" y="170370"/>
                    <a:pt x="508992" y="163015"/>
                    <a:pt x="507373" y="170362"/>
                  </a:cubicBezTo>
                  <a:cubicBezTo>
                    <a:pt x="506005" y="168160"/>
                    <a:pt x="505229" y="166016"/>
                    <a:pt x="505200" y="163902"/>
                  </a:cubicBezTo>
                  <a:cubicBezTo>
                    <a:pt x="507964" y="159371"/>
                    <a:pt x="510566" y="159563"/>
                    <a:pt x="513050" y="164515"/>
                  </a:cubicBezTo>
                  <a:close/>
                  <a:moveTo>
                    <a:pt x="495879" y="160679"/>
                  </a:moveTo>
                  <a:cubicBezTo>
                    <a:pt x="498850" y="166186"/>
                    <a:pt x="502302" y="156177"/>
                    <a:pt x="505185" y="163909"/>
                  </a:cubicBezTo>
                  <a:cubicBezTo>
                    <a:pt x="502339" y="170924"/>
                    <a:pt x="495746" y="167029"/>
                    <a:pt x="495879" y="160679"/>
                  </a:cubicBezTo>
                  <a:close/>
                  <a:moveTo>
                    <a:pt x="451373" y="74328"/>
                  </a:moveTo>
                  <a:cubicBezTo>
                    <a:pt x="449081" y="80678"/>
                    <a:pt x="447167" y="74779"/>
                    <a:pt x="445171" y="71334"/>
                  </a:cubicBezTo>
                  <a:cubicBezTo>
                    <a:pt x="447381" y="67239"/>
                    <a:pt x="449310" y="73168"/>
                    <a:pt x="451373" y="74328"/>
                  </a:cubicBezTo>
                  <a:close/>
                  <a:moveTo>
                    <a:pt x="501777" y="147337"/>
                  </a:moveTo>
                  <a:cubicBezTo>
                    <a:pt x="499538" y="152245"/>
                    <a:pt x="497549" y="148527"/>
                    <a:pt x="495435" y="149325"/>
                  </a:cubicBezTo>
                  <a:cubicBezTo>
                    <a:pt x="495590" y="143537"/>
                    <a:pt x="499626" y="142687"/>
                    <a:pt x="501777" y="147337"/>
                  </a:cubicBezTo>
                  <a:close/>
                  <a:moveTo>
                    <a:pt x="511498" y="138023"/>
                  </a:moveTo>
                  <a:cubicBezTo>
                    <a:pt x="507270" y="143035"/>
                    <a:pt x="505540" y="143242"/>
                    <a:pt x="504845" y="150064"/>
                  </a:cubicBezTo>
                  <a:cubicBezTo>
                    <a:pt x="501999" y="149954"/>
                    <a:pt x="503027" y="145711"/>
                    <a:pt x="501947" y="142296"/>
                  </a:cubicBezTo>
                  <a:cubicBezTo>
                    <a:pt x="504165" y="137920"/>
                    <a:pt x="506212" y="139524"/>
                    <a:pt x="508371" y="137794"/>
                  </a:cubicBezTo>
                  <a:cubicBezTo>
                    <a:pt x="507358" y="136397"/>
                    <a:pt x="505222" y="136944"/>
                    <a:pt x="506124" y="133854"/>
                  </a:cubicBezTo>
                  <a:cubicBezTo>
                    <a:pt x="510951" y="131356"/>
                    <a:pt x="513006" y="136360"/>
                    <a:pt x="516132" y="140899"/>
                  </a:cubicBezTo>
                  <a:cubicBezTo>
                    <a:pt x="515245" y="142909"/>
                    <a:pt x="515630" y="145045"/>
                    <a:pt x="513597" y="146967"/>
                  </a:cubicBezTo>
                  <a:cubicBezTo>
                    <a:pt x="510500" y="143804"/>
                    <a:pt x="512562" y="141039"/>
                    <a:pt x="511498" y="138023"/>
                  </a:cubicBezTo>
                  <a:close/>
                  <a:moveTo>
                    <a:pt x="522837" y="152718"/>
                  </a:moveTo>
                  <a:cubicBezTo>
                    <a:pt x="517455" y="157257"/>
                    <a:pt x="512252" y="156185"/>
                    <a:pt x="507077" y="154012"/>
                  </a:cubicBezTo>
                  <a:cubicBezTo>
                    <a:pt x="508120" y="142229"/>
                    <a:pt x="517581" y="148313"/>
                    <a:pt x="522837" y="152718"/>
                  </a:cubicBezTo>
                  <a:close/>
                  <a:moveTo>
                    <a:pt x="450197" y="35299"/>
                  </a:moveTo>
                  <a:cubicBezTo>
                    <a:pt x="446198" y="37243"/>
                    <a:pt x="442370" y="33924"/>
                    <a:pt x="438474" y="33134"/>
                  </a:cubicBezTo>
                  <a:cubicBezTo>
                    <a:pt x="442466" y="30724"/>
                    <a:pt x="446442" y="29645"/>
                    <a:pt x="450197" y="35299"/>
                  </a:cubicBezTo>
                  <a:close/>
                  <a:moveTo>
                    <a:pt x="472565" y="74720"/>
                  </a:moveTo>
                  <a:cubicBezTo>
                    <a:pt x="472188" y="78017"/>
                    <a:pt x="471722" y="84351"/>
                    <a:pt x="468455" y="80670"/>
                  </a:cubicBezTo>
                  <a:cubicBezTo>
                    <a:pt x="468522" y="79199"/>
                    <a:pt x="470606" y="71963"/>
                    <a:pt x="472565" y="74720"/>
                  </a:cubicBezTo>
                  <a:close/>
                  <a:moveTo>
                    <a:pt x="467953" y="45470"/>
                  </a:moveTo>
                  <a:cubicBezTo>
                    <a:pt x="472203" y="48745"/>
                    <a:pt x="464663" y="51088"/>
                    <a:pt x="466903" y="54193"/>
                  </a:cubicBezTo>
                  <a:cubicBezTo>
                    <a:pt x="468906" y="56913"/>
                    <a:pt x="471242" y="49329"/>
                    <a:pt x="473171" y="54673"/>
                  </a:cubicBezTo>
                  <a:cubicBezTo>
                    <a:pt x="468817" y="60180"/>
                    <a:pt x="464693" y="57342"/>
                    <a:pt x="460553" y="56211"/>
                  </a:cubicBezTo>
                  <a:cubicBezTo>
                    <a:pt x="461736" y="50822"/>
                    <a:pt x="465949" y="53513"/>
                    <a:pt x="467953" y="45470"/>
                  </a:cubicBezTo>
                  <a:close/>
                  <a:moveTo>
                    <a:pt x="528647" y="168241"/>
                  </a:moveTo>
                  <a:cubicBezTo>
                    <a:pt x="533976" y="160864"/>
                    <a:pt x="539150" y="172831"/>
                    <a:pt x="536925" y="180186"/>
                  </a:cubicBezTo>
                  <a:cubicBezTo>
                    <a:pt x="534656" y="175034"/>
                    <a:pt x="535211" y="172572"/>
                    <a:pt x="528647" y="168241"/>
                  </a:cubicBezTo>
                  <a:close/>
                  <a:moveTo>
                    <a:pt x="529918" y="152023"/>
                  </a:moveTo>
                  <a:cubicBezTo>
                    <a:pt x="528551" y="154012"/>
                    <a:pt x="527176" y="155978"/>
                    <a:pt x="525816" y="157981"/>
                  </a:cubicBezTo>
                  <a:cubicBezTo>
                    <a:pt x="525069" y="156237"/>
                    <a:pt x="523539" y="154463"/>
                    <a:pt x="524389" y="152851"/>
                  </a:cubicBezTo>
                  <a:cubicBezTo>
                    <a:pt x="526104" y="156702"/>
                    <a:pt x="528307" y="144935"/>
                    <a:pt x="529918" y="152023"/>
                  </a:cubicBezTo>
                  <a:close/>
                  <a:moveTo>
                    <a:pt x="500388" y="89430"/>
                  </a:moveTo>
                  <a:cubicBezTo>
                    <a:pt x="502605" y="92549"/>
                    <a:pt x="500602" y="95328"/>
                    <a:pt x="499338" y="98152"/>
                  </a:cubicBezTo>
                  <a:cubicBezTo>
                    <a:pt x="498348" y="96548"/>
                    <a:pt x="497261" y="97878"/>
                    <a:pt x="496278" y="95410"/>
                  </a:cubicBezTo>
                  <a:cubicBezTo>
                    <a:pt x="497660" y="93414"/>
                    <a:pt x="499035" y="91418"/>
                    <a:pt x="500388" y="89430"/>
                  </a:cubicBezTo>
                  <a:close/>
                  <a:moveTo>
                    <a:pt x="487955" y="59611"/>
                  </a:moveTo>
                  <a:cubicBezTo>
                    <a:pt x="489574" y="64334"/>
                    <a:pt x="489359" y="68902"/>
                    <a:pt x="486742" y="73301"/>
                  </a:cubicBezTo>
                  <a:cubicBezTo>
                    <a:pt x="483187" y="68525"/>
                    <a:pt x="485005" y="59981"/>
                    <a:pt x="487955" y="59611"/>
                  </a:cubicBezTo>
                  <a:close/>
                  <a:moveTo>
                    <a:pt x="526414" y="137927"/>
                  </a:moveTo>
                  <a:cubicBezTo>
                    <a:pt x="528891" y="132302"/>
                    <a:pt x="532660" y="139605"/>
                    <a:pt x="532535" y="143412"/>
                  </a:cubicBezTo>
                  <a:cubicBezTo>
                    <a:pt x="528514" y="148934"/>
                    <a:pt x="529755" y="142022"/>
                    <a:pt x="526414" y="137927"/>
                  </a:cubicBezTo>
                  <a:close/>
                  <a:moveTo>
                    <a:pt x="501312" y="59367"/>
                  </a:moveTo>
                  <a:cubicBezTo>
                    <a:pt x="502561" y="61755"/>
                    <a:pt x="503810" y="63203"/>
                    <a:pt x="505126" y="63425"/>
                  </a:cubicBezTo>
                  <a:cubicBezTo>
                    <a:pt x="501223" y="66182"/>
                    <a:pt x="500565" y="61001"/>
                    <a:pt x="497882" y="69146"/>
                  </a:cubicBezTo>
                  <a:cubicBezTo>
                    <a:pt x="496862" y="61178"/>
                    <a:pt x="494053" y="67387"/>
                    <a:pt x="491022" y="62346"/>
                  </a:cubicBezTo>
                  <a:cubicBezTo>
                    <a:pt x="494548" y="57896"/>
                    <a:pt x="497749" y="64209"/>
                    <a:pt x="501312" y="59367"/>
                  </a:cubicBezTo>
                  <a:close/>
                  <a:moveTo>
                    <a:pt x="522874" y="73604"/>
                  </a:moveTo>
                  <a:cubicBezTo>
                    <a:pt x="518158" y="64564"/>
                    <a:pt x="508696" y="75378"/>
                    <a:pt x="506604" y="66057"/>
                  </a:cubicBezTo>
                  <a:cubicBezTo>
                    <a:pt x="511180" y="66973"/>
                    <a:pt x="523857" y="60077"/>
                    <a:pt x="522874" y="73604"/>
                  </a:cubicBezTo>
                  <a:close/>
                  <a:moveTo>
                    <a:pt x="518158" y="73234"/>
                  </a:moveTo>
                  <a:cubicBezTo>
                    <a:pt x="516554" y="75636"/>
                    <a:pt x="519148" y="78327"/>
                    <a:pt x="516376" y="80633"/>
                  </a:cubicBezTo>
                  <a:cubicBezTo>
                    <a:pt x="515105" y="79244"/>
                    <a:pt x="513774" y="79835"/>
                    <a:pt x="512562" y="76568"/>
                  </a:cubicBezTo>
                  <a:cubicBezTo>
                    <a:pt x="516081" y="75016"/>
                    <a:pt x="514780" y="70669"/>
                    <a:pt x="518158" y="73234"/>
                  </a:cubicBezTo>
                  <a:close/>
                  <a:moveTo>
                    <a:pt x="545722" y="71615"/>
                  </a:moveTo>
                  <a:cubicBezTo>
                    <a:pt x="547400" y="76538"/>
                    <a:pt x="549403" y="70861"/>
                    <a:pt x="551103" y="75777"/>
                  </a:cubicBezTo>
                  <a:cubicBezTo>
                    <a:pt x="548915" y="78120"/>
                    <a:pt x="546779" y="79598"/>
                    <a:pt x="544739" y="77802"/>
                  </a:cubicBezTo>
                  <a:cubicBezTo>
                    <a:pt x="545736" y="75777"/>
                    <a:pt x="544909" y="73626"/>
                    <a:pt x="545722" y="71615"/>
                  </a:cubicBezTo>
                  <a:close/>
                  <a:moveTo>
                    <a:pt x="613734" y="159770"/>
                  </a:moveTo>
                  <a:cubicBezTo>
                    <a:pt x="610991" y="160184"/>
                    <a:pt x="602823" y="165292"/>
                    <a:pt x="605226" y="155364"/>
                  </a:cubicBezTo>
                  <a:cubicBezTo>
                    <a:pt x="607451" y="160908"/>
                    <a:pt x="614103" y="154433"/>
                    <a:pt x="613734" y="159770"/>
                  </a:cubicBezTo>
                  <a:close/>
                  <a:moveTo>
                    <a:pt x="689714" y="296282"/>
                  </a:moveTo>
                  <a:cubicBezTo>
                    <a:pt x="693262" y="299955"/>
                    <a:pt x="688657" y="307362"/>
                    <a:pt x="686358" y="303540"/>
                  </a:cubicBezTo>
                  <a:cubicBezTo>
                    <a:pt x="688635" y="301234"/>
                    <a:pt x="686772" y="298573"/>
                    <a:pt x="689714" y="296282"/>
                  </a:cubicBezTo>
                  <a:close/>
                  <a:moveTo>
                    <a:pt x="611568" y="153324"/>
                  </a:moveTo>
                  <a:cubicBezTo>
                    <a:pt x="609639" y="156880"/>
                    <a:pt x="607901" y="153664"/>
                    <a:pt x="606127" y="151654"/>
                  </a:cubicBezTo>
                  <a:cubicBezTo>
                    <a:pt x="608278" y="149562"/>
                    <a:pt x="608278" y="141128"/>
                    <a:pt x="610319" y="143190"/>
                  </a:cubicBezTo>
                  <a:cubicBezTo>
                    <a:pt x="609542" y="146479"/>
                    <a:pt x="611413" y="149968"/>
                    <a:pt x="611568" y="153324"/>
                  </a:cubicBezTo>
                  <a:close/>
                  <a:moveTo>
                    <a:pt x="614273" y="142244"/>
                  </a:moveTo>
                  <a:cubicBezTo>
                    <a:pt x="618169" y="146065"/>
                    <a:pt x="614406" y="154758"/>
                    <a:pt x="611642" y="150826"/>
                  </a:cubicBezTo>
                  <a:cubicBezTo>
                    <a:pt x="611797" y="147913"/>
                    <a:pt x="611006" y="144912"/>
                    <a:pt x="614273" y="142244"/>
                  </a:cubicBezTo>
                  <a:close/>
                  <a:moveTo>
                    <a:pt x="583915" y="80855"/>
                  </a:moveTo>
                  <a:cubicBezTo>
                    <a:pt x="586059" y="88217"/>
                    <a:pt x="588690" y="79037"/>
                    <a:pt x="590856" y="85157"/>
                  </a:cubicBezTo>
                  <a:cubicBezTo>
                    <a:pt x="586798" y="89060"/>
                    <a:pt x="582902" y="88247"/>
                    <a:pt x="578992" y="88003"/>
                  </a:cubicBezTo>
                  <a:cubicBezTo>
                    <a:pt x="580633" y="85608"/>
                    <a:pt x="582281" y="83235"/>
                    <a:pt x="583915" y="80855"/>
                  </a:cubicBezTo>
                  <a:close/>
                  <a:moveTo>
                    <a:pt x="614569" y="132221"/>
                  </a:moveTo>
                  <a:cubicBezTo>
                    <a:pt x="613475" y="133803"/>
                    <a:pt x="612381" y="135392"/>
                    <a:pt x="611294" y="136974"/>
                  </a:cubicBezTo>
                  <a:cubicBezTo>
                    <a:pt x="610548" y="135658"/>
                    <a:pt x="609794" y="134342"/>
                    <a:pt x="609047" y="133026"/>
                  </a:cubicBezTo>
                  <a:cubicBezTo>
                    <a:pt x="611028" y="128059"/>
                    <a:pt x="612758" y="131341"/>
                    <a:pt x="614569" y="132221"/>
                  </a:cubicBezTo>
                  <a:close/>
                  <a:moveTo>
                    <a:pt x="627918" y="158358"/>
                  </a:moveTo>
                  <a:cubicBezTo>
                    <a:pt x="632139" y="152319"/>
                    <a:pt x="631289" y="162808"/>
                    <a:pt x="635606" y="163983"/>
                  </a:cubicBezTo>
                  <a:cubicBezTo>
                    <a:pt x="632908" y="165875"/>
                    <a:pt x="628000" y="163229"/>
                    <a:pt x="627918" y="158358"/>
                  </a:cubicBezTo>
                  <a:close/>
                  <a:moveTo>
                    <a:pt x="637920" y="165425"/>
                  </a:moveTo>
                  <a:cubicBezTo>
                    <a:pt x="638910" y="167162"/>
                    <a:pt x="639908" y="168921"/>
                    <a:pt x="640898" y="170680"/>
                  </a:cubicBezTo>
                  <a:cubicBezTo>
                    <a:pt x="639132" y="175056"/>
                    <a:pt x="633499" y="176298"/>
                    <a:pt x="634630" y="170207"/>
                  </a:cubicBezTo>
                  <a:cubicBezTo>
                    <a:pt x="636611" y="173267"/>
                    <a:pt x="637631" y="166556"/>
                    <a:pt x="637920" y="165425"/>
                  </a:cubicBezTo>
                  <a:close/>
                  <a:moveTo>
                    <a:pt x="714876" y="295735"/>
                  </a:moveTo>
                  <a:cubicBezTo>
                    <a:pt x="713013" y="296400"/>
                    <a:pt x="711283" y="293207"/>
                    <a:pt x="709502" y="291551"/>
                  </a:cubicBezTo>
                  <a:cubicBezTo>
                    <a:pt x="720530" y="290730"/>
                    <a:pt x="731529" y="290206"/>
                    <a:pt x="742344" y="296622"/>
                  </a:cubicBezTo>
                  <a:cubicBezTo>
                    <a:pt x="738921" y="305588"/>
                    <a:pt x="736201" y="291713"/>
                    <a:pt x="732860" y="298381"/>
                  </a:cubicBezTo>
                  <a:cubicBezTo>
                    <a:pt x="734833" y="301530"/>
                    <a:pt x="736763" y="300214"/>
                    <a:pt x="735026" y="304834"/>
                  </a:cubicBezTo>
                  <a:cubicBezTo>
                    <a:pt x="731559" y="304664"/>
                    <a:pt x="733163" y="299364"/>
                    <a:pt x="729807" y="295639"/>
                  </a:cubicBezTo>
                  <a:cubicBezTo>
                    <a:pt x="726222" y="301707"/>
                    <a:pt x="723117" y="291839"/>
                    <a:pt x="719503" y="298617"/>
                  </a:cubicBezTo>
                  <a:cubicBezTo>
                    <a:pt x="721565" y="299881"/>
                    <a:pt x="723687" y="298617"/>
                    <a:pt x="725623" y="304087"/>
                  </a:cubicBezTo>
                  <a:cubicBezTo>
                    <a:pt x="723945" y="307517"/>
                    <a:pt x="722467" y="304272"/>
                    <a:pt x="720767" y="308759"/>
                  </a:cubicBezTo>
                  <a:cubicBezTo>
                    <a:pt x="717980" y="306682"/>
                    <a:pt x="721691" y="299017"/>
                    <a:pt x="717854" y="300975"/>
                  </a:cubicBezTo>
                  <a:cubicBezTo>
                    <a:pt x="715482" y="303718"/>
                    <a:pt x="720116" y="307015"/>
                    <a:pt x="716812" y="309705"/>
                  </a:cubicBezTo>
                  <a:cubicBezTo>
                    <a:pt x="715216" y="310429"/>
                    <a:pt x="713686" y="309106"/>
                    <a:pt x="712178" y="306822"/>
                  </a:cubicBezTo>
                  <a:cubicBezTo>
                    <a:pt x="712466" y="303067"/>
                    <a:pt x="715777" y="299564"/>
                    <a:pt x="714876" y="295735"/>
                  </a:cubicBezTo>
                  <a:close/>
                  <a:moveTo>
                    <a:pt x="628451" y="140817"/>
                  </a:moveTo>
                  <a:cubicBezTo>
                    <a:pt x="631903" y="148061"/>
                    <a:pt x="635739" y="142473"/>
                    <a:pt x="639272" y="146686"/>
                  </a:cubicBezTo>
                  <a:cubicBezTo>
                    <a:pt x="637070" y="151602"/>
                    <a:pt x="639708" y="156015"/>
                    <a:pt x="635007" y="157656"/>
                  </a:cubicBezTo>
                  <a:cubicBezTo>
                    <a:pt x="631370" y="154026"/>
                    <a:pt x="634335" y="150914"/>
                    <a:pt x="633751" y="147522"/>
                  </a:cubicBezTo>
                  <a:cubicBezTo>
                    <a:pt x="631356" y="148860"/>
                    <a:pt x="629057" y="147041"/>
                    <a:pt x="626580" y="150737"/>
                  </a:cubicBezTo>
                  <a:cubicBezTo>
                    <a:pt x="623868" y="147159"/>
                    <a:pt x="625952" y="143966"/>
                    <a:pt x="628451" y="140817"/>
                  </a:cubicBezTo>
                  <a:close/>
                  <a:moveTo>
                    <a:pt x="601833" y="86000"/>
                  </a:moveTo>
                  <a:cubicBezTo>
                    <a:pt x="599098" y="89888"/>
                    <a:pt x="596326" y="94988"/>
                    <a:pt x="593850" y="90427"/>
                  </a:cubicBezTo>
                  <a:cubicBezTo>
                    <a:pt x="596525" y="88616"/>
                    <a:pt x="599342" y="81816"/>
                    <a:pt x="601833" y="86000"/>
                  </a:cubicBezTo>
                  <a:close/>
                  <a:moveTo>
                    <a:pt x="657537" y="192050"/>
                  </a:moveTo>
                  <a:cubicBezTo>
                    <a:pt x="656436" y="193639"/>
                    <a:pt x="655335" y="195236"/>
                    <a:pt x="654241" y="196825"/>
                  </a:cubicBezTo>
                  <a:cubicBezTo>
                    <a:pt x="653494" y="195509"/>
                    <a:pt x="652740" y="194208"/>
                    <a:pt x="652001" y="192885"/>
                  </a:cubicBezTo>
                  <a:cubicBezTo>
                    <a:pt x="653938" y="189404"/>
                    <a:pt x="655815" y="188228"/>
                    <a:pt x="657537" y="192050"/>
                  </a:cubicBezTo>
                  <a:close/>
                  <a:moveTo>
                    <a:pt x="681953" y="163828"/>
                  </a:moveTo>
                  <a:cubicBezTo>
                    <a:pt x="683305" y="162852"/>
                    <a:pt x="684591" y="163074"/>
                    <a:pt x="685833" y="165373"/>
                  </a:cubicBezTo>
                  <a:cubicBezTo>
                    <a:pt x="680001" y="171486"/>
                    <a:pt x="677436" y="155475"/>
                    <a:pt x="674420" y="153184"/>
                  </a:cubicBezTo>
                  <a:cubicBezTo>
                    <a:pt x="673068" y="155172"/>
                    <a:pt x="671693" y="157161"/>
                    <a:pt x="670318" y="159149"/>
                  </a:cubicBezTo>
                  <a:cubicBezTo>
                    <a:pt x="664523" y="151188"/>
                    <a:pt x="658491" y="152097"/>
                    <a:pt x="652400" y="154004"/>
                  </a:cubicBezTo>
                  <a:cubicBezTo>
                    <a:pt x="651550" y="160095"/>
                    <a:pt x="649148" y="164767"/>
                    <a:pt x="647315" y="166171"/>
                  </a:cubicBezTo>
                  <a:cubicBezTo>
                    <a:pt x="647181" y="156414"/>
                    <a:pt x="644299" y="169328"/>
                    <a:pt x="641128" y="163178"/>
                  </a:cubicBezTo>
                  <a:cubicBezTo>
                    <a:pt x="646302" y="156865"/>
                    <a:pt x="650375" y="153250"/>
                    <a:pt x="653457" y="145282"/>
                  </a:cubicBezTo>
                  <a:cubicBezTo>
                    <a:pt x="658217" y="156769"/>
                    <a:pt x="667524" y="145127"/>
                    <a:pt x="673903" y="144358"/>
                  </a:cubicBezTo>
                  <a:cubicBezTo>
                    <a:pt x="673112" y="146819"/>
                    <a:pt x="668788" y="148985"/>
                    <a:pt x="670540" y="151631"/>
                  </a:cubicBezTo>
                  <a:cubicBezTo>
                    <a:pt x="673518" y="148261"/>
                    <a:pt x="676357" y="149880"/>
                    <a:pt x="679365" y="146036"/>
                  </a:cubicBezTo>
                  <a:cubicBezTo>
                    <a:pt x="678353" y="144668"/>
                    <a:pt x="676202" y="145186"/>
                    <a:pt x="677118" y="142096"/>
                  </a:cubicBezTo>
                  <a:cubicBezTo>
                    <a:pt x="679912" y="146561"/>
                    <a:pt x="687112" y="138836"/>
                    <a:pt x="687186" y="146635"/>
                  </a:cubicBezTo>
                  <a:cubicBezTo>
                    <a:pt x="683431" y="142976"/>
                    <a:pt x="677288" y="152127"/>
                    <a:pt x="680541" y="158691"/>
                  </a:cubicBezTo>
                  <a:cubicBezTo>
                    <a:pt x="681191" y="149614"/>
                    <a:pt x="691340" y="155460"/>
                    <a:pt x="691503" y="159526"/>
                  </a:cubicBezTo>
                  <a:cubicBezTo>
                    <a:pt x="688613" y="159031"/>
                    <a:pt x="680252" y="154692"/>
                    <a:pt x="681953" y="163828"/>
                  </a:cubicBezTo>
                  <a:close/>
                  <a:moveTo>
                    <a:pt x="685464" y="151521"/>
                  </a:moveTo>
                  <a:cubicBezTo>
                    <a:pt x="685471" y="148727"/>
                    <a:pt x="688982" y="145555"/>
                    <a:pt x="691148" y="145688"/>
                  </a:cubicBezTo>
                  <a:cubicBezTo>
                    <a:pt x="689603" y="149554"/>
                    <a:pt x="694659" y="146989"/>
                    <a:pt x="695686" y="151062"/>
                  </a:cubicBezTo>
                  <a:cubicBezTo>
                    <a:pt x="692168" y="155253"/>
                    <a:pt x="688849" y="152681"/>
                    <a:pt x="685464" y="151521"/>
                  </a:cubicBezTo>
                  <a:close/>
                  <a:moveTo>
                    <a:pt x="601759" y="88528"/>
                  </a:moveTo>
                  <a:cubicBezTo>
                    <a:pt x="605728" y="87145"/>
                    <a:pt x="609624" y="88299"/>
                    <a:pt x="613482" y="90686"/>
                  </a:cubicBezTo>
                  <a:cubicBezTo>
                    <a:pt x="609705" y="92911"/>
                    <a:pt x="602735" y="95668"/>
                    <a:pt x="601759" y="88528"/>
                  </a:cubicBezTo>
                  <a:close/>
                  <a:moveTo>
                    <a:pt x="632553" y="134859"/>
                  </a:moveTo>
                  <a:cubicBezTo>
                    <a:pt x="631038" y="133322"/>
                    <a:pt x="629338" y="137491"/>
                    <a:pt x="627933" y="131991"/>
                  </a:cubicBezTo>
                  <a:cubicBezTo>
                    <a:pt x="629286" y="125553"/>
                    <a:pt x="634068" y="131703"/>
                    <a:pt x="632553" y="134859"/>
                  </a:cubicBezTo>
                  <a:close/>
                  <a:moveTo>
                    <a:pt x="647329" y="139768"/>
                  </a:moveTo>
                  <a:cubicBezTo>
                    <a:pt x="645341" y="143123"/>
                    <a:pt x="639413" y="144528"/>
                    <a:pt x="640314" y="137986"/>
                  </a:cubicBezTo>
                  <a:cubicBezTo>
                    <a:pt x="642613" y="140211"/>
                    <a:pt x="645053" y="137535"/>
                    <a:pt x="647329" y="139768"/>
                  </a:cubicBezTo>
                  <a:close/>
                  <a:moveTo>
                    <a:pt x="620571" y="89969"/>
                  </a:moveTo>
                  <a:cubicBezTo>
                    <a:pt x="620468" y="93702"/>
                    <a:pt x="616387" y="96252"/>
                    <a:pt x="614221" y="91994"/>
                  </a:cubicBezTo>
                  <a:cubicBezTo>
                    <a:pt x="616446" y="87626"/>
                    <a:pt x="618501" y="88742"/>
                    <a:pt x="620571" y="89969"/>
                  </a:cubicBezTo>
                  <a:close/>
                  <a:moveTo>
                    <a:pt x="750851" y="301042"/>
                  </a:moveTo>
                  <a:cubicBezTo>
                    <a:pt x="750083" y="306623"/>
                    <a:pt x="746128" y="301604"/>
                    <a:pt x="746668" y="309498"/>
                  </a:cubicBezTo>
                  <a:cubicBezTo>
                    <a:pt x="742846" y="305684"/>
                    <a:pt x="748575" y="297124"/>
                    <a:pt x="750851" y="301042"/>
                  </a:cubicBezTo>
                  <a:close/>
                  <a:moveTo>
                    <a:pt x="759500" y="300451"/>
                  </a:moveTo>
                  <a:cubicBezTo>
                    <a:pt x="759352" y="305980"/>
                    <a:pt x="755412" y="304013"/>
                    <a:pt x="752921" y="309986"/>
                  </a:cubicBezTo>
                  <a:cubicBezTo>
                    <a:pt x="752182" y="308663"/>
                    <a:pt x="751428" y="307354"/>
                    <a:pt x="750696" y="306031"/>
                  </a:cubicBezTo>
                  <a:cubicBezTo>
                    <a:pt x="753705" y="302158"/>
                    <a:pt x="756743" y="296415"/>
                    <a:pt x="759500" y="300451"/>
                  </a:cubicBezTo>
                  <a:close/>
                  <a:moveTo>
                    <a:pt x="668455" y="142687"/>
                  </a:moveTo>
                  <a:cubicBezTo>
                    <a:pt x="666526" y="143537"/>
                    <a:pt x="660524" y="147714"/>
                    <a:pt x="661440" y="140876"/>
                  </a:cubicBezTo>
                  <a:cubicBezTo>
                    <a:pt x="663754" y="142458"/>
                    <a:pt x="666215" y="138888"/>
                    <a:pt x="668455" y="142687"/>
                  </a:cubicBezTo>
                  <a:close/>
                  <a:moveTo>
                    <a:pt x="654751" y="102653"/>
                  </a:moveTo>
                  <a:cubicBezTo>
                    <a:pt x="652799" y="106179"/>
                    <a:pt x="650937" y="107332"/>
                    <a:pt x="649222" y="103503"/>
                  </a:cubicBezTo>
                  <a:cubicBezTo>
                    <a:pt x="651166" y="100007"/>
                    <a:pt x="653036" y="98854"/>
                    <a:pt x="654751" y="102653"/>
                  </a:cubicBezTo>
                  <a:close/>
                  <a:moveTo>
                    <a:pt x="700181" y="158957"/>
                  </a:moveTo>
                  <a:cubicBezTo>
                    <a:pt x="702250" y="159637"/>
                    <a:pt x="704357" y="158750"/>
                    <a:pt x="706441" y="159437"/>
                  </a:cubicBezTo>
                  <a:cubicBezTo>
                    <a:pt x="703766" y="163584"/>
                    <a:pt x="703581" y="168359"/>
                    <a:pt x="699937" y="166445"/>
                  </a:cubicBezTo>
                  <a:cubicBezTo>
                    <a:pt x="701415" y="164072"/>
                    <a:pt x="698044" y="161293"/>
                    <a:pt x="700181" y="158957"/>
                  </a:cubicBezTo>
                  <a:close/>
                  <a:moveTo>
                    <a:pt x="716280" y="171501"/>
                  </a:moveTo>
                  <a:cubicBezTo>
                    <a:pt x="717529" y="173873"/>
                    <a:pt x="718793" y="175337"/>
                    <a:pt x="720094" y="175559"/>
                  </a:cubicBezTo>
                  <a:cubicBezTo>
                    <a:pt x="719540" y="176357"/>
                    <a:pt x="718985" y="177170"/>
                    <a:pt x="718453" y="177961"/>
                  </a:cubicBezTo>
                  <a:cubicBezTo>
                    <a:pt x="718860" y="178811"/>
                    <a:pt x="719222" y="179698"/>
                    <a:pt x="718372" y="180452"/>
                  </a:cubicBezTo>
                  <a:cubicBezTo>
                    <a:pt x="714188" y="174413"/>
                    <a:pt x="717137" y="185782"/>
                    <a:pt x="715016" y="187726"/>
                  </a:cubicBezTo>
                  <a:cubicBezTo>
                    <a:pt x="713242" y="185737"/>
                    <a:pt x="711320" y="188753"/>
                    <a:pt x="709642" y="183564"/>
                  </a:cubicBezTo>
                  <a:cubicBezTo>
                    <a:pt x="713456" y="179646"/>
                    <a:pt x="713604" y="175485"/>
                    <a:pt x="716280" y="171501"/>
                  </a:cubicBezTo>
                  <a:close/>
                  <a:moveTo>
                    <a:pt x="707580" y="148231"/>
                  </a:moveTo>
                  <a:cubicBezTo>
                    <a:pt x="708533" y="150382"/>
                    <a:pt x="710611" y="152637"/>
                    <a:pt x="709738" y="154670"/>
                  </a:cubicBezTo>
                  <a:cubicBezTo>
                    <a:pt x="706153" y="152060"/>
                    <a:pt x="702273" y="159090"/>
                    <a:pt x="698835" y="151306"/>
                  </a:cubicBezTo>
                  <a:cubicBezTo>
                    <a:pt x="702975" y="147677"/>
                    <a:pt x="705067" y="153361"/>
                    <a:pt x="707580" y="148231"/>
                  </a:cubicBezTo>
                  <a:close/>
                  <a:moveTo>
                    <a:pt x="930524" y="541031"/>
                  </a:moveTo>
                  <a:cubicBezTo>
                    <a:pt x="933244" y="544602"/>
                    <a:pt x="931152" y="547795"/>
                    <a:pt x="928661" y="550944"/>
                  </a:cubicBezTo>
                  <a:cubicBezTo>
                    <a:pt x="927671" y="549074"/>
                    <a:pt x="926636" y="548615"/>
                    <a:pt x="925601" y="548201"/>
                  </a:cubicBezTo>
                  <a:cubicBezTo>
                    <a:pt x="925623" y="544868"/>
                    <a:pt x="928447" y="540773"/>
                    <a:pt x="930524" y="541031"/>
                  </a:cubicBezTo>
                  <a:close/>
                  <a:moveTo>
                    <a:pt x="794884" y="299431"/>
                  </a:moveTo>
                  <a:cubicBezTo>
                    <a:pt x="797582" y="296991"/>
                    <a:pt x="800155" y="298344"/>
                    <a:pt x="802646" y="302550"/>
                  </a:cubicBezTo>
                  <a:cubicBezTo>
                    <a:pt x="800096" y="306941"/>
                    <a:pt x="799667" y="316432"/>
                    <a:pt x="795328" y="310755"/>
                  </a:cubicBezTo>
                  <a:cubicBezTo>
                    <a:pt x="797789" y="305847"/>
                    <a:pt x="799534" y="301789"/>
                    <a:pt x="794884" y="299431"/>
                  </a:cubicBezTo>
                  <a:close/>
                  <a:moveTo>
                    <a:pt x="734198" y="176653"/>
                  </a:moveTo>
                  <a:cubicBezTo>
                    <a:pt x="731211" y="176534"/>
                    <a:pt x="730620" y="172188"/>
                    <a:pt x="731293" y="168884"/>
                  </a:cubicBezTo>
                  <a:cubicBezTo>
                    <a:pt x="725623" y="174420"/>
                    <a:pt x="716058" y="171094"/>
                    <a:pt x="713456" y="161248"/>
                  </a:cubicBezTo>
                  <a:cubicBezTo>
                    <a:pt x="719946" y="167420"/>
                    <a:pt x="727730" y="164545"/>
                    <a:pt x="732335" y="160176"/>
                  </a:cubicBezTo>
                  <a:cubicBezTo>
                    <a:pt x="731234" y="163458"/>
                    <a:pt x="732143" y="166866"/>
                    <a:pt x="733599" y="170348"/>
                  </a:cubicBezTo>
                  <a:cubicBezTo>
                    <a:pt x="734035" y="164959"/>
                    <a:pt x="734323" y="164552"/>
                    <a:pt x="737716" y="164382"/>
                  </a:cubicBezTo>
                  <a:cubicBezTo>
                    <a:pt x="739416" y="166585"/>
                    <a:pt x="738078" y="168588"/>
                    <a:pt x="738293" y="170695"/>
                  </a:cubicBezTo>
                  <a:cubicBezTo>
                    <a:pt x="740096" y="164057"/>
                    <a:pt x="740074" y="168655"/>
                    <a:pt x="743090" y="168551"/>
                  </a:cubicBezTo>
                  <a:cubicBezTo>
                    <a:pt x="740976" y="163200"/>
                    <a:pt x="745855" y="162424"/>
                    <a:pt x="747865" y="166422"/>
                  </a:cubicBezTo>
                  <a:cubicBezTo>
                    <a:pt x="747799" y="170739"/>
                    <a:pt x="744450" y="169261"/>
                    <a:pt x="742100" y="174775"/>
                  </a:cubicBezTo>
                  <a:cubicBezTo>
                    <a:pt x="736711" y="172957"/>
                    <a:pt x="736437" y="169261"/>
                    <a:pt x="734198" y="176653"/>
                  </a:cubicBezTo>
                  <a:close/>
                  <a:moveTo>
                    <a:pt x="677902" y="64290"/>
                  </a:moveTo>
                  <a:cubicBezTo>
                    <a:pt x="681886" y="69797"/>
                    <a:pt x="685183" y="57985"/>
                    <a:pt x="687541" y="57497"/>
                  </a:cubicBezTo>
                  <a:cubicBezTo>
                    <a:pt x="690712" y="64179"/>
                    <a:pt x="685863" y="62967"/>
                    <a:pt x="684030" y="69782"/>
                  </a:cubicBezTo>
                  <a:cubicBezTo>
                    <a:pt x="682618" y="64623"/>
                    <a:pt x="680873" y="70107"/>
                    <a:pt x="679240" y="71926"/>
                  </a:cubicBezTo>
                  <a:cubicBezTo>
                    <a:pt x="677310" y="69257"/>
                    <a:pt x="676645" y="66707"/>
                    <a:pt x="677902" y="64290"/>
                  </a:cubicBezTo>
                  <a:close/>
                  <a:moveTo>
                    <a:pt x="733311" y="153975"/>
                  </a:moveTo>
                  <a:cubicBezTo>
                    <a:pt x="736630" y="156488"/>
                    <a:pt x="740037" y="156821"/>
                    <a:pt x="743386" y="158521"/>
                  </a:cubicBezTo>
                  <a:cubicBezTo>
                    <a:pt x="740954" y="160990"/>
                    <a:pt x="738566" y="162172"/>
                    <a:pt x="736216" y="161736"/>
                  </a:cubicBezTo>
                  <a:cubicBezTo>
                    <a:pt x="737724" y="159896"/>
                    <a:pt x="729881" y="160406"/>
                    <a:pt x="733311" y="153975"/>
                  </a:cubicBezTo>
                  <a:close/>
                  <a:moveTo>
                    <a:pt x="705503" y="86517"/>
                  </a:moveTo>
                  <a:cubicBezTo>
                    <a:pt x="705481" y="89851"/>
                    <a:pt x="701896" y="95949"/>
                    <a:pt x="699833" y="92357"/>
                  </a:cubicBezTo>
                  <a:cubicBezTo>
                    <a:pt x="701711" y="91026"/>
                    <a:pt x="703766" y="83760"/>
                    <a:pt x="705503" y="86517"/>
                  </a:cubicBezTo>
                  <a:close/>
                  <a:moveTo>
                    <a:pt x="701563" y="61104"/>
                  </a:moveTo>
                  <a:cubicBezTo>
                    <a:pt x="699597" y="65694"/>
                    <a:pt x="697874" y="62324"/>
                    <a:pt x="695886" y="66936"/>
                  </a:cubicBezTo>
                  <a:cubicBezTo>
                    <a:pt x="697860" y="70085"/>
                    <a:pt x="699789" y="68769"/>
                    <a:pt x="698059" y="73367"/>
                  </a:cubicBezTo>
                  <a:cubicBezTo>
                    <a:pt x="695709" y="71586"/>
                    <a:pt x="689211" y="73700"/>
                    <a:pt x="689625" y="66434"/>
                  </a:cubicBezTo>
                  <a:cubicBezTo>
                    <a:pt x="693055" y="63026"/>
                    <a:pt x="696677" y="56521"/>
                    <a:pt x="701563" y="61104"/>
                  </a:cubicBezTo>
                  <a:close/>
                  <a:moveTo>
                    <a:pt x="751738" y="167960"/>
                  </a:moveTo>
                  <a:cubicBezTo>
                    <a:pt x="752966" y="174014"/>
                    <a:pt x="758524" y="165062"/>
                    <a:pt x="757120" y="172144"/>
                  </a:cubicBezTo>
                  <a:cubicBezTo>
                    <a:pt x="754880" y="173371"/>
                    <a:pt x="749188" y="175426"/>
                    <a:pt x="751738" y="167960"/>
                  </a:cubicBezTo>
                  <a:close/>
                  <a:moveTo>
                    <a:pt x="736704" y="120335"/>
                  </a:moveTo>
                  <a:cubicBezTo>
                    <a:pt x="733510" y="121946"/>
                    <a:pt x="730398" y="120904"/>
                    <a:pt x="727213" y="122116"/>
                  </a:cubicBezTo>
                  <a:cubicBezTo>
                    <a:pt x="727560" y="118642"/>
                    <a:pt x="736637" y="114118"/>
                    <a:pt x="736704" y="120335"/>
                  </a:cubicBezTo>
                  <a:close/>
                  <a:moveTo>
                    <a:pt x="709103" y="71719"/>
                  </a:moveTo>
                  <a:cubicBezTo>
                    <a:pt x="707949" y="73315"/>
                    <a:pt x="707646" y="74964"/>
                    <a:pt x="707388" y="76627"/>
                  </a:cubicBezTo>
                  <a:cubicBezTo>
                    <a:pt x="705569" y="74003"/>
                    <a:pt x="699663" y="74934"/>
                    <a:pt x="700535" y="69812"/>
                  </a:cubicBezTo>
                  <a:cubicBezTo>
                    <a:pt x="703278" y="73663"/>
                    <a:pt x="706397" y="66108"/>
                    <a:pt x="709103" y="71719"/>
                  </a:cubicBezTo>
                  <a:close/>
                  <a:moveTo>
                    <a:pt x="784735" y="168034"/>
                  </a:moveTo>
                  <a:cubicBezTo>
                    <a:pt x="779798" y="171390"/>
                    <a:pt x="772007" y="170784"/>
                    <a:pt x="765783" y="171582"/>
                  </a:cubicBezTo>
                  <a:cubicBezTo>
                    <a:pt x="766855" y="174598"/>
                    <a:pt x="768695" y="177673"/>
                    <a:pt x="766300" y="180415"/>
                  </a:cubicBezTo>
                  <a:cubicBezTo>
                    <a:pt x="765628" y="169741"/>
                    <a:pt x="763048" y="177584"/>
                    <a:pt x="758694" y="172292"/>
                  </a:cubicBezTo>
                  <a:cubicBezTo>
                    <a:pt x="761725" y="167568"/>
                    <a:pt x="764046" y="167694"/>
                    <a:pt x="763033" y="158787"/>
                  </a:cubicBezTo>
                  <a:cubicBezTo>
                    <a:pt x="767838" y="173023"/>
                    <a:pt x="777373" y="162165"/>
                    <a:pt x="784735" y="168034"/>
                  </a:cubicBezTo>
                  <a:close/>
                  <a:moveTo>
                    <a:pt x="981498" y="543744"/>
                  </a:moveTo>
                  <a:cubicBezTo>
                    <a:pt x="978948" y="541571"/>
                    <a:pt x="976094" y="548978"/>
                    <a:pt x="973662" y="543138"/>
                  </a:cubicBezTo>
                  <a:cubicBezTo>
                    <a:pt x="975865" y="541290"/>
                    <a:pt x="982133" y="537809"/>
                    <a:pt x="981498" y="543744"/>
                  </a:cubicBezTo>
                  <a:close/>
                  <a:moveTo>
                    <a:pt x="850559" y="302491"/>
                  </a:moveTo>
                  <a:cubicBezTo>
                    <a:pt x="852023" y="306615"/>
                    <a:pt x="853575" y="306748"/>
                    <a:pt x="855275" y="302845"/>
                  </a:cubicBezTo>
                  <a:cubicBezTo>
                    <a:pt x="858151" y="310733"/>
                    <a:pt x="849776" y="319226"/>
                    <a:pt x="845489" y="314650"/>
                  </a:cubicBezTo>
                  <a:cubicBezTo>
                    <a:pt x="850256" y="309705"/>
                    <a:pt x="850020" y="309313"/>
                    <a:pt x="850559" y="302491"/>
                  </a:cubicBezTo>
                  <a:close/>
                  <a:moveTo>
                    <a:pt x="724707" y="75437"/>
                  </a:moveTo>
                  <a:cubicBezTo>
                    <a:pt x="719909" y="78046"/>
                    <a:pt x="715304" y="74476"/>
                    <a:pt x="710596" y="74358"/>
                  </a:cubicBezTo>
                  <a:cubicBezTo>
                    <a:pt x="711424" y="73160"/>
                    <a:pt x="712252" y="71970"/>
                    <a:pt x="713065" y="70765"/>
                  </a:cubicBezTo>
                  <a:cubicBezTo>
                    <a:pt x="716879" y="74409"/>
                    <a:pt x="720885" y="71830"/>
                    <a:pt x="724707" y="75437"/>
                  </a:cubicBezTo>
                  <a:close/>
                  <a:moveTo>
                    <a:pt x="796806" y="210396"/>
                  </a:moveTo>
                  <a:cubicBezTo>
                    <a:pt x="793657" y="209731"/>
                    <a:pt x="786339" y="211564"/>
                    <a:pt x="785985" y="204527"/>
                  </a:cubicBezTo>
                  <a:cubicBezTo>
                    <a:pt x="789045" y="207883"/>
                    <a:pt x="796503" y="201578"/>
                    <a:pt x="796806" y="210396"/>
                  </a:cubicBezTo>
                  <a:close/>
                  <a:moveTo>
                    <a:pt x="789732" y="184747"/>
                  </a:moveTo>
                  <a:cubicBezTo>
                    <a:pt x="793739" y="190520"/>
                    <a:pt x="798056" y="186062"/>
                    <a:pt x="802121" y="190734"/>
                  </a:cubicBezTo>
                  <a:cubicBezTo>
                    <a:pt x="797479" y="196182"/>
                    <a:pt x="788993" y="192375"/>
                    <a:pt x="787263" y="188339"/>
                  </a:cubicBezTo>
                  <a:cubicBezTo>
                    <a:pt x="788646" y="190054"/>
                    <a:pt x="789570" y="186617"/>
                    <a:pt x="789732" y="184747"/>
                  </a:cubicBezTo>
                  <a:close/>
                  <a:moveTo>
                    <a:pt x="731049" y="73448"/>
                  </a:moveTo>
                  <a:cubicBezTo>
                    <a:pt x="729703" y="75407"/>
                    <a:pt x="732668" y="77736"/>
                    <a:pt x="731648" y="79746"/>
                  </a:cubicBezTo>
                  <a:cubicBezTo>
                    <a:pt x="729637" y="77019"/>
                    <a:pt x="727405" y="81461"/>
                    <a:pt x="725461" y="76760"/>
                  </a:cubicBezTo>
                  <a:cubicBezTo>
                    <a:pt x="727390" y="73604"/>
                    <a:pt x="729297" y="70736"/>
                    <a:pt x="731049" y="73448"/>
                  </a:cubicBezTo>
                  <a:close/>
                  <a:moveTo>
                    <a:pt x="745832" y="78334"/>
                  </a:moveTo>
                  <a:cubicBezTo>
                    <a:pt x="743061" y="83161"/>
                    <a:pt x="740466" y="82452"/>
                    <a:pt x="737923" y="80249"/>
                  </a:cubicBezTo>
                  <a:cubicBezTo>
                    <a:pt x="740562" y="79111"/>
                    <a:pt x="743297" y="75178"/>
                    <a:pt x="745832" y="78334"/>
                  </a:cubicBezTo>
                  <a:close/>
                  <a:moveTo>
                    <a:pt x="791011" y="168500"/>
                  </a:moveTo>
                  <a:cubicBezTo>
                    <a:pt x="795646" y="163052"/>
                    <a:pt x="796341" y="169320"/>
                    <a:pt x="799445" y="175455"/>
                  </a:cubicBezTo>
                  <a:cubicBezTo>
                    <a:pt x="797945" y="177421"/>
                    <a:pt x="797050" y="179454"/>
                    <a:pt x="796888" y="181494"/>
                  </a:cubicBezTo>
                  <a:cubicBezTo>
                    <a:pt x="796400" y="180637"/>
                    <a:pt x="795912" y="179772"/>
                    <a:pt x="795409" y="178878"/>
                  </a:cubicBezTo>
                  <a:cubicBezTo>
                    <a:pt x="797043" y="172890"/>
                    <a:pt x="794884" y="170591"/>
                    <a:pt x="791011" y="168500"/>
                  </a:cubicBezTo>
                  <a:close/>
                  <a:moveTo>
                    <a:pt x="738515" y="60202"/>
                  </a:moveTo>
                  <a:cubicBezTo>
                    <a:pt x="742647" y="62013"/>
                    <a:pt x="747000" y="56743"/>
                    <a:pt x="750977" y="63684"/>
                  </a:cubicBezTo>
                  <a:cubicBezTo>
                    <a:pt x="746853" y="64571"/>
                    <a:pt x="747946" y="72857"/>
                    <a:pt x="744413" y="73219"/>
                  </a:cubicBezTo>
                  <a:cubicBezTo>
                    <a:pt x="740229" y="70263"/>
                    <a:pt x="744834" y="61681"/>
                    <a:pt x="741575" y="62937"/>
                  </a:cubicBezTo>
                  <a:cubicBezTo>
                    <a:pt x="740325" y="65776"/>
                    <a:pt x="742218" y="68851"/>
                    <a:pt x="738965" y="71527"/>
                  </a:cubicBezTo>
                  <a:cubicBezTo>
                    <a:pt x="736837" y="67609"/>
                    <a:pt x="738064" y="63935"/>
                    <a:pt x="738515" y="60202"/>
                  </a:cubicBezTo>
                  <a:close/>
                  <a:moveTo>
                    <a:pt x="756795" y="79184"/>
                  </a:moveTo>
                  <a:cubicBezTo>
                    <a:pt x="756469" y="81683"/>
                    <a:pt x="755582" y="84130"/>
                    <a:pt x="753439" y="86473"/>
                  </a:cubicBezTo>
                  <a:cubicBezTo>
                    <a:pt x="751524" y="80286"/>
                    <a:pt x="749277" y="85667"/>
                    <a:pt x="747318" y="80959"/>
                  </a:cubicBezTo>
                  <a:cubicBezTo>
                    <a:pt x="747880" y="80168"/>
                    <a:pt x="748420" y="79369"/>
                    <a:pt x="748959" y="78593"/>
                  </a:cubicBezTo>
                  <a:cubicBezTo>
                    <a:pt x="751177" y="83671"/>
                    <a:pt x="752921" y="77684"/>
                    <a:pt x="756795" y="79184"/>
                  </a:cubicBezTo>
                  <a:close/>
                  <a:moveTo>
                    <a:pt x="817585" y="173068"/>
                  </a:moveTo>
                  <a:cubicBezTo>
                    <a:pt x="813904" y="172602"/>
                    <a:pt x="803378" y="183756"/>
                    <a:pt x="805033" y="172107"/>
                  </a:cubicBezTo>
                  <a:cubicBezTo>
                    <a:pt x="809062" y="177798"/>
                    <a:pt x="813578" y="166814"/>
                    <a:pt x="817585" y="173068"/>
                  </a:cubicBezTo>
                  <a:close/>
                  <a:moveTo>
                    <a:pt x="840484" y="194947"/>
                  </a:moveTo>
                  <a:cubicBezTo>
                    <a:pt x="838319" y="197298"/>
                    <a:pt x="836190" y="198732"/>
                    <a:pt x="834142" y="196973"/>
                  </a:cubicBezTo>
                  <a:cubicBezTo>
                    <a:pt x="834238" y="193233"/>
                    <a:pt x="838311" y="190668"/>
                    <a:pt x="840484" y="194947"/>
                  </a:cubicBezTo>
                  <a:close/>
                  <a:moveTo>
                    <a:pt x="841674" y="181236"/>
                  </a:moveTo>
                  <a:cubicBezTo>
                    <a:pt x="836944" y="178094"/>
                    <a:pt x="824755" y="186779"/>
                    <a:pt x="825420" y="173696"/>
                  </a:cubicBezTo>
                  <a:cubicBezTo>
                    <a:pt x="830188" y="180496"/>
                    <a:pt x="839538" y="173630"/>
                    <a:pt x="841674" y="181236"/>
                  </a:cubicBezTo>
                  <a:close/>
                  <a:moveTo>
                    <a:pt x="868159" y="214676"/>
                  </a:moveTo>
                  <a:cubicBezTo>
                    <a:pt x="865927" y="219052"/>
                    <a:pt x="863865" y="217914"/>
                    <a:pt x="861810" y="216694"/>
                  </a:cubicBezTo>
                  <a:cubicBezTo>
                    <a:pt x="861921" y="212717"/>
                    <a:pt x="865949" y="211852"/>
                    <a:pt x="868159" y="214676"/>
                  </a:cubicBezTo>
                  <a:close/>
                  <a:moveTo>
                    <a:pt x="863244" y="195472"/>
                  </a:moveTo>
                  <a:cubicBezTo>
                    <a:pt x="867361" y="206419"/>
                    <a:pt x="872077" y="198015"/>
                    <a:pt x="876394" y="202753"/>
                  </a:cubicBezTo>
                  <a:cubicBezTo>
                    <a:pt x="873577" y="210322"/>
                    <a:pt x="865018" y="203285"/>
                    <a:pt x="859888" y="202731"/>
                  </a:cubicBezTo>
                  <a:cubicBezTo>
                    <a:pt x="862165" y="200403"/>
                    <a:pt x="860309" y="197749"/>
                    <a:pt x="863244" y="195472"/>
                  </a:cubicBezTo>
                  <a:close/>
                  <a:moveTo>
                    <a:pt x="864966" y="190579"/>
                  </a:moveTo>
                  <a:cubicBezTo>
                    <a:pt x="869379" y="197675"/>
                    <a:pt x="870288" y="181487"/>
                    <a:pt x="875270" y="187600"/>
                  </a:cubicBezTo>
                  <a:cubicBezTo>
                    <a:pt x="870894" y="191584"/>
                    <a:pt x="873001" y="190527"/>
                    <a:pt x="871079" y="196078"/>
                  </a:cubicBezTo>
                  <a:cubicBezTo>
                    <a:pt x="868765" y="196263"/>
                    <a:pt x="862431" y="197409"/>
                    <a:pt x="864966" y="190579"/>
                  </a:cubicBezTo>
                  <a:close/>
                  <a:moveTo>
                    <a:pt x="891540" y="195154"/>
                  </a:moveTo>
                  <a:cubicBezTo>
                    <a:pt x="889026" y="200063"/>
                    <a:pt x="886661" y="200181"/>
                    <a:pt x="884362" y="198362"/>
                  </a:cubicBezTo>
                  <a:cubicBezTo>
                    <a:pt x="884599" y="193765"/>
                    <a:pt x="889285" y="188554"/>
                    <a:pt x="891540" y="195154"/>
                  </a:cubicBezTo>
                  <a:close/>
                  <a:moveTo>
                    <a:pt x="841874" y="97095"/>
                  </a:moveTo>
                  <a:cubicBezTo>
                    <a:pt x="839058" y="103600"/>
                    <a:pt x="836567" y="99504"/>
                    <a:pt x="833965" y="99009"/>
                  </a:cubicBezTo>
                  <a:cubicBezTo>
                    <a:pt x="836618" y="97864"/>
                    <a:pt x="839346" y="93924"/>
                    <a:pt x="841874" y="97095"/>
                  </a:cubicBezTo>
                  <a:close/>
                  <a:moveTo>
                    <a:pt x="840455" y="91965"/>
                  </a:moveTo>
                  <a:cubicBezTo>
                    <a:pt x="838710" y="95698"/>
                    <a:pt x="833167" y="94086"/>
                    <a:pt x="834268" y="88971"/>
                  </a:cubicBezTo>
                  <a:cubicBezTo>
                    <a:pt x="836256" y="92261"/>
                    <a:pt x="838577" y="85261"/>
                    <a:pt x="840455" y="91965"/>
                  </a:cubicBezTo>
                  <a:close/>
                  <a:moveTo>
                    <a:pt x="851801" y="106660"/>
                  </a:moveTo>
                  <a:cubicBezTo>
                    <a:pt x="850397" y="109062"/>
                    <a:pt x="853812" y="111827"/>
                    <a:pt x="853147" y="114303"/>
                  </a:cubicBezTo>
                  <a:cubicBezTo>
                    <a:pt x="851202" y="117799"/>
                    <a:pt x="849332" y="118952"/>
                    <a:pt x="847617" y="115116"/>
                  </a:cubicBezTo>
                  <a:cubicBezTo>
                    <a:pt x="850190" y="113105"/>
                    <a:pt x="847706" y="104435"/>
                    <a:pt x="851801" y="106660"/>
                  </a:cubicBezTo>
                  <a:close/>
                  <a:moveTo>
                    <a:pt x="851816" y="80278"/>
                  </a:moveTo>
                  <a:cubicBezTo>
                    <a:pt x="851409" y="82267"/>
                    <a:pt x="848246" y="86214"/>
                    <a:pt x="849118" y="91396"/>
                  </a:cubicBezTo>
                  <a:cubicBezTo>
                    <a:pt x="851032" y="88971"/>
                    <a:pt x="852770" y="92142"/>
                    <a:pt x="854499" y="95557"/>
                  </a:cubicBezTo>
                  <a:cubicBezTo>
                    <a:pt x="850471" y="98654"/>
                    <a:pt x="846324" y="105928"/>
                    <a:pt x="842554" y="100916"/>
                  </a:cubicBezTo>
                  <a:cubicBezTo>
                    <a:pt x="848667" y="95299"/>
                    <a:pt x="844572" y="73885"/>
                    <a:pt x="851816" y="80278"/>
                  </a:cubicBezTo>
                  <a:close/>
                  <a:moveTo>
                    <a:pt x="919887" y="218697"/>
                  </a:moveTo>
                  <a:cubicBezTo>
                    <a:pt x="918327" y="224086"/>
                    <a:pt x="913109" y="221721"/>
                    <a:pt x="914439" y="217005"/>
                  </a:cubicBezTo>
                  <a:cubicBezTo>
                    <a:pt x="916213" y="219052"/>
                    <a:pt x="918209" y="213420"/>
                    <a:pt x="919887" y="218697"/>
                  </a:cubicBezTo>
                  <a:close/>
                  <a:moveTo>
                    <a:pt x="863007" y="99992"/>
                  </a:moveTo>
                  <a:cubicBezTo>
                    <a:pt x="861063" y="103489"/>
                    <a:pt x="859193" y="104642"/>
                    <a:pt x="857478" y="100820"/>
                  </a:cubicBezTo>
                  <a:cubicBezTo>
                    <a:pt x="859415" y="97339"/>
                    <a:pt x="861292" y="96186"/>
                    <a:pt x="863007" y="99992"/>
                  </a:cubicBezTo>
                  <a:close/>
                  <a:moveTo>
                    <a:pt x="911320" y="190409"/>
                  </a:moveTo>
                  <a:cubicBezTo>
                    <a:pt x="915038" y="189507"/>
                    <a:pt x="921994" y="188184"/>
                    <a:pt x="922969" y="195103"/>
                  </a:cubicBezTo>
                  <a:cubicBezTo>
                    <a:pt x="925911" y="191141"/>
                    <a:pt x="931115" y="198399"/>
                    <a:pt x="931766" y="189485"/>
                  </a:cubicBezTo>
                  <a:cubicBezTo>
                    <a:pt x="932771" y="191229"/>
                    <a:pt x="933761" y="192989"/>
                    <a:pt x="934745" y="194733"/>
                  </a:cubicBezTo>
                  <a:cubicBezTo>
                    <a:pt x="932579" y="199323"/>
                    <a:pt x="930805" y="195953"/>
                    <a:pt x="930642" y="200713"/>
                  </a:cubicBezTo>
                  <a:cubicBezTo>
                    <a:pt x="926237" y="197195"/>
                    <a:pt x="923908" y="196951"/>
                    <a:pt x="922659" y="205104"/>
                  </a:cubicBezTo>
                  <a:cubicBezTo>
                    <a:pt x="919370" y="202347"/>
                    <a:pt x="922134" y="200033"/>
                    <a:pt x="921321" y="197453"/>
                  </a:cubicBezTo>
                  <a:cubicBezTo>
                    <a:pt x="919946" y="199456"/>
                    <a:pt x="918571" y="201437"/>
                    <a:pt x="917204" y="203433"/>
                  </a:cubicBezTo>
                  <a:cubicBezTo>
                    <a:pt x="913523" y="195916"/>
                    <a:pt x="917514" y="192471"/>
                    <a:pt x="911320" y="190409"/>
                  </a:cubicBezTo>
                  <a:close/>
                  <a:moveTo>
                    <a:pt x="939305" y="200122"/>
                  </a:moveTo>
                  <a:cubicBezTo>
                    <a:pt x="943460" y="207905"/>
                    <a:pt x="933754" y="212577"/>
                    <a:pt x="931241" y="207018"/>
                  </a:cubicBezTo>
                  <a:cubicBezTo>
                    <a:pt x="932231" y="204993"/>
                    <a:pt x="931404" y="202857"/>
                    <a:pt x="932217" y="200809"/>
                  </a:cubicBezTo>
                  <a:cubicBezTo>
                    <a:pt x="937339" y="200329"/>
                    <a:pt x="935572" y="210123"/>
                    <a:pt x="939305" y="200122"/>
                  </a:cubicBezTo>
                  <a:close/>
                  <a:moveTo>
                    <a:pt x="948198" y="192013"/>
                  </a:moveTo>
                  <a:cubicBezTo>
                    <a:pt x="951930" y="196899"/>
                    <a:pt x="947850" y="201193"/>
                    <a:pt x="945418" y="205614"/>
                  </a:cubicBezTo>
                  <a:cubicBezTo>
                    <a:pt x="944169" y="203640"/>
                    <a:pt x="942743" y="207610"/>
                    <a:pt x="941538" y="204061"/>
                  </a:cubicBezTo>
                  <a:cubicBezTo>
                    <a:pt x="944605" y="195916"/>
                    <a:pt x="946054" y="201090"/>
                    <a:pt x="948198" y="192013"/>
                  </a:cubicBezTo>
                  <a:close/>
                  <a:moveTo>
                    <a:pt x="966906" y="222349"/>
                  </a:moveTo>
                  <a:cubicBezTo>
                    <a:pt x="964489" y="224515"/>
                    <a:pt x="962035" y="227353"/>
                    <a:pt x="959825" y="223051"/>
                  </a:cubicBezTo>
                  <a:cubicBezTo>
                    <a:pt x="962301" y="218845"/>
                    <a:pt x="964652" y="218867"/>
                    <a:pt x="966906" y="222349"/>
                  </a:cubicBezTo>
                  <a:close/>
                  <a:moveTo>
                    <a:pt x="1184395" y="536877"/>
                  </a:moveTo>
                  <a:cubicBezTo>
                    <a:pt x="1186347" y="534453"/>
                    <a:pt x="1192304" y="532309"/>
                    <a:pt x="1191403" y="538659"/>
                  </a:cubicBezTo>
                  <a:cubicBezTo>
                    <a:pt x="1189414" y="535443"/>
                    <a:pt x="1186583" y="540011"/>
                    <a:pt x="1186546" y="543308"/>
                  </a:cubicBezTo>
                  <a:cubicBezTo>
                    <a:pt x="1185186" y="541120"/>
                    <a:pt x="1184410" y="538969"/>
                    <a:pt x="1184395" y="536877"/>
                  </a:cubicBezTo>
                  <a:close/>
                  <a:moveTo>
                    <a:pt x="1009838" y="205599"/>
                  </a:moveTo>
                  <a:cubicBezTo>
                    <a:pt x="1014192" y="213346"/>
                    <a:pt x="1001906" y="221831"/>
                    <a:pt x="1002594" y="211298"/>
                  </a:cubicBezTo>
                  <a:cubicBezTo>
                    <a:pt x="1005891" y="214794"/>
                    <a:pt x="1005698" y="206190"/>
                    <a:pt x="1009838" y="205599"/>
                  </a:cubicBezTo>
                  <a:close/>
                  <a:moveTo>
                    <a:pt x="1196998" y="535347"/>
                  </a:moveTo>
                  <a:cubicBezTo>
                    <a:pt x="1201278" y="533196"/>
                    <a:pt x="1209727" y="529234"/>
                    <a:pt x="1211028" y="538917"/>
                  </a:cubicBezTo>
                  <a:cubicBezTo>
                    <a:pt x="1205477" y="534763"/>
                    <a:pt x="1208470" y="545104"/>
                    <a:pt x="1206024" y="548586"/>
                  </a:cubicBezTo>
                  <a:cubicBezTo>
                    <a:pt x="1203200" y="543789"/>
                    <a:pt x="1204434" y="539250"/>
                    <a:pt x="1204094" y="534615"/>
                  </a:cubicBezTo>
                  <a:cubicBezTo>
                    <a:pt x="1201463" y="540514"/>
                    <a:pt x="1196887" y="542443"/>
                    <a:pt x="1196998" y="535347"/>
                  </a:cubicBezTo>
                  <a:close/>
                  <a:moveTo>
                    <a:pt x="1221332" y="535968"/>
                  </a:moveTo>
                  <a:cubicBezTo>
                    <a:pt x="1219277" y="534726"/>
                    <a:pt x="1217082" y="538200"/>
                    <a:pt x="1215056" y="535473"/>
                  </a:cubicBezTo>
                  <a:cubicBezTo>
                    <a:pt x="1214790" y="527615"/>
                    <a:pt x="1224370" y="530010"/>
                    <a:pt x="1221332" y="535968"/>
                  </a:cubicBezTo>
                  <a:close/>
                  <a:moveTo>
                    <a:pt x="1010570" y="103932"/>
                  </a:moveTo>
                  <a:cubicBezTo>
                    <a:pt x="1007872" y="106785"/>
                    <a:pt x="1005248" y="106578"/>
                    <a:pt x="1002734" y="103311"/>
                  </a:cubicBezTo>
                  <a:cubicBezTo>
                    <a:pt x="1005521" y="97819"/>
                    <a:pt x="1008034" y="100968"/>
                    <a:pt x="1010570" y="103932"/>
                  </a:cubicBezTo>
                  <a:close/>
                  <a:moveTo>
                    <a:pt x="1024902" y="97487"/>
                  </a:moveTo>
                  <a:cubicBezTo>
                    <a:pt x="1027216" y="87870"/>
                    <a:pt x="1028657" y="97501"/>
                    <a:pt x="1031171" y="97967"/>
                  </a:cubicBezTo>
                  <a:cubicBezTo>
                    <a:pt x="1029330" y="91204"/>
                    <a:pt x="1033322" y="86813"/>
                    <a:pt x="1034763" y="83161"/>
                  </a:cubicBezTo>
                  <a:cubicBezTo>
                    <a:pt x="1038444" y="88905"/>
                    <a:pt x="1029803" y="93687"/>
                    <a:pt x="1033477" y="99394"/>
                  </a:cubicBezTo>
                  <a:cubicBezTo>
                    <a:pt x="1034364" y="97390"/>
                    <a:pt x="1033979" y="95239"/>
                    <a:pt x="1036027" y="93310"/>
                  </a:cubicBezTo>
                  <a:cubicBezTo>
                    <a:pt x="1037180" y="93310"/>
                    <a:pt x="1042007" y="98004"/>
                    <a:pt x="1040506" y="101205"/>
                  </a:cubicBezTo>
                  <a:cubicBezTo>
                    <a:pt x="1036145" y="96577"/>
                    <a:pt x="1018996" y="118605"/>
                    <a:pt x="1023261" y="99852"/>
                  </a:cubicBezTo>
                  <a:cubicBezTo>
                    <a:pt x="1020098" y="99534"/>
                    <a:pt x="1012691" y="104649"/>
                    <a:pt x="1012373" y="96518"/>
                  </a:cubicBezTo>
                  <a:cubicBezTo>
                    <a:pt x="1014332" y="91780"/>
                    <a:pt x="1023269" y="91011"/>
                    <a:pt x="1024902" y="97487"/>
                  </a:cubicBezTo>
                  <a:close/>
                  <a:moveTo>
                    <a:pt x="1029988" y="85327"/>
                  </a:moveTo>
                  <a:cubicBezTo>
                    <a:pt x="1025930" y="89511"/>
                    <a:pt x="1022034" y="88572"/>
                    <a:pt x="1018124" y="88173"/>
                  </a:cubicBezTo>
                  <a:cubicBezTo>
                    <a:pt x="1022138" y="84795"/>
                    <a:pt x="1026189" y="80870"/>
                    <a:pt x="1029988" y="85327"/>
                  </a:cubicBezTo>
                  <a:close/>
                  <a:moveTo>
                    <a:pt x="1273666" y="519943"/>
                  </a:moveTo>
                  <a:cubicBezTo>
                    <a:pt x="1276992" y="523417"/>
                    <a:pt x="1284842" y="512736"/>
                    <a:pt x="1285382" y="522101"/>
                  </a:cubicBezTo>
                  <a:cubicBezTo>
                    <a:pt x="1281730" y="521111"/>
                    <a:pt x="1274568" y="529559"/>
                    <a:pt x="1273666" y="519943"/>
                  </a:cubicBezTo>
                  <a:close/>
                  <a:moveTo>
                    <a:pt x="1044247" y="81402"/>
                  </a:moveTo>
                  <a:cubicBezTo>
                    <a:pt x="1045222" y="83560"/>
                    <a:pt x="1047285" y="85837"/>
                    <a:pt x="1046413" y="87855"/>
                  </a:cubicBezTo>
                  <a:cubicBezTo>
                    <a:pt x="1042621" y="83686"/>
                    <a:pt x="1040920" y="84832"/>
                    <a:pt x="1039242" y="91063"/>
                  </a:cubicBezTo>
                  <a:cubicBezTo>
                    <a:pt x="1036981" y="83760"/>
                    <a:pt x="1041334" y="83516"/>
                    <a:pt x="1044247" y="81402"/>
                  </a:cubicBezTo>
                  <a:close/>
                  <a:moveTo>
                    <a:pt x="1058720" y="96363"/>
                  </a:moveTo>
                  <a:cubicBezTo>
                    <a:pt x="1060383" y="101286"/>
                    <a:pt x="1062468" y="93835"/>
                    <a:pt x="1064094" y="100532"/>
                  </a:cubicBezTo>
                  <a:cubicBezTo>
                    <a:pt x="1061810" y="103126"/>
                    <a:pt x="1056236" y="101286"/>
                    <a:pt x="1058720" y="96363"/>
                  </a:cubicBezTo>
                  <a:close/>
                  <a:moveTo>
                    <a:pt x="1053280" y="68296"/>
                  </a:moveTo>
                  <a:cubicBezTo>
                    <a:pt x="1055209" y="70943"/>
                    <a:pt x="1055889" y="73515"/>
                    <a:pt x="1054617" y="75932"/>
                  </a:cubicBezTo>
                  <a:cubicBezTo>
                    <a:pt x="1053612" y="74572"/>
                    <a:pt x="1052644" y="71977"/>
                    <a:pt x="1051565" y="73182"/>
                  </a:cubicBezTo>
                  <a:cubicBezTo>
                    <a:pt x="1050759" y="73818"/>
                    <a:pt x="1049924" y="75511"/>
                    <a:pt x="1049170" y="74247"/>
                  </a:cubicBezTo>
                  <a:cubicBezTo>
                    <a:pt x="1050545" y="72258"/>
                    <a:pt x="1051905" y="70285"/>
                    <a:pt x="1053280" y="68296"/>
                  </a:cubicBezTo>
                  <a:close/>
                  <a:moveTo>
                    <a:pt x="1312931" y="520467"/>
                  </a:moveTo>
                  <a:cubicBezTo>
                    <a:pt x="1312059" y="522500"/>
                    <a:pt x="1312414" y="524629"/>
                    <a:pt x="1310396" y="526543"/>
                  </a:cubicBezTo>
                  <a:cubicBezTo>
                    <a:pt x="1308718" y="521347"/>
                    <a:pt x="1306789" y="524378"/>
                    <a:pt x="1305015" y="522367"/>
                  </a:cubicBezTo>
                  <a:cubicBezTo>
                    <a:pt x="1307742" y="518834"/>
                    <a:pt x="1310448" y="516165"/>
                    <a:pt x="1312931" y="520467"/>
                  </a:cubicBezTo>
                  <a:close/>
                  <a:moveTo>
                    <a:pt x="1087008" y="96030"/>
                  </a:moveTo>
                  <a:cubicBezTo>
                    <a:pt x="1086432" y="98470"/>
                    <a:pt x="1090394" y="99061"/>
                    <a:pt x="1090800" y="100103"/>
                  </a:cubicBezTo>
                  <a:cubicBezTo>
                    <a:pt x="1091806" y="98085"/>
                    <a:pt x="1090970" y="95927"/>
                    <a:pt x="1091776" y="93894"/>
                  </a:cubicBezTo>
                  <a:cubicBezTo>
                    <a:pt x="1095930" y="93140"/>
                    <a:pt x="1097120" y="100103"/>
                    <a:pt x="1093801" y="105344"/>
                  </a:cubicBezTo>
                  <a:cubicBezTo>
                    <a:pt x="1089640" y="103903"/>
                    <a:pt x="1085419" y="105093"/>
                    <a:pt x="1081339" y="101877"/>
                  </a:cubicBezTo>
                  <a:cubicBezTo>
                    <a:pt x="1084443" y="99320"/>
                    <a:pt x="1085604" y="95956"/>
                    <a:pt x="1087008" y="96030"/>
                  </a:cubicBezTo>
                  <a:close/>
                  <a:moveTo>
                    <a:pt x="1326724" y="531577"/>
                  </a:moveTo>
                  <a:cubicBezTo>
                    <a:pt x="1325734" y="529862"/>
                    <a:pt x="1324736" y="528096"/>
                    <a:pt x="1323745" y="526337"/>
                  </a:cubicBezTo>
                  <a:cubicBezTo>
                    <a:pt x="1326332" y="520711"/>
                    <a:pt x="1330487" y="528029"/>
                    <a:pt x="1326724" y="531577"/>
                  </a:cubicBezTo>
                  <a:close/>
                  <a:moveTo>
                    <a:pt x="1107240" y="102616"/>
                  </a:moveTo>
                  <a:cubicBezTo>
                    <a:pt x="1109642" y="100732"/>
                    <a:pt x="1112022" y="99970"/>
                    <a:pt x="1114247" y="104413"/>
                  </a:cubicBezTo>
                  <a:cubicBezTo>
                    <a:pt x="1111771" y="108486"/>
                    <a:pt x="1109442" y="107369"/>
                    <a:pt x="1107166" y="105137"/>
                  </a:cubicBezTo>
                  <a:cubicBezTo>
                    <a:pt x="1107617" y="104331"/>
                    <a:pt x="1108016" y="103503"/>
                    <a:pt x="1107240" y="102616"/>
                  </a:cubicBezTo>
                  <a:close/>
                  <a:moveTo>
                    <a:pt x="1361828" y="514229"/>
                  </a:moveTo>
                  <a:cubicBezTo>
                    <a:pt x="1363595" y="516217"/>
                    <a:pt x="1365472" y="514953"/>
                    <a:pt x="1367202" y="518390"/>
                  </a:cubicBezTo>
                  <a:cubicBezTo>
                    <a:pt x="1365990" y="519795"/>
                    <a:pt x="1367756" y="527334"/>
                    <a:pt x="1364659" y="524489"/>
                  </a:cubicBezTo>
                  <a:cubicBezTo>
                    <a:pt x="1366359" y="521310"/>
                    <a:pt x="1364570" y="518154"/>
                    <a:pt x="1362419" y="520519"/>
                  </a:cubicBezTo>
                  <a:cubicBezTo>
                    <a:pt x="1363033" y="523106"/>
                    <a:pt x="1362959" y="525612"/>
                    <a:pt x="1362190" y="528066"/>
                  </a:cubicBezTo>
                  <a:cubicBezTo>
                    <a:pt x="1360697" y="525464"/>
                    <a:pt x="1359004" y="529633"/>
                    <a:pt x="1357570" y="525183"/>
                  </a:cubicBezTo>
                  <a:cubicBezTo>
                    <a:pt x="1361584" y="521724"/>
                    <a:pt x="1357807" y="517659"/>
                    <a:pt x="1361828" y="514229"/>
                  </a:cubicBezTo>
                  <a:close/>
                  <a:moveTo>
                    <a:pt x="1131115" y="91928"/>
                  </a:moveTo>
                  <a:cubicBezTo>
                    <a:pt x="1134464" y="94656"/>
                    <a:pt x="1142129" y="90376"/>
                    <a:pt x="1142765" y="96600"/>
                  </a:cubicBezTo>
                  <a:cubicBezTo>
                    <a:pt x="1140473" y="94611"/>
                    <a:pt x="1138026" y="97472"/>
                    <a:pt x="1135676" y="97287"/>
                  </a:cubicBezTo>
                  <a:cubicBezTo>
                    <a:pt x="1136896" y="100044"/>
                    <a:pt x="1138233" y="98861"/>
                    <a:pt x="1139475" y="101367"/>
                  </a:cubicBezTo>
                  <a:cubicBezTo>
                    <a:pt x="1137235" y="103452"/>
                    <a:pt x="1133806" y="104856"/>
                    <a:pt x="1133732" y="109720"/>
                  </a:cubicBezTo>
                  <a:cubicBezTo>
                    <a:pt x="1132143" y="103718"/>
                    <a:pt x="1131352" y="97797"/>
                    <a:pt x="1131115" y="91928"/>
                  </a:cubicBezTo>
                  <a:close/>
                  <a:moveTo>
                    <a:pt x="1377506" y="515448"/>
                  </a:moveTo>
                  <a:cubicBezTo>
                    <a:pt x="1376249" y="518272"/>
                    <a:pt x="1377033" y="521258"/>
                    <a:pt x="1374875" y="524023"/>
                  </a:cubicBezTo>
                  <a:cubicBezTo>
                    <a:pt x="1373130" y="520371"/>
                    <a:pt x="1373825" y="511427"/>
                    <a:pt x="1377506" y="515448"/>
                  </a:cubicBezTo>
                  <a:close/>
                  <a:moveTo>
                    <a:pt x="1147384" y="99453"/>
                  </a:moveTo>
                  <a:cubicBezTo>
                    <a:pt x="1151066" y="105196"/>
                    <a:pt x="1150578" y="110585"/>
                    <a:pt x="1149247" y="115922"/>
                  </a:cubicBezTo>
                  <a:cubicBezTo>
                    <a:pt x="1148257" y="114066"/>
                    <a:pt x="1147222" y="113608"/>
                    <a:pt x="1146194" y="113187"/>
                  </a:cubicBezTo>
                  <a:cubicBezTo>
                    <a:pt x="1148057" y="108707"/>
                    <a:pt x="1143319" y="103755"/>
                    <a:pt x="1147384" y="99453"/>
                  </a:cubicBezTo>
                  <a:close/>
                  <a:moveTo>
                    <a:pt x="1384358" y="522249"/>
                  </a:moveTo>
                  <a:cubicBezTo>
                    <a:pt x="1382429" y="525738"/>
                    <a:pt x="1380559" y="526913"/>
                    <a:pt x="1378829" y="523077"/>
                  </a:cubicBezTo>
                  <a:cubicBezTo>
                    <a:pt x="1380773" y="519595"/>
                    <a:pt x="1382643" y="518427"/>
                    <a:pt x="1384358" y="522249"/>
                  </a:cubicBezTo>
                  <a:close/>
                  <a:moveTo>
                    <a:pt x="1157689" y="96503"/>
                  </a:moveTo>
                  <a:cubicBezTo>
                    <a:pt x="1153461" y="97561"/>
                    <a:pt x="1149225" y="99283"/>
                    <a:pt x="1145145" y="95506"/>
                  </a:cubicBezTo>
                  <a:cubicBezTo>
                    <a:pt x="1149646" y="94486"/>
                    <a:pt x="1150600" y="92224"/>
                    <a:pt x="1153882" y="92431"/>
                  </a:cubicBezTo>
                  <a:cubicBezTo>
                    <a:pt x="1153409" y="93628"/>
                    <a:pt x="1153564" y="94929"/>
                    <a:pt x="1154562" y="96252"/>
                  </a:cubicBezTo>
                  <a:cubicBezTo>
                    <a:pt x="1155649" y="94951"/>
                    <a:pt x="1156713" y="93820"/>
                    <a:pt x="1157689" y="96503"/>
                  </a:cubicBezTo>
                  <a:close/>
                  <a:moveTo>
                    <a:pt x="1163809" y="101988"/>
                  </a:moveTo>
                  <a:cubicBezTo>
                    <a:pt x="1162841" y="104006"/>
                    <a:pt x="1164504" y="106231"/>
                    <a:pt x="1164393" y="108301"/>
                  </a:cubicBezTo>
                  <a:cubicBezTo>
                    <a:pt x="1159803" y="113320"/>
                    <a:pt x="1155382" y="111915"/>
                    <a:pt x="1151036" y="108522"/>
                  </a:cubicBezTo>
                  <a:cubicBezTo>
                    <a:pt x="1153638" y="105374"/>
                    <a:pt x="1151886" y="101892"/>
                    <a:pt x="1154488" y="98743"/>
                  </a:cubicBezTo>
                  <a:cubicBezTo>
                    <a:pt x="1157556" y="101101"/>
                    <a:pt x="1160749" y="99224"/>
                    <a:pt x="1163809" y="101988"/>
                  </a:cubicBezTo>
                  <a:close/>
                  <a:moveTo>
                    <a:pt x="1404213" y="515005"/>
                  </a:moveTo>
                  <a:cubicBezTo>
                    <a:pt x="1401248" y="518546"/>
                    <a:pt x="1399053" y="522138"/>
                    <a:pt x="1399940" y="525952"/>
                  </a:cubicBezTo>
                  <a:cubicBezTo>
                    <a:pt x="1397700" y="522508"/>
                    <a:pt x="1395224" y="526263"/>
                    <a:pt x="1392940" y="524171"/>
                  </a:cubicBezTo>
                  <a:cubicBezTo>
                    <a:pt x="1397590" y="516343"/>
                    <a:pt x="1390819" y="519144"/>
                    <a:pt x="1393243" y="514162"/>
                  </a:cubicBezTo>
                  <a:cubicBezTo>
                    <a:pt x="1396754" y="519196"/>
                    <a:pt x="1400627" y="512551"/>
                    <a:pt x="1404213" y="515005"/>
                  </a:cubicBezTo>
                  <a:close/>
                  <a:moveTo>
                    <a:pt x="1169708" y="88631"/>
                  </a:moveTo>
                  <a:cubicBezTo>
                    <a:pt x="1171297" y="90856"/>
                    <a:pt x="1170432" y="92874"/>
                    <a:pt x="1171873" y="95084"/>
                  </a:cubicBezTo>
                  <a:cubicBezTo>
                    <a:pt x="1172701" y="93894"/>
                    <a:pt x="1172243" y="92601"/>
                    <a:pt x="1172768" y="91374"/>
                  </a:cubicBezTo>
                  <a:cubicBezTo>
                    <a:pt x="1176079" y="94589"/>
                    <a:pt x="1174076" y="97346"/>
                    <a:pt x="1171718" y="100088"/>
                  </a:cubicBezTo>
                  <a:cubicBezTo>
                    <a:pt x="1170713" y="98728"/>
                    <a:pt x="1169745" y="96156"/>
                    <a:pt x="1168658" y="97346"/>
                  </a:cubicBezTo>
                  <a:cubicBezTo>
                    <a:pt x="1169382" y="99061"/>
                    <a:pt x="1168170" y="100643"/>
                    <a:pt x="1166943" y="102232"/>
                  </a:cubicBezTo>
                  <a:cubicBezTo>
                    <a:pt x="1166204" y="100902"/>
                    <a:pt x="1165465" y="99615"/>
                    <a:pt x="1164703" y="98292"/>
                  </a:cubicBezTo>
                  <a:cubicBezTo>
                    <a:pt x="1169057" y="93096"/>
                    <a:pt x="1168303" y="94693"/>
                    <a:pt x="1169708" y="88631"/>
                  </a:cubicBezTo>
                  <a:close/>
                  <a:moveTo>
                    <a:pt x="1180160" y="107022"/>
                  </a:moveTo>
                  <a:cubicBezTo>
                    <a:pt x="1182858" y="104087"/>
                    <a:pt x="1185371" y="107658"/>
                    <a:pt x="1187995" y="107635"/>
                  </a:cubicBezTo>
                  <a:cubicBezTo>
                    <a:pt x="1185186" y="113675"/>
                    <a:pt x="1180145" y="114480"/>
                    <a:pt x="1180160" y="107022"/>
                  </a:cubicBezTo>
                  <a:close/>
                  <a:moveTo>
                    <a:pt x="1197700" y="98344"/>
                  </a:moveTo>
                  <a:cubicBezTo>
                    <a:pt x="1200073" y="97546"/>
                    <a:pt x="1202520" y="94707"/>
                    <a:pt x="1204789" y="97627"/>
                  </a:cubicBezTo>
                  <a:cubicBezTo>
                    <a:pt x="1202520" y="103452"/>
                    <a:pt x="1200561" y="98706"/>
                    <a:pt x="1198440" y="99645"/>
                  </a:cubicBezTo>
                  <a:cubicBezTo>
                    <a:pt x="1198839" y="100931"/>
                    <a:pt x="1199888" y="102262"/>
                    <a:pt x="1199105" y="103481"/>
                  </a:cubicBezTo>
                  <a:cubicBezTo>
                    <a:pt x="1198048" y="101707"/>
                    <a:pt x="1197863" y="100029"/>
                    <a:pt x="1197700" y="98344"/>
                  </a:cubicBezTo>
                  <a:close/>
                  <a:moveTo>
                    <a:pt x="1215456" y="108515"/>
                  </a:moveTo>
                  <a:cubicBezTo>
                    <a:pt x="1212928" y="105677"/>
                    <a:pt x="1210170" y="110215"/>
                    <a:pt x="1207702" y="105396"/>
                  </a:cubicBezTo>
                  <a:cubicBezTo>
                    <a:pt x="1209949" y="102217"/>
                    <a:pt x="1216099" y="102469"/>
                    <a:pt x="1215456" y="108515"/>
                  </a:cubicBezTo>
                  <a:close/>
                  <a:moveTo>
                    <a:pt x="1213815" y="110895"/>
                  </a:moveTo>
                  <a:cubicBezTo>
                    <a:pt x="1214576" y="111664"/>
                    <a:pt x="1215374" y="111427"/>
                    <a:pt x="1216202" y="109816"/>
                  </a:cubicBezTo>
                  <a:cubicBezTo>
                    <a:pt x="1218131" y="112470"/>
                    <a:pt x="1218819" y="115057"/>
                    <a:pt x="1217547" y="117467"/>
                  </a:cubicBezTo>
                  <a:cubicBezTo>
                    <a:pt x="1216291" y="115870"/>
                    <a:pt x="1214938" y="117201"/>
                    <a:pt x="1213674" y="115877"/>
                  </a:cubicBezTo>
                  <a:cubicBezTo>
                    <a:pt x="1214731" y="114310"/>
                    <a:pt x="1213105" y="112514"/>
                    <a:pt x="1213815" y="110895"/>
                  </a:cubicBezTo>
                  <a:close/>
                  <a:moveTo>
                    <a:pt x="1231799" y="113534"/>
                  </a:moveTo>
                  <a:cubicBezTo>
                    <a:pt x="1227430" y="119366"/>
                    <a:pt x="1223276" y="118361"/>
                    <a:pt x="1219196" y="115086"/>
                  </a:cubicBezTo>
                  <a:cubicBezTo>
                    <a:pt x="1223527" y="109824"/>
                    <a:pt x="1227541" y="115700"/>
                    <a:pt x="1231799" y="113534"/>
                  </a:cubicBezTo>
                  <a:close/>
                  <a:moveTo>
                    <a:pt x="1234571" y="99941"/>
                  </a:moveTo>
                  <a:cubicBezTo>
                    <a:pt x="1232789" y="108574"/>
                    <a:pt x="1227889" y="107052"/>
                    <a:pt x="1224185" y="105411"/>
                  </a:cubicBezTo>
                  <a:cubicBezTo>
                    <a:pt x="1227763" y="100081"/>
                    <a:pt x="1231274" y="96326"/>
                    <a:pt x="1234571" y="99941"/>
                  </a:cubicBezTo>
                  <a:close/>
                  <a:moveTo>
                    <a:pt x="1253671" y="117740"/>
                  </a:moveTo>
                  <a:cubicBezTo>
                    <a:pt x="1254410" y="119906"/>
                    <a:pt x="1253922" y="121953"/>
                    <a:pt x="1255830" y="124178"/>
                  </a:cubicBezTo>
                  <a:cubicBezTo>
                    <a:pt x="1252289" y="128613"/>
                    <a:pt x="1248822" y="130831"/>
                    <a:pt x="1245599" y="124659"/>
                  </a:cubicBezTo>
                  <a:cubicBezTo>
                    <a:pt x="1249680" y="124407"/>
                    <a:pt x="1253494" y="121103"/>
                    <a:pt x="1253671" y="117740"/>
                  </a:cubicBezTo>
                  <a:close/>
                  <a:moveTo>
                    <a:pt x="1300476" y="102535"/>
                  </a:moveTo>
                  <a:cubicBezTo>
                    <a:pt x="1298532" y="105935"/>
                    <a:pt x="1302886" y="103178"/>
                    <a:pt x="1303455" y="107791"/>
                  </a:cubicBezTo>
                  <a:cubicBezTo>
                    <a:pt x="1301940" y="111694"/>
                    <a:pt x="1296787" y="107236"/>
                    <a:pt x="1298074" y="103629"/>
                  </a:cubicBezTo>
                  <a:cubicBezTo>
                    <a:pt x="1299693" y="105795"/>
                    <a:pt x="1299020" y="100902"/>
                    <a:pt x="1300476" y="102535"/>
                  </a:cubicBezTo>
                  <a:close/>
                  <a:moveTo>
                    <a:pt x="1623897" y="110045"/>
                  </a:moveTo>
                  <a:cubicBezTo>
                    <a:pt x="1625937" y="112122"/>
                    <a:pt x="1628066" y="110858"/>
                    <a:pt x="1630017" y="115545"/>
                  </a:cubicBezTo>
                  <a:cubicBezTo>
                    <a:pt x="1626713" y="121052"/>
                    <a:pt x="1623549" y="121606"/>
                    <a:pt x="1620378" y="122353"/>
                  </a:cubicBezTo>
                  <a:cubicBezTo>
                    <a:pt x="1619632" y="121044"/>
                    <a:pt x="1618885" y="119736"/>
                    <a:pt x="1618146" y="118420"/>
                  </a:cubicBezTo>
                  <a:cubicBezTo>
                    <a:pt x="1622648" y="115922"/>
                    <a:pt x="1621923" y="116979"/>
                    <a:pt x="1623897" y="110045"/>
                  </a:cubicBezTo>
                  <a:close/>
                  <a:moveTo>
                    <a:pt x="1649576" y="118346"/>
                  </a:moveTo>
                  <a:cubicBezTo>
                    <a:pt x="1646323" y="111997"/>
                    <a:pt x="1641504" y="122286"/>
                    <a:pt x="1642716" y="111509"/>
                  </a:cubicBezTo>
                  <a:cubicBezTo>
                    <a:pt x="1644520" y="114606"/>
                    <a:pt x="1650478" y="111679"/>
                    <a:pt x="1649576" y="118346"/>
                  </a:cubicBezTo>
                  <a:close/>
                  <a:moveTo>
                    <a:pt x="1948227" y="501958"/>
                  </a:moveTo>
                  <a:cubicBezTo>
                    <a:pt x="1940746" y="510392"/>
                    <a:pt x="1955855" y="504886"/>
                    <a:pt x="1947768" y="516986"/>
                  </a:cubicBezTo>
                  <a:cubicBezTo>
                    <a:pt x="1945240" y="511398"/>
                    <a:pt x="1946017" y="511013"/>
                    <a:pt x="1942468" y="510304"/>
                  </a:cubicBezTo>
                  <a:cubicBezTo>
                    <a:pt x="1943193" y="506830"/>
                    <a:pt x="1944664" y="497959"/>
                    <a:pt x="1948227" y="501958"/>
                  </a:cubicBezTo>
                  <a:close/>
                  <a:moveTo>
                    <a:pt x="1939933" y="516380"/>
                  </a:moveTo>
                  <a:cubicBezTo>
                    <a:pt x="1938920" y="515005"/>
                    <a:pt x="1937960" y="512433"/>
                    <a:pt x="1936865" y="513615"/>
                  </a:cubicBezTo>
                  <a:cubicBezTo>
                    <a:pt x="1935675" y="516173"/>
                    <a:pt x="1937095" y="525213"/>
                    <a:pt x="1933428" y="523417"/>
                  </a:cubicBezTo>
                  <a:cubicBezTo>
                    <a:pt x="1932889" y="520453"/>
                    <a:pt x="1934914" y="517659"/>
                    <a:pt x="1932911" y="514576"/>
                  </a:cubicBezTo>
                  <a:cubicBezTo>
                    <a:pt x="1937139" y="513689"/>
                    <a:pt x="1936917" y="503119"/>
                    <a:pt x="1941131" y="502668"/>
                  </a:cubicBezTo>
                  <a:cubicBezTo>
                    <a:pt x="1941914" y="507318"/>
                    <a:pt x="1943422" y="512033"/>
                    <a:pt x="1939933" y="516380"/>
                  </a:cubicBezTo>
                  <a:close/>
                  <a:moveTo>
                    <a:pt x="1726746" y="111753"/>
                  </a:moveTo>
                  <a:cubicBezTo>
                    <a:pt x="1729215" y="108360"/>
                    <a:pt x="1731506" y="110334"/>
                    <a:pt x="1733842" y="111058"/>
                  </a:cubicBezTo>
                  <a:cubicBezTo>
                    <a:pt x="1733783" y="115382"/>
                    <a:pt x="1730435" y="113889"/>
                    <a:pt x="1728106" y="119403"/>
                  </a:cubicBezTo>
                  <a:cubicBezTo>
                    <a:pt x="1725467" y="116705"/>
                    <a:pt x="1728232" y="114399"/>
                    <a:pt x="1726746" y="111753"/>
                  </a:cubicBezTo>
                  <a:close/>
                  <a:moveTo>
                    <a:pt x="1960017" y="501611"/>
                  </a:moveTo>
                  <a:cubicBezTo>
                    <a:pt x="1962131" y="505950"/>
                    <a:pt x="1960630" y="510008"/>
                    <a:pt x="1961185" y="514251"/>
                  </a:cubicBezTo>
                  <a:cubicBezTo>
                    <a:pt x="1959181" y="511546"/>
                    <a:pt x="1956860" y="519130"/>
                    <a:pt x="1954924" y="513785"/>
                  </a:cubicBezTo>
                  <a:cubicBezTo>
                    <a:pt x="1957289" y="507517"/>
                    <a:pt x="1957755" y="508389"/>
                    <a:pt x="1960017" y="501611"/>
                  </a:cubicBezTo>
                  <a:close/>
                  <a:moveTo>
                    <a:pt x="1743090" y="116794"/>
                  </a:moveTo>
                  <a:cubicBezTo>
                    <a:pt x="1739320" y="114103"/>
                    <a:pt x="1740096" y="122530"/>
                    <a:pt x="1736755" y="118805"/>
                  </a:cubicBezTo>
                  <a:cubicBezTo>
                    <a:pt x="1736075" y="115899"/>
                    <a:pt x="1744324" y="108493"/>
                    <a:pt x="1743090" y="116794"/>
                  </a:cubicBezTo>
                  <a:close/>
                  <a:moveTo>
                    <a:pt x="1962330" y="503052"/>
                  </a:moveTo>
                  <a:cubicBezTo>
                    <a:pt x="1963993" y="500221"/>
                    <a:pt x="1965546" y="500340"/>
                    <a:pt x="1967024" y="503392"/>
                  </a:cubicBezTo>
                  <a:cubicBezTo>
                    <a:pt x="1966100" y="506423"/>
                    <a:pt x="1965309" y="508552"/>
                    <a:pt x="1963735" y="508168"/>
                  </a:cubicBezTo>
                  <a:cubicBezTo>
                    <a:pt x="1964570" y="506563"/>
                    <a:pt x="1963446" y="504789"/>
                    <a:pt x="1962330" y="503052"/>
                  </a:cubicBezTo>
                  <a:close/>
                  <a:moveTo>
                    <a:pt x="1973898" y="95779"/>
                  </a:moveTo>
                  <a:cubicBezTo>
                    <a:pt x="1971156" y="91603"/>
                    <a:pt x="1968037" y="99408"/>
                    <a:pt x="1965250" y="96333"/>
                  </a:cubicBezTo>
                  <a:cubicBezTo>
                    <a:pt x="1967859" y="89836"/>
                    <a:pt x="1974305" y="89333"/>
                    <a:pt x="1973898" y="95779"/>
                  </a:cubicBezTo>
                  <a:close/>
                  <a:moveTo>
                    <a:pt x="1986523" y="94227"/>
                  </a:moveTo>
                  <a:cubicBezTo>
                    <a:pt x="1982613" y="93495"/>
                    <a:pt x="1978607" y="96333"/>
                    <a:pt x="1974815" y="92054"/>
                  </a:cubicBezTo>
                  <a:cubicBezTo>
                    <a:pt x="1978873" y="87315"/>
                    <a:pt x="1982798" y="87352"/>
                    <a:pt x="1986523" y="94227"/>
                  </a:cubicBezTo>
                  <a:close/>
                  <a:moveTo>
                    <a:pt x="1992200" y="88387"/>
                  </a:moveTo>
                  <a:cubicBezTo>
                    <a:pt x="1991099" y="89984"/>
                    <a:pt x="1990005" y="91581"/>
                    <a:pt x="1988911" y="93162"/>
                  </a:cubicBezTo>
                  <a:cubicBezTo>
                    <a:pt x="1988150" y="91847"/>
                    <a:pt x="1987425" y="90538"/>
                    <a:pt x="1986679" y="89237"/>
                  </a:cubicBezTo>
                  <a:cubicBezTo>
                    <a:pt x="1988660" y="84263"/>
                    <a:pt x="1990397" y="87515"/>
                    <a:pt x="1992200" y="88387"/>
                  </a:cubicBezTo>
                  <a:close/>
                  <a:moveTo>
                    <a:pt x="2240262" y="301072"/>
                  </a:moveTo>
                  <a:cubicBezTo>
                    <a:pt x="2242694" y="305425"/>
                    <a:pt x="2240787" y="309483"/>
                    <a:pt x="2238310" y="313468"/>
                  </a:cubicBezTo>
                  <a:cubicBezTo>
                    <a:pt x="2234526" y="316543"/>
                    <a:pt x="2229019" y="315870"/>
                    <a:pt x="2223157" y="321088"/>
                  </a:cubicBezTo>
                  <a:cubicBezTo>
                    <a:pt x="2222396" y="319359"/>
                    <a:pt x="2220903" y="317548"/>
                    <a:pt x="2221731" y="315944"/>
                  </a:cubicBezTo>
                  <a:cubicBezTo>
                    <a:pt x="2225744" y="309905"/>
                    <a:pt x="2233994" y="304782"/>
                    <a:pt x="2240262" y="301072"/>
                  </a:cubicBezTo>
                  <a:close/>
                  <a:moveTo>
                    <a:pt x="2261462" y="301456"/>
                  </a:moveTo>
                  <a:cubicBezTo>
                    <a:pt x="2262725" y="304073"/>
                    <a:pt x="2263413" y="306623"/>
                    <a:pt x="2262799" y="309099"/>
                  </a:cubicBezTo>
                  <a:cubicBezTo>
                    <a:pt x="2257522" y="310038"/>
                    <a:pt x="2252163" y="314118"/>
                    <a:pt x="2246981" y="312891"/>
                  </a:cubicBezTo>
                  <a:cubicBezTo>
                    <a:pt x="2251823" y="308242"/>
                    <a:pt x="2256605" y="306105"/>
                    <a:pt x="2261462" y="301456"/>
                  </a:cubicBezTo>
                  <a:close/>
                  <a:moveTo>
                    <a:pt x="2135675" y="71911"/>
                  </a:moveTo>
                  <a:cubicBezTo>
                    <a:pt x="2134951" y="76819"/>
                    <a:pt x="2128978" y="81616"/>
                    <a:pt x="2126029" y="78711"/>
                  </a:cubicBezTo>
                  <a:cubicBezTo>
                    <a:pt x="2129370" y="72251"/>
                    <a:pt x="2132489" y="73182"/>
                    <a:pt x="2135675" y="71911"/>
                  </a:cubicBezTo>
                  <a:close/>
                  <a:moveTo>
                    <a:pt x="2285352" y="290730"/>
                  </a:moveTo>
                  <a:cubicBezTo>
                    <a:pt x="2278455" y="297036"/>
                    <a:pt x="2272520" y="299231"/>
                    <a:pt x="2269068" y="309565"/>
                  </a:cubicBezTo>
                  <a:cubicBezTo>
                    <a:pt x="2268077" y="307842"/>
                    <a:pt x="2267079" y="306083"/>
                    <a:pt x="2266089" y="304324"/>
                  </a:cubicBezTo>
                  <a:cubicBezTo>
                    <a:pt x="2270842" y="301885"/>
                    <a:pt x="2276593" y="285556"/>
                    <a:pt x="2285352" y="290730"/>
                  </a:cubicBezTo>
                  <a:close/>
                  <a:moveTo>
                    <a:pt x="2191742" y="36053"/>
                  </a:moveTo>
                  <a:cubicBezTo>
                    <a:pt x="2193117" y="33887"/>
                    <a:pt x="2194470" y="32660"/>
                    <a:pt x="2195778" y="32609"/>
                  </a:cubicBezTo>
                  <a:cubicBezTo>
                    <a:pt x="2199644" y="38781"/>
                    <a:pt x="2192888" y="44110"/>
                    <a:pt x="2198380" y="50386"/>
                  </a:cubicBezTo>
                  <a:cubicBezTo>
                    <a:pt x="2195475" y="51251"/>
                    <a:pt x="2192422" y="56906"/>
                    <a:pt x="2189731" y="50985"/>
                  </a:cubicBezTo>
                  <a:cubicBezTo>
                    <a:pt x="2194839" y="51524"/>
                    <a:pt x="2196465" y="43083"/>
                    <a:pt x="2191742" y="36053"/>
                  </a:cubicBezTo>
                  <a:close/>
                  <a:moveTo>
                    <a:pt x="2343259" y="297753"/>
                  </a:moveTo>
                  <a:cubicBezTo>
                    <a:pt x="2345499" y="301256"/>
                    <a:pt x="2342808" y="304405"/>
                    <a:pt x="2342971" y="307776"/>
                  </a:cubicBezTo>
                  <a:cubicBezTo>
                    <a:pt x="2341204" y="305773"/>
                    <a:pt x="2339268" y="308818"/>
                    <a:pt x="2337590" y="303607"/>
                  </a:cubicBezTo>
                  <a:cubicBezTo>
                    <a:pt x="2339511" y="300761"/>
                    <a:pt x="2341293" y="302328"/>
                    <a:pt x="2343259" y="297753"/>
                  </a:cubicBezTo>
                  <a:close/>
                  <a:moveTo>
                    <a:pt x="2314217" y="193780"/>
                  </a:moveTo>
                  <a:cubicBezTo>
                    <a:pt x="2316390" y="195443"/>
                    <a:pt x="2318083" y="186646"/>
                    <a:pt x="2319221" y="184111"/>
                  </a:cubicBezTo>
                  <a:cubicBezTo>
                    <a:pt x="2322510" y="186853"/>
                    <a:pt x="2319746" y="189174"/>
                    <a:pt x="2320559" y="191739"/>
                  </a:cubicBezTo>
                  <a:cubicBezTo>
                    <a:pt x="2321372" y="191119"/>
                    <a:pt x="2322133" y="191466"/>
                    <a:pt x="2322873" y="193181"/>
                  </a:cubicBezTo>
                  <a:cubicBezTo>
                    <a:pt x="2318933" y="194275"/>
                    <a:pt x="2315577" y="192966"/>
                    <a:pt x="2317129" y="201519"/>
                  </a:cubicBezTo>
                  <a:cubicBezTo>
                    <a:pt x="2315207" y="201489"/>
                    <a:pt x="2313958" y="197069"/>
                    <a:pt x="2314217" y="193780"/>
                  </a:cubicBezTo>
                  <a:close/>
                  <a:moveTo>
                    <a:pt x="2285699" y="72251"/>
                  </a:moveTo>
                  <a:cubicBezTo>
                    <a:pt x="2283984" y="68452"/>
                    <a:pt x="2281922" y="75829"/>
                    <a:pt x="2280244" y="70580"/>
                  </a:cubicBezTo>
                  <a:cubicBezTo>
                    <a:pt x="2281819" y="65177"/>
                    <a:pt x="2287030" y="67528"/>
                    <a:pt x="2285699" y="72251"/>
                  </a:cubicBezTo>
                  <a:close/>
                  <a:moveTo>
                    <a:pt x="2307646" y="73936"/>
                  </a:moveTo>
                  <a:cubicBezTo>
                    <a:pt x="2303602" y="77647"/>
                    <a:pt x="2299574" y="81077"/>
                    <a:pt x="2295782" y="76797"/>
                  </a:cubicBezTo>
                  <a:cubicBezTo>
                    <a:pt x="2299699" y="76590"/>
                    <a:pt x="2303854" y="69442"/>
                    <a:pt x="2307646" y="73936"/>
                  </a:cubicBezTo>
                  <a:close/>
                  <a:moveTo>
                    <a:pt x="2323242" y="77677"/>
                  </a:moveTo>
                  <a:cubicBezTo>
                    <a:pt x="2321084" y="79998"/>
                    <a:pt x="2318911" y="82407"/>
                    <a:pt x="2316967" y="77174"/>
                  </a:cubicBezTo>
                  <a:cubicBezTo>
                    <a:pt x="2319147" y="74291"/>
                    <a:pt x="2321246" y="74476"/>
                    <a:pt x="2323242" y="77677"/>
                  </a:cubicBezTo>
                  <a:close/>
                  <a:moveTo>
                    <a:pt x="2322436" y="52485"/>
                  </a:moveTo>
                  <a:cubicBezTo>
                    <a:pt x="2324388" y="56654"/>
                    <a:pt x="2325201" y="56713"/>
                    <a:pt x="2325571" y="52729"/>
                  </a:cubicBezTo>
                  <a:cubicBezTo>
                    <a:pt x="2329008" y="57083"/>
                    <a:pt x="2321912" y="61843"/>
                    <a:pt x="2320722" y="57393"/>
                  </a:cubicBezTo>
                  <a:cubicBezTo>
                    <a:pt x="2321875" y="55767"/>
                    <a:pt x="2322170" y="54141"/>
                    <a:pt x="2322436" y="52485"/>
                  </a:cubicBezTo>
                  <a:close/>
                  <a:moveTo>
                    <a:pt x="2461395" y="107229"/>
                  </a:moveTo>
                  <a:cubicBezTo>
                    <a:pt x="2461262" y="111819"/>
                    <a:pt x="2457189" y="114606"/>
                    <a:pt x="2454890" y="114251"/>
                  </a:cubicBezTo>
                  <a:cubicBezTo>
                    <a:pt x="2454986" y="110858"/>
                    <a:pt x="2459200" y="103437"/>
                    <a:pt x="2461395" y="107229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descr="곡선의 붓놀림" id="614" name="Google Shape;614;p4"/>
            <p:cNvGrpSpPr/>
            <p:nvPr/>
          </p:nvGrpSpPr>
          <p:grpSpPr>
            <a:xfrm>
              <a:off x="1988293" y="3439424"/>
              <a:ext cx="734944" cy="540259"/>
              <a:chOff x="1988293" y="3439424"/>
              <a:chExt cx="734944" cy="540259"/>
            </a:xfrm>
          </p:grpSpPr>
          <p:sp>
            <p:nvSpPr>
              <p:cNvPr descr="곡선의 붓놀림" id="615" name="Google Shape;615;p4"/>
              <p:cNvSpPr/>
              <p:nvPr/>
            </p:nvSpPr>
            <p:spPr>
              <a:xfrm>
                <a:off x="2026811" y="3772695"/>
                <a:ext cx="7014" cy="5303"/>
              </a:xfrm>
              <a:custGeom>
                <a:rect b="b" l="l" r="r" t="t"/>
                <a:pathLst>
                  <a:path extrusionOk="0" h="5303" w="7014">
                    <a:moveTo>
                      <a:pt x="0" y="1459"/>
                    </a:moveTo>
                    <a:cubicBezTo>
                      <a:pt x="2210" y="6056"/>
                      <a:pt x="4561" y="6367"/>
                      <a:pt x="7015" y="3262"/>
                    </a:cubicBezTo>
                    <a:cubicBezTo>
                      <a:pt x="4649" y="3225"/>
                      <a:pt x="2461" y="-2651"/>
                      <a:pt x="0" y="145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16" name="Google Shape;616;p4"/>
              <p:cNvSpPr/>
              <p:nvPr/>
            </p:nvSpPr>
            <p:spPr>
              <a:xfrm>
                <a:off x="2033456" y="3759521"/>
                <a:ext cx="7014" cy="5612"/>
              </a:xfrm>
              <a:custGeom>
                <a:rect b="b" l="l" r="r" t="t"/>
                <a:pathLst>
                  <a:path extrusionOk="0" h="5612" w="7014">
                    <a:moveTo>
                      <a:pt x="0" y="2599"/>
                    </a:moveTo>
                    <a:cubicBezTo>
                      <a:pt x="2395" y="1372"/>
                      <a:pt x="4539" y="8343"/>
                      <a:pt x="7015" y="4380"/>
                    </a:cubicBezTo>
                    <a:cubicBezTo>
                      <a:pt x="4709" y="2680"/>
                      <a:pt x="2535" y="-3425"/>
                      <a:pt x="0" y="259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17" name="Google Shape;617;p4"/>
              <p:cNvSpPr/>
              <p:nvPr/>
            </p:nvSpPr>
            <p:spPr>
              <a:xfrm>
                <a:off x="2051581" y="3780038"/>
                <a:ext cx="6342" cy="7253"/>
              </a:xfrm>
              <a:custGeom>
                <a:rect b="b" l="l" r="r" t="t"/>
                <a:pathLst>
                  <a:path extrusionOk="0" h="7253" w="6342">
                    <a:moveTo>
                      <a:pt x="0" y="6091"/>
                    </a:moveTo>
                    <a:cubicBezTo>
                      <a:pt x="2454" y="9240"/>
                      <a:pt x="2617" y="5108"/>
                      <a:pt x="6342" y="4073"/>
                    </a:cubicBezTo>
                    <a:cubicBezTo>
                      <a:pt x="5130" y="806"/>
                      <a:pt x="3814" y="1412"/>
                      <a:pt x="2550" y="0"/>
                    </a:cubicBezTo>
                    <a:cubicBezTo>
                      <a:pt x="976" y="1974"/>
                      <a:pt x="1715" y="4125"/>
                      <a:pt x="0" y="609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18" name="Google Shape;618;p4"/>
              <p:cNvSpPr/>
              <p:nvPr/>
            </p:nvSpPr>
            <p:spPr>
              <a:xfrm>
                <a:off x="2120406" y="3896203"/>
                <a:ext cx="7835" cy="8518"/>
              </a:xfrm>
              <a:custGeom>
                <a:rect b="b" l="l" r="r" t="t"/>
                <a:pathLst>
                  <a:path extrusionOk="0" h="8518" w="7835">
                    <a:moveTo>
                      <a:pt x="0" y="3271"/>
                    </a:moveTo>
                    <a:cubicBezTo>
                      <a:pt x="990" y="4986"/>
                      <a:pt x="1988" y="6767"/>
                      <a:pt x="2979" y="8519"/>
                    </a:cubicBezTo>
                    <a:cubicBezTo>
                      <a:pt x="4686" y="4062"/>
                      <a:pt x="6157" y="7292"/>
                      <a:pt x="7835" y="3877"/>
                    </a:cubicBezTo>
                    <a:cubicBezTo>
                      <a:pt x="5374" y="-1083"/>
                      <a:pt x="2757" y="-1283"/>
                      <a:pt x="0" y="327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19" name="Google Shape;619;p4"/>
              <p:cNvSpPr/>
              <p:nvPr/>
            </p:nvSpPr>
            <p:spPr>
              <a:xfrm>
                <a:off x="2046530" y="3761987"/>
                <a:ext cx="5581" cy="8101"/>
              </a:xfrm>
              <a:custGeom>
                <a:rect b="b" l="l" r="r" t="t"/>
                <a:pathLst>
                  <a:path extrusionOk="0" h="8101" w="5581">
                    <a:moveTo>
                      <a:pt x="202" y="2417"/>
                    </a:moveTo>
                    <a:cubicBezTo>
                      <a:pt x="-1077" y="6024"/>
                      <a:pt x="4068" y="10474"/>
                      <a:pt x="5576" y="6608"/>
                    </a:cubicBezTo>
                    <a:cubicBezTo>
                      <a:pt x="5702" y="1841"/>
                      <a:pt x="3750" y="4930"/>
                      <a:pt x="1858" y="0"/>
                    </a:cubicBezTo>
                    <a:cubicBezTo>
                      <a:pt x="1585" y="1892"/>
                      <a:pt x="1267" y="3748"/>
                      <a:pt x="202" y="2417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20" name="Google Shape;620;p4"/>
              <p:cNvSpPr/>
              <p:nvPr/>
            </p:nvSpPr>
            <p:spPr>
              <a:xfrm>
                <a:off x="2131302" y="3898055"/>
                <a:ext cx="5232" cy="12639"/>
              </a:xfrm>
              <a:custGeom>
                <a:rect b="b" l="l" r="r" t="t"/>
                <a:pathLst>
                  <a:path extrusionOk="0" h="12639" w="5232">
                    <a:moveTo>
                      <a:pt x="0" y="4768"/>
                    </a:moveTo>
                    <a:cubicBezTo>
                      <a:pt x="3016" y="4886"/>
                      <a:pt x="2986" y="9217"/>
                      <a:pt x="4479" y="12640"/>
                    </a:cubicBezTo>
                    <a:cubicBezTo>
                      <a:pt x="5869" y="8567"/>
                      <a:pt x="5256" y="4339"/>
                      <a:pt x="3289" y="0"/>
                    </a:cubicBezTo>
                    <a:cubicBezTo>
                      <a:pt x="2203" y="1574"/>
                      <a:pt x="1101" y="3178"/>
                      <a:pt x="0" y="4768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21" name="Google Shape;621;p4"/>
              <p:cNvSpPr/>
              <p:nvPr/>
            </p:nvSpPr>
            <p:spPr>
              <a:xfrm>
                <a:off x="2092635" y="3799204"/>
                <a:ext cx="6408" cy="5660"/>
              </a:xfrm>
              <a:custGeom>
                <a:rect b="b" l="l" r="r" t="t"/>
                <a:pathLst>
                  <a:path extrusionOk="0" h="5660" w="6408">
                    <a:moveTo>
                      <a:pt x="140" y="1427"/>
                    </a:moveTo>
                    <a:cubicBezTo>
                      <a:pt x="-946" y="5847"/>
                      <a:pt x="4583" y="7976"/>
                      <a:pt x="6408" y="1908"/>
                    </a:cubicBezTo>
                    <a:cubicBezTo>
                      <a:pt x="4479" y="-4006"/>
                      <a:pt x="2092" y="6158"/>
                      <a:pt x="140" y="1427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22" name="Google Shape;622;p4"/>
              <p:cNvSpPr/>
              <p:nvPr/>
            </p:nvSpPr>
            <p:spPr>
              <a:xfrm>
                <a:off x="2160773" y="3905173"/>
                <a:ext cx="23749" cy="16084"/>
              </a:xfrm>
              <a:custGeom>
                <a:rect b="b" l="l" r="r" t="t"/>
                <a:pathLst>
                  <a:path extrusionOk="0" h="16084" w="23749">
                    <a:moveTo>
                      <a:pt x="0" y="10001"/>
                    </a:moveTo>
                    <a:cubicBezTo>
                      <a:pt x="1175" y="10541"/>
                      <a:pt x="3430" y="8656"/>
                      <a:pt x="2314" y="11435"/>
                    </a:cubicBezTo>
                    <a:cubicBezTo>
                      <a:pt x="3799" y="14466"/>
                      <a:pt x="5573" y="7798"/>
                      <a:pt x="7170" y="6778"/>
                    </a:cubicBezTo>
                    <a:cubicBezTo>
                      <a:pt x="8279" y="11620"/>
                      <a:pt x="10836" y="13741"/>
                      <a:pt x="13963" y="16085"/>
                    </a:cubicBezTo>
                    <a:cubicBezTo>
                      <a:pt x="14170" y="5965"/>
                      <a:pt x="19500" y="7207"/>
                      <a:pt x="23750" y="4302"/>
                    </a:cubicBezTo>
                    <a:cubicBezTo>
                      <a:pt x="21399" y="3799"/>
                      <a:pt x="18997" y="5263"/>
                      <a:pt x="16816" y="0"/>
                    </a:cubicBezTo>
                    <a:cubicBezTo>
                      <a:pt x="16668" y="6926"/>
                      <a:pt x="15345" y="3984"/>
                      <a:pt x="11879" y="7148"/>
                    </a:cubicBezTo>
                    <a:cubicBezTo>
                      <a:pt x="11709" y="5448"/>
                      <a:pt x="11524" y="3748"/>
                      <a:pt x="10459" y="2018"/>
                    </a:cubicBezTo>
                    <a:cubicBezTo>
                      <a:pt x="8286" y="4879"/>
                      <a:pt x="6187" y="4723"/>
                      <a:pt x="4191" y="1530"/>
                    </a:cubicBezTo>
                    <a:cubicBezTo>
                      <a:pt x="2070" y="4272"/>
                      <a:pt x="118" y="7074"/>
                      <a:pt x="0" y="1000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23" name="Google Shape;623;p4"/>
              <p:cNvSpPr/>
              <p:nvPr/>
            </p:nvSpPr>
            <p:spPr>
              <a:xfrm>
                <a:off x="2102843" y="3802467"/>
                <a:ext cx="5649" cy="7950"/>
              </a:xfrm>
              <a:custGeom>
                <a:rect b="b" l="l" r="r" t="t"/>
                <a:pathLst>
                  <a:path extrusionOk="0" h="7950" w="5649">
                    <a:moveTo>
                      <a:pt x="0" y="2703"/>
                    </a:moveTo>
                    <a:cubicBezTo>
                      <a:pt x="1005" y="4447"/>
                      <a:pt x="1988" y="6214"/>
                      <a:pt x="2986" y="7951"/>
                    </a:cubicBezTo>
                    <a:cubicBezTo>
                      <a:pt x="3134" y="6096"/>
                      <a:pt x="4073" y="2636"/>
                      <a:pt x="5440" y="4381"/>
                    </a:cubicBezTo>
                    <a:cubicBezTo>
                      <a:pt x="6749" y="877"/>
                      <a:pt x="1560" y="-2553"/>
                      <a:pt x="0" y="2703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24" name="Google Shape;624;p4"/>
              <p:cNvSpPr/>
              <p:nvPr/>
            </p:nvSpPr>
            <p:spPr>
              <a:xfrm>
                <a:off x="2113310" y="3766413"/>
                <a:ext cx="7177" cy="5145"/>
              </a:xfrm>
              <a:custGeom>
                <a:rect b="b" l="l" r="r" t="t"/>
                <a:pathLst>
                  <a:path extrusionOk="0" h="5145" w="7177">
                    <a:moveTo>
                      <a:pt x="0" y="4415"/>
                    </a:moveTo>
                    <a:cubicBezTo>
                      <a:pt x="2314" y="6070"/>
                      <a:pt x="4701" y="4880"/>
                      <a:pt x="7177" y="1192"/>
                    </a:cubicBezTo>
                    <a:cubicBezTo>
                      <a:pt x="4753" y="83"/>
                      <a:pt x="288" y="-1898"/>
                      <a:pt x="0" y="4415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25" name="Google Shape;625;p4"/>
              <p:cNvSpPr/>
              <p:nvPr/>
            </p:nvSpPr>
            <p:spPr>
              <a:xfrm>
                <a:off x="2225769" y="3945797"/>
                <a:ext cx="6349" cy="4562"/>
              </a:xfrm>
              <a:custGeom>
                <a:rect b="b" l="l" r="r" t="t"/>
                <a:pathLst>
                  <a:path extrusionOk="0" h="4562" w="6349">
                    <a:moveTo>
                      <a:pt x="0" y="2049"/>
                    </a:moveTo>
                    <a:cubicBezTo>
                      <a:pt x="2173" y="6056"/>
                      <a:pt x="6202" y="5198"/>
                      <a:pt x="6350" y="9"/>
                    </a:cubicBezTo>
                    <a:cubicBezTo>
                      <a:pt x="4250" y="268"/>
                      <a:pt x="2188" y="-863"/>
                      <a:pt x="0" y="204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26" name="Google Shape;626;p4"/>
              <p:cNvSpPr/>
              <p:nvPr/>
            </p:nvSpPr>
            <p:spPr>
              <a:xfrm>
                <a:off x="2136749" y="3773489"/>
                <a:ext cx="7835" cy="5314"/>
              </a:xfrm>
              <a:custGeom>
                <a:rect b="b" l="l" r="r" t="t"/>
                <a:pathLst>
                  <a:path extrusionOk="0" h="5314" w="7835">
                    <a:moveTo>
                      <a:pt x="0" y="1655"/>
                    </a:moveTo>
                    <a:cubicBezTo>
                      <a:pt x="2580" y="2505"/>
                      <a:pt x="5012" y="9054"/>
                      <a:pt x="7835" y="2268"/>
                    </a:cubicBezTo>
                    <a:cubicBezTo>
                      <a:pt x="5278" y="435"/>
                      <a:pt x="2713" y="-1450"/>
                      <a:pt x="0" y="1655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27" name="Google Shape;627;p4"/>
              <p:cNvSpPr/>
              <p:nvPr/>
            </p:nvSpPr>
            <p:spPr>
              <a:xfrm>
                <a:off x="2216396" y="3854495"/>
                <a:ext cx="7421" cy="9095"/>
              </a:xfrm>
              <a:custGeom>
                <a:rect b="b" l="l" r="r" t="t"/>
                <a:pathLst>
                  <a:path extrusionOk="0" h="9095" w="7421">
                    <a:moveTo>
                      <a:pt x="163" y="8478"/>
                    </a:moveTo>
                    <a:cubicBezTo>
                      <a:pt x="3511" y="10977"/>
                      <a:pt x="3231" y="5248"/>
                      <a:pt x="7422" y="2772"/>
                    </a:cubicBezTo>
                    <a:cubicBezTo>
                      <a:pt x="6387" y="2343"/>
                      <a:pt x="5345" y="1870"/>
                      <a:pt x="4361" y="0"/>
                    </a:cubicBezTo>
                    <a:cubicBezTo>
                      <a:pt x="2964" y="8234"/>
                      <a:pt x="-828" y="1212"/>
                      <a:pt x="163" y="8478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28" name="Google Shape;628;p4"/>
              <p:cNvSpPr/>
              <p:nvPr/>
            </p:nvSpPr>
            <p:spPr>
              <a:xfrm>
                <a:off x="2157383" y="3749155"/>
                <a:ext cx="6674" cy="10525"/>
              </a:xfrm>
              <a:custGeom>
                <a:rect b="b" l="l" r="r" t="t"/>
                <a:pathLst>
                  <a:path extrusionOk="0" h="10525" w="6674">
                    <a:moveTo>
                      <a:pt x="6538" y="10526"/>
                    </a:moveTo>
                    <a:cubicBezTo>
                      <a:pt x="7610" y="6520"/>
                      <a:pt x="2044" y="6039"/>
                      <a:pt x="581" y="0"/>
                    </a:cubicBezTo>
                    <a:cubicBezTo>
                      <a:pt x="-1918" y="5440"/>
                      <a:pt x="4321" y="8027"/>
                      <a:pt x="6538" y="10526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29" name="Google Shape;629;p4"/>
              <p:cNvSpPr/>
              <p:nvPr/>
            </p:nvSpPr>
            <p:spPr>
              <a:xfrm>
                <a:off x="2189081" y="3762933"/>
                <a:ext cx="9922" cy="8080"/>
              </a:xfrm>
              <a:custGeom>
                <a:rect b="b" l="l" r="r" t="t"/>
                <a:pathLst>
                  <a:path extrusionOk="0" h="8080" w="9922">
                    <a:moveTo>
                      <a:pt x="2013" y="7636"/>
                    </a:moveTo>
                    <a:cubicBezTo>
                      <a:pt x="4644" y="7333"/>
                      <a:pt x="7180" y="9742"/>
                      <a:pt x="9922" y="5736"/>
                    </a:cubicBezTo>
                    <a:cubicBezTo>
                      <a:pt x="6840" y="3570"/>
                      <a:pt x="3698" y="3496"/>
                      <a:pt x="675" y="0"/>
                    </a:cubicBezTo>
                    <a:cubicBezTo>
                      <a:pt x="-2104" y="2291"/>
                      <a:pt x="4777" y="5337"/>
                      <a:pt x="2013" y="7636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30" name="Google Shape;630;p4"/>
              <p:cNvSpPr/>
              <p:nvPr/>
            </p:nvSpPr>
            <p:spPr>
              <a:xfrm>
                <a:off x="2276022" y="3917370"/>
                <a:ext cx="6499" cy="4459"/>
              </a:xfrm>
              <a:custGeom>
                <a:rect b="b" l="l" r="r" t="t"/>
                <a:pathLst>
                  <a:path extrusionOk="0" h="4459" w="6499">
                    <a:moveTo>
                      <a:pt x="158" y="458"/>
                    </a:moveTo>
                    <a:cubicBezTo>
                      <a:pt x="-1024" y="8146"/>
                      <a:pt x="4749" y="2151"/>
                      <a:pt x="6353" y="3452"/>
                    </a:cubicBezTo>
                    <a:cubicBezTo>
                      <a:pt x="7484" y="-2772"/>
                      <a:pt x="1763" y="1545"/>
                      <a:pt x="158" y="458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31" name="Google Shape;631;p4"/>
              <p:cNvSpPr/>
              <p:nvPr/>
            </p:nvSpPr>
            <p:spPr>
              <a:xfrm>
                <a:off x="2275872" y="3887766"/>
                <a:ext cx="6577" cy="10015"/>
              </a:xfrm>
              <a:custGeom>
                <a:rect b="b" l="l" r="r" t="t"/>
                <a:pathLst>
                  <a:path extrusionOk="0" h="10015" w="6577">
                    <a:moveTo>
                      <a:pt x="6577" y="4184"/>
                    </a:moveTo>
                    <a:cubicBezTo>
                      <a:pt x="4892" y="-769"/>
                      <a:pt x="2845" y="6697"/>
                      <a:pt x="1204" y="0"/>
                    </a:cubicBezTo>
                    <a:cubicBezTo>
                      <a:pt x="-297" y="3230"/>
                      <a:pt x="-393" y="6571"/>
                      <a:pt x="908" y="10016"/>
                    </a:cubicBezTo>
                    <a:cubicBezTo>
                      <a:pt x="3266" y="3940"/>
                      <a:pt x="6466" y="10422"/>
                      <a:pt x="6577" y="418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32" name="Google Shape;632;p4"/>
              <p:cNvSpPr/>
              <p:nvPr/>
            </p:nvSpPr>
            <p:spPr>
              <a:xfrm>
                <a:off x="2325699" y="3967631"/>
                <a:ext cx="8596" cy="4349"/>
              </a:xfrm>
              <a:custGeom>
                <a:rect b="b" l="l" r="r" t="t"/>
                <a:pathLst>
                  <a:path extrusionOk="0" h="4349" w="8596">
                    <a:moveTo>
                      <a:pt x="0" y="543"/>
                    </a:moveTo>
                    <a:cubicBezTo>
                      <a:pt x="2779" y="3721"/>
                      <a:pt x="5588" y="6242"/>
                      <a:pt x="8597" y="2428"/>
                    </a:cubicBezTo>
                    <a:cubicBezTo>
                      <a:pt x="5743" y="1408"/>
                      <a:pt x="2949" y="-1098"/>
                      <a:pt x="0" y="543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33" name="Google Shape;633;p4"/>
              <p:cNvSpPr/>
              <p:nvPr/>
            </p:nvSpPr>
            <p:spPr>
              <a:xfrm>
                <a:off x="2173671" y="3692844"/>
                <a:ext cx="6035" cy="10156"/>
              </a:xfrm>
              <a:custGeom>
                <a:rect b="b" l="l" r="r" t="t"/>
                <a:pathLst>
                  <a:path extrusionOk="0" h="10156" w="6035">
                    <a:moveTo>
                      <a:pt x="0" y="4783"/>
                    </a:moveTo>
                    <a:cubicBezTo>
                      <a:pt x="1427" y="9476"/>
                      <a:pt x="3090" y="6490"/>
                      <a:pt x="4553" y="10156"/>
                    </a:cubicBezTo>
                    <a:cubicBezTo>
                      <a:pt x="7458" y="7030"/>
                      <a:pt x="5581" y="3548"/>
                      <a:pt x="3289" y="0"/>
                    </a:cubicBezTo>
                    <a:cubicBezTo>
                      <a:pt x="2203" y="1626"/>
                      <a:pt x="1101" y="3193"/>
                      <a:pt x="0" y="4783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34" name="Google Shape;634;p4"/>
              <p:cNvSpPr/>
              <p:nvPr/>
            </p:nvSpPr>
            <p:spPr>
              <a:xfrm>
                <a:off x="2193881" y="3728523"/>
                <a:ext cx="6255" cy="7562"/>
              </a:xfrm>
              <a:custGeom>
                <a:rect b="b" l="l" r="r" t="t"/>
                <a:pathLst>
                  <a:path extrusionOk="0" h="7562" w="6255">
                    <a:moveTo>
                      <a:pt x="0" y="2078"/>
                    </a:moveTo>
                    <a:cubicBezTo>
                      <a:pt x="1929" y="7548"/>
                      <a:pt x="4066" y="6284"/>
                      <a:pt x="6120" y="7563"/>
                    </a:cubicBezTo>
                    <a:cubicBezTo>
                      <a:pt x="7170" y="3808"/>
                      <a:pt x="1818" y="-3621"/>
                      <a:pt x="0" y="2078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35" name="Google Shape;635;p4"/>
              <p:cNvSpPr/>
              <p:nvPr/>
            </p:nvSpPr>
            <p:spPr>
              <a:xfrm>
                <a:off x="2190015" y="3693746"/>
                <a:ext cx="23735" cy="15522"/>
              </a:xfrm>
              <a:custGeom>
                <a:rect b="b" l="l" r="r" t="t"/>
                <a:pathLst>
                  <a:path extrusionOk="0" h="15522" w="23735">
                    <a:moveTo>
                      <a:pt x="0" y="8922"/>
                    </a:moveTo>
                    <a:cubicBezTo>
                      <a:pt x="488" y="10267"/>
                      <a:pt x="1020" y="9698"/>
                      <a:pt x="1574" y="9055"/>
                    </a:cubicBezTo>
                    <a:cubicBezTo>
                      <a:pt x="7650" y="15878"/>
                      <a:pt x="14111" y="10119"/>
                      <a:pt x="20231" y="15523"/>
                    </a:cubicBezTo>
                    <a:cubicBezTo>
                      <a:pt x="23816" y="11613"/>
                      <a:pt x="21710" y="7266"/>
                      <a:pt x="23735" y="3238"/>
                    </a:cubicBezTo>
                    <a:cubicBezTo>
                      <a:pt x="20305" y="-754"/>
                      <a:pt x="20830" y="7318"/>
                      <a:pt x="18139" y="6557"/>
                    </a:cubicBezTo>
                    <a:cubicBezTo>
                      <a:pt x="15286" y="3075"/>
                      <a:pt x="17378" y="259"/>
                      <a:pt x="14421" y="0"/>
                    </a:cubicBezTo>
                    <a:cubicBezTo>
                      <a:pt x="14126" y="6830"/>
                      <a:pt x="9668" y="4649"/>
                      <a:pt x="7104" y="8205"/>
                    </a:cubicBezTo>
                    <a:cubicBezTo>
                      <a:pt x="5403" y="3334"/>
                      <a:pt x="3548" y="4649"/>
                      <a:pt x="1804" y="1523"/>
                    </a:cubicBezTo>
                    <a:cubicBezTo>
                      <a:pt x="-1789" y="3755"/>
                      <a:pt x="3585" y="6682"/>
                      <a:pt x="0" y="8922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36" name="Google Shape;636;p4"/>
              <p:cNvSpPr/>
              <p:nvPr/>
            </p:nvSpPr>
            <p:spPr>
              <a:xfrm>
                <a:off x="2317390" y="3897375"/>
                <a:ext cx="6831" cy="14096"/>
              </a:xfrm>
              <a:custGeom>
                <a:rect b="b" l="l" r="r" t="t"/>
                <a:pathLst>
                  <a:path extrusionOk="0" h="14096" w="6831">
                    <a:moveTo>
                      <a:pt x="2388" y="7503"/>
                    </a:moveTo>
                    <a:cubicBezTo>
                      <a:pt x="798" y="5847"/>
                      <a:pt x="5507" y="3171"/>
                      <a:pt x="6423" y="4036"/>
                    </a:cubicBezTo>
                    <a:cubicBezTo>
                      <a:pt x="8249" y="-2373"/>
                      <a:pt x="3400" y="4864"/>
                      <a:pt x="2624" y="0"/>
                    </a:cubicBezTo>
                    <a:cubicBezTo>
                      <a:pt x="-643" y="2676"/>
                      <a:pt x="1249" y="5743"/>
                      <a:pt x="0" y="8597"/>
                    </a:cubicBezTo>
                    <a:cubicBezTo>
                      <a:pt x="2011" y="11258"/>
                      <a:pt x="4073" y="12588"/>
                      <a:pt x="6120" y="14096"/>
                    </a:cubicBezTo>
                    <a:cubicBezTo>
                      <a:pt x="8368" y="10230"/>
                      <a:pt x="4472" y="7562"/>
                      <a:pt x="2388" y="7503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37" name="Google Shape;637;p4"/>
              <p:cNvSpPr/>
              <p:nvPr/>
            </p:nvSpPr>
            <p:spPr>
              <a:xfrm>
                <a:off x="2138575" y="3584753"/>
                <a:ext cx="7768" cy="6501"/>
              </a:xfrm>
              <a:custGeom>
                <a:rect b="b" l="l" r="r" t="t"/>
                <a:pathLst>
                  <a:path extrusionOk="0" h="6501" w="7768">
                    <a:moveTo>
                      <a:pt x="0" y="910"/>
                    </a:moveTo>
                    <a:cubicBezTo>
                      <a:pt x="2528" y="3896"/>
                      <a:pt x="4967" y="9898"/>
                      <a:pt x="7769" y="4007"/>
                    </a:cubicBezTo>
                    <a:cubicBezTo>
                      <a:pt x="5189" y="2462"/>
                      <a:pt x="2713" y="-1870"/>
                      <a:pt x="0" y="91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38" name="Google Shape;638;p4"/>
              <p:cNvSpPr/>
              <p:nvPr/>
            </p:nvSpPr>
            <p:spPr>
              <a:xfrm>
                <a:off x="2137856" y="3575397"/>
                <a:ext cx="5656" cy="5124"/>
              </a:xfrm>
              <a:custGeom>
                <a:rect b="b" l="l" r="r" t="t"/>
                <a:pathLst>
                  <a:path extrusionOk="0" h="5124" w="5656">
                    <a:moveTo>
                      <a:pt x="209" y="1411"/>
                    </a:moveTo>
                    <a:cubicBezTo>
                      <a:pt x="-1107" y="5728"/>
                      <a:pt x="4156" y="6267"/>
                      <a:pt x="5657" y="3104"/>
                    </a:cubicBezTo>
                    <a:cubicBezTo>
                      <a:pt x="4023" y="-3926"/>
                      <a:pt x="1976" y="3481"/>
                      <a:pt x="209" y="14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39" name="Google Shape;639;p4"/>
              <p:cNvSpPr/>
              <p:nvPr/>
            </p:nvSpPr>
            <p:spPr>
              <a:xfrm>
                <a:off x="2146967" y="3577532"/>
                <a:ext cx="4373" cy="10148"/>
              </a:xfrm>
              <a:custGeom>
                <a:rect b="b" l="l" r="r" t="t"/>
                <a:pathLst>
                  <a:path extrusionOk="0" h="10148" w="4373">
                    <a:moveTo>
                      <a:pt x="1757" y="10149"/>
                    </a:moveTo>
                    <a:cubicBezTo>
                      <a:pt x="3915" y="7384"/>
                      <a:pt x="3132" y="4406"/>
                      <a:pt x="4374" y="1567"/>
                    </a:cubicBezTo>
                    <a:cubicBezTo>
                      <a:pt x="3087" y="259"/>
                      <a:pt x="1757" y="1611"/>
                      <a:pt x="493" y="0"/>
                    </a:cubicBezTo>
                    <a:cubicBezTo>
                      <a:pt x="-616" y="3275"/>
                      <a:pt x="293" y="6704"/>
                      <a:pt x="1757" y="1014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40" name="Google Shape;640;p4"/>
              <p:cNvSpPr/>
              <p:nvPr/>
            </p:nvSpPr>
            <p:spPr>
              <a:xfrm>
                <a:off x="2329239" y="3902823"/>
                <a:ext cx="8873" cy="7228"/>
              </a:xfrm>
              <a:custGeom>
                <a:rect b="b" l="l" r="r" t="t"/>
                <a:pathLst>
                  <a:path extrusionOk="0" h="7228" w="8873">
                    <a:moveTo>
                      <a:pt x="22" y="302"/>
                    </a:moveTo>
                    <a:cubicBezTo>
                      <a:pt x="-429" y="8049"/>
                      <a:pt x="6179" y="3148"/>
                      <a:pt x="8449" y="7229"/>
                    </a:cubicBezTo>
                    <a:cubicBezTo>
                      <a:pt x="10799" y="-925"/>
                      <a:pt x="2764" y="-259"/>
                      <a:pt x="22" y="302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41" name="Google Shape;641;p4"/>
              <p:cNvSpPr/>
              <p:nvPr/>
            </p:nvSpPr>
            <p:spPr>
              <a:xfrm>
                <a:off x="2122202" y="3496030"/>
                <a:ext cx="10444" cy="8388"/>
              </a:xfrm>
              <a:custGeom>
                <a:rect b="b" l="l" r="r" t="t"/>
                <a:pathLst>
                  <a:path extrusionOk="0" h="8388" w="10444">
                    <a:moveTo>
                      <a:pt x="0" y="7968"/>
                    </a:moveTo>
                    <a:cubicBezTo>
                      <a:pt x="2328" y="9617"/>
                      <a:pt x="5973" y="6305"/>
                      <a:pt x="10445" y="0"/>
                    </a:cubicBezTo>
                    <a:cubicBezTo>
                      <a:pt x="6985" y="2380"/>
                      <a:pt x="3607" y="1412"/>
                      <a:pt x="0" y="7968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42" name="Google Shape;642;p4"/>
              <p:cNvSpPr/>
              <p:nvPr/>
            </p:nvSpPr>
            <p:spPr>
              <a:xfrm>
                <a:off x="2352690" y="3905952"/>
                <a:ext cx="6119" cy="9048"/>
              </a:xfrm>
              <a:custGeom>
                <a:rect b="b" l="l" r="r" t="t"/>
                <a:pathLst>
                  <a:path extrusionOk="0" h="9048" w="6119">
                    <a:moveTo>
                      <a:pt x="6116" y="6990"/>
                    </a:moveTo>
                    <a:cubicBezTo>
                      <a:pt x="6242" y="2895"/>
                      <a:pt x="2413" y="-2708"/>
                      <a:pt x="3" y="1484"/>
                    </a:cubicBezTo>
                    <a:cubicBezTo>
                      <a:pt x="-130" y="5320"/>
                      <a:pt x="3640" y="12623"/>
                      <a:pt x="6116" y="699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43" name="Google Shape;643;p4"/>
              <p:cNvSpPr/>
              <p:nvPr/>
            </p:nvSpPr>
            <p:spPr>
              <a:xfrm>
                <a:off x="2195433" y="3622008"/>
                <a:ext cx="8332" cy="8143"/>
              </a:xfrm>
              <a:custGeom>
                <a:rect b="b" l="l" r="r" t="t"/>
                <a:pathLst>
                  <a:path extrusionOk="0" h="8143" w="8332">
                    <a:moveTo>
                      <a:pt x="0" y="5721"/>
                    </a:moveTo>
                    <a:cubicBezTo>
                      <a:pt x="2439" y="10807"/>
                      <a:pt x="11413" y="7399"/>
                      <a:pt x="7244" y="0"/>
                    </a:cubicBezTo>
                    <a:cubicBezTo>
                      <a:pt x="4686" y="6608"/>
                      <a:pt x="2439" y="3119"/>
                      <a:pt x="0" y="572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44" name="Google Shape;644;p4"/>
              <p:cNvSpPr/>
              <p:nvPr/>
            </p:nvSpPr>
            <p:spPr>
              <a:xfrm>
                <a:off x="2247848" y="3706443"/>
                <a:ext cx="11132" cy="11157"/>
              </a:xfrm>
              <a:custGeom>
                <a:rect b="b" l="l" r="r" t="t"/>
                <a:pathLst>
                  <a:path extrusionOk="0" h="11157" w="11132">
                    <a:moveTo>
                      <a:pt x="0" y="5731"/>
                    </a:moveTo>
                    <a:cubicBezTo>
                      <a:pt x="370" y="12517"/>
                      <a:pt x="7606" y="13086"/>
                      <a:pt x="10969" y="6603"/>
                    </a:cubicBezTo>
                    <a:cubicBezTo>
                      <a:pt x="9410" y="4785"/>
                      <a:pt x="10208" y="3173"/>
                      <a:pt x="11132" y="1577"/>
                    </a:cubicBezTo>
                    <a:cubicBezTo>
                      <a:pt x="7651" y="-4640"/>
                      <a:pt x="3555" y="9811"/>
                      <a:pt x="0" y="573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45" name="Google Shape;645;p4"/>
              <p:cNvSpPr/>
              <p:nvPr/>
            </p:nvSpPr>
            <p:spPr>
              <a:xfrm>
                <a:off x="2163301" y="3546133"/>
                <a:ext cx="9328" cy="6503"/>
              </a:xfrm>
              <a:custGeom>
                <a:rect b="b" l="l" r="r" t="t"/>
                <a:pathLst>
                  <a:path extrusionOk="0" h="6503" w="9328">
                    <a:moveTo>
                      <a:pt x="0" y="1240"/>
                    </a:moveTo>
                    <a:cubicBezTo>
                      <a:pt x="2949" y="7568"/>
                      <a:pt x="6106" y="7582"/>
                      <a:pt x="9328" y="4478"/>
                    </a:cubicBezTo>
                    <a:cubicBezTo>
                      <a:pt x="6150" y="5646"/>
                      <a:pt x="3289" y="-3158"/>
                      <a:pt x="0" y="124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46" name="Google Shape;646;p4"/>
              <p:cNvSpPr/>
              <p:nvPr/>
            </p:nvSpPr>
            <p:spPr>
              <a:xfrm>
                <a:off x="2373583" y="3911446"/>
                <a:ext cx="16505" cy="9043"/>
              </a:xfrm>
              <a:custGeom>
                <a:rect b="b" l="l" r="r" t="t"/>
                <a:pathLst>
                  <a:path extrusionOk="0" h="9043" w="16505">
                    <a:moveTo>
                      <a:pt x="0" y="6419"/>
                    </a:moveTo>
                    <a:cubicBezTo>
                      <a:pt x="1175" y="6841"/>
                      <a:pt x="2328" y="7328"/>
                      <a:pt x="1501" y="9043"/>
                    </a:cubicBezTo>
                    <a:cubicBezTo>
                      <a:pt x="6630" y="3736"/>
                      <a:pt x="11354" y="12007"/>
                      <a:pt x="16506" y="6434"/>
                    </a:cubicBezTo>
                    <a:cubicBezTo>
                      <a:pt x="9136" y="6656"/>
                      <a:pt x="5936" y="-8143"/>
                      <a:pt x="0" y="641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47" name="Google Shape;647;p4"/>
              <p:cNvSpPr/>
              <p:nvPr/>
            </p:nvSpPr>
            <p:spPr>
              <a:xfrm>
                <a:off x="2229768" y="3629326"/>
                <a:ext cx="5595" cy="8200"/>
              </a:xfrm>
              <a:custGeom>
                <a:rect b="b" l="l" r="r" t="t"/>
                <a:pathLst>
                  <a:path extrusionOk="0" h="8200" w="5595">
                    <a:moveTo>
                      <a:pt x="0" y="6091"/>
                    </a:moveTo>
                    <a:cubicBezTo>
                      <a:pt x="1663" y="11746"/>
                      <a:pt x="3711" y="4428"/>
                      <a:pt x="5596" y="2757"/>
                    </a:cubicBezTo>
                    <a:cubicBezTo>
                      <a:pt x="4561" y="2351"/>
                      <a:pt x="3518" y="1885"/>
                      <a:pt x="2535" y="0"/>
                    </a:cubicBezTo>
                    <a:cubicBezTo>
                      <a:pt x="2380" y="2092"/>
                      <a:pt x="1478" y="4117"/>
                      <a:pt x="0" y="609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48" name="Google Shape;648;p4"/>
              <p:cNvSpPr/>
              <p:nvPr/>
            </p:nvSpPr>
            <p:spPr>
              <a:xfrm>
                <a:off x="2391135" y="3915263"/>
                <a:ext cx="9161" cy="7998"/>
              </a:xfrm>
              <a:custGeom>
                <a:rect b="b" l="l" r="r" t="t"/>
                <a:pathLst>
                  <a:path extrusionOk="0" h="7998" w="9161">
                    <a:moveTo>
                      <a:pt x="513" y="2750"/>
                    </a:moveTo>
                    <a:cubicBezTo>
                      <a:pt x="-1468" y="7170"/>
                      <a:pt x="2886" y="4406"/>
                      <a:pt x="3492" y="7998"/>
                    </a:cubicBezTo>
                    <a:cubicBezTo>
                      <a:pt x="2198" y="207"/>
                      <a:pt x="6234" y="7666"/>
                      <a:pt x="9161" y="2166"/>
                    </a:cubicBezTo>
                    <a:cubicBezTo>
                      <a:pt x="7543" y="-4583"/>
                      <a:pt x="5340" y="7222"/>
                      <a:pt x="3728" y="459"/>
                    </a:cubicBezTo>
                    <a:cubicBezTo>
                      <a:pt x="2620" y="2285"/>
                      <a:pt x="1511" y="4066"/>
                      <a:pt x="513" y="275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49" name="Google Shape;649;p4"/>
              <p:cNvSpPr/>
              <p:nvPr/>
            </p:nvSpPr>
            <p:spPr>
              <a:xfrm>
                <a:off x="2400977" y="3915522"/>
                <a:ext cx="10008" cy="14284"/>
              </a:xfrm>
              <a:custGeom>
                <a:rect b="b" l="l" r="r" t="t"/>
                <a:pathLst>
                  <a:path extrusionOk="0" h="14284" w="10008">
                    <a:moveTo>
                      <a:pt x="0" y="5729"/>
                    </a:moveTo>
                    <a:cubicBezTo>
                      <a:pt x="4982" y="8109"/>
                      <a:pt x="5817" y="18021"/>
                      <a:pt x="10008" y="12773"/>
                    </a:cubicBezTo>
                    <a:cubicBezTo>
                      <a:pt x="5270" y="8220"/>
                      <a:pt x="11583" y="4517"/>
                      <a:pt x="7237" y="0"/>
                    </a:cubicBezTo>
                    <a:cubicBezTo>
                      <a:pt x="6882" y="8804"/>
                      <a:pt x="2587" y="1308"/>
                      <a:pt x="0" y="572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50" name="Google Shape;650;p4"/>
              <p:cNvSpPr/>
              <p:nvPr/>
            </p:nvSpPr>
            <p:spPr>
              <a:xfrm>
                <a:off x="2233745" y="3573400"/>
                <a:ext cx="6695" cy="8761"/>
              </a:xfrm>
              <a:custGeom>
                <a:rect b="b" l="l" r="r" t="t"/>
                <a:pathLst>
                  <a:path extrusionOk="0" h="8761" w="6695">
                    <a:moveTo>
                      <a:pt x="0" y="8338"/>
                    </a:moveTo>
                    <a:cubicBezTo>
                      <a:pt x="3615" y="10023"/>
                      <a:pt x="8855" y="6564"/>
                      <a:pt x="5751" y="0"/>
                    </a:cubicBezTo>
                    <a:cubicBezTo>
                      <a:pt x="2668" y="3711"/>
                      <a:pt x="1501" y="2528"/>
                      <a:pt x="0" y="8338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51" name="Google Shape;651;p4"/>
              <p:cNvSpPr/>
              <p:nvPr/>
            </p:nvSpPr>
            <p:spPr>
              <a:xfrm>
                <a:off x="2427624" y="3920718"/>
                <a:ext cx="19477" cy="15135"/>
              </a:xfrm>
              <a:custGeom>
                <a:rect b="b" l="l" r="r" t="t"/>
                <a:pathLst>
                  <a:path extrusionOk="0" h="15135" w="19477">
                    <a:moveTo>
                      <a:pt x="0" y="2602"/>
                    </a:moveTo>
                    <a:cubicBezTo>
                      <a:pt x="2957" y="8530"/>
                      <a:pt x="6239" y="3955"/>
                      <a:pt x="9328" y="5840"/>
                    </a:cubicBezTo>
                    <a:cubicBezTo>
                      <a:pt x="10836" y="8870"/>
                      <a:pt x="8855" y="11657"/>
                      <a:pt x="6712" y="14414"/>
                    </a:cubicBezTo>
                    <a:cubicBezTo>
                      <a:pt x="12100" y="18214"/>
                      <a:pt x="12130" y="5662"/>
                      <a:pt x="19477" y="7858"/>
                    </a:cubicBezTo>
                    <a:cubicBezTo>
                      <a:pt x="18051" y="2388"/>
                      <a:pt x="17851" y="4797"/>
                      <a:pt x="14998" y="0"/>
                    </a:cubicBezTo>
                    <a:cubicBezTo>
                      <a:pt x="11420" y="4465"/>
                      <a:pt x="16173" y="1597"/>
                      <a:pt x="17156" y="6431"/>
                    </a:cubicBezTo>
                    <a:cubicBezTo>
                      <a:pt x="11406" y="6520"/>
                      <a:pt x="5891" y="-1863"/>
                      <a:pt x="0" y="2602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52" name="Google Shape;652;p4"/>
              <p:cNvSpPr/>
              <p:nvPr/>
            </p:nvSpPr>
            <p:spPr>
              <a:xfrm>
                <a:off x="2352937" y="3738117"/>
                <a:ext cx="8810" cy="7447"/>
              </a:xfrm>
              <a:custGeom>
                <a:rect b="b" l="l" r="r" t="t"/>
                <a:pathLst>
                  <a:path extrusionOk="0" h="7447" w="8810">
                    <a:moveTo>
                      <a:pt x="0" y="6085"/>
                    </a:moveTo>
                    <a:cubicBezTo>
                      <a:pt x="3304" y="9958"/>
                      <a:pt x="7362" y="4776"/>
                      <a:pt x="8811" y="474"/>
                    </a:cubicBezTo>
                    <a:cubicBezTo>
                      <a:pt x="5403" y="-457"/>
                      <a:pt x="1515" y="-657"/>
                      <a:pt x="0" y="6085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53" name="Google Shape;653;p4"/>
              <p:cNvSpPr/>
              <p:nvPr/>
            </p:nvSpPr>
            <p:spPr>
              <a:xfrm>
                <a:off x="2304698" y="3647493"/>
                <a:ext cx="4028" cy="9034"/>
              </a:xfrm>
              <a:custGeom>
                <a:rect b="b" l="l" r="r" t="t"/>
                <a:pathLst>
                  <a:path extrusionOk="0" h="9034" w="4028">
                    <a:moveTo>
                      <a:pt x="0" y="3794"/>
                    </a:moveTo>
                    <a:cubicBezTo>
                      <a:pt x="2853" y="4422"/>
                      <a:pt x="872" y="5568"/>
                      <a:pt x="2979" y="9034"/>
                    </a:cubicBezTo>
                    <a:cubicBezTo>
                      <a:pt x="4420" y="6218"/>
                      <a:pt x="3666" y="3232"/>
                      <a:pt x="4029" y="349"/>
                    </a:cubicBezTo>
                    <a:cubicBezTo>
                      <a:pt x="2765" y="-1077"/>
                      <a:pt x="1353" y="2227"/>
                      <a:pt x="0" y="379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54" name="Google Shape;654;p4"/>
              <p:cNvSpPr/>
              <p:nvPr/>
            </p:nvSpPr>
            <p:spPr>
              <a:xfrm>
                <a:off x="2376332" y="3668697"/>
                <a:ext cx="10304" cy="4300"/>
              </a:xfrm>
              <a:custGeom>
                <a:rect b="b" l="l" r="r" t="t"/>
                <a:pathLst>
                  <a:path extrusionOk="0" h="4300" w="10304">
                    <a:moveTo>
                      <a:pt x="0" y="3221"/>
                    </a:moveTo>
                    <a:cubicBezTo>
                      <a:pt x="3371" y="4581"/>
                      <a:pt x="6741" y="5579"/>
                      <a:pt x="10304" y="242"/>
                    </a:cubicBezTo>
                    <a:cubicBezTo>
                      <a:pt x="7000" y="2312"/>
                      <a:pt x="968" y="-3188"/>
                      <a:pt x="0" y="322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55" name="Google Shape;655;p4"/>
              <p:cNvSpPr/>
              <p:nvPr/>
            </p:nvSpPr>
            <p:spPr>
              <a:xfrm>
                <a:off x="2331405" y="3517695"/>
                <a:ext cx="6050" cy="7960"/>
              </a:xfrm>
              <a:custGeom>
                <a:rect b="b" l="l" r="r" t="t"/>
                <a:pathLst>
                  <a:path extrusionOk="0" h="7960" w="6050">
                    <a:moveTo>
                      <a:pt x="0" y="3777"/>
                    </a:moveTo>
                    <a:cubicBezTo>
                      <a:pt x="1737" y="7236"/>
                      <a:pt x="3607" y="5980"/>
                      <a:pt x="5374" y="7961"/>
                    </a:cubicBezTo>
                    <a:cubicBezTo>
                      <a:pt x="8153" y="5662"/>
                      <a:pt x="1286" y="2616"/>
                      <a:pt x="4051" y="347"/>
                    </a:cubicBezTo>
                    <a:cubicBezTo>
                      <a:pt x="2765" y="-1072"/>
                      <a:pt x="1375" y="2217"/>
                      <a:pt x="0" y="3777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56" name="Google Shape;656;p4"/>
              <p:cNvSpPr/>
              <p:nvPr/>
            </p:nvSpPr>
            <p:spPr>
              <a:xfrm>
                <a:off x="2292724" y="3446372"/>
                <a:ext cx="9557" cy="5789"/>
              </a:xfrm>
              <a:custGeom>
                <a:rect b="b" l="l" r="r" t="t"/>
                <a:pathLst>
                  <a:path extrusionOk="0" h="5789" w="9557">
                    <a:moveTo>
                      <a:pt x="0" y="4295"/>
                    </a:moveTo>
                    <a:cubicBezTo>
                      <a:pt x="3031" y="7643"/>
                      <a:pt x="6246" y="4997"/>
                      <a:pt x="9558" y="0"/>
                    </a:cubicBezTo>
                    <a:cubicBezTo>
                      <a:pt x="6483" y="1020"/>
                      <a:pt x="732" y="-1050"/>
                      <a:pt x="0" y="4295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57" name="Google Shape;657;p4"/>
              <p:cNvSpPr/>
              <p:nvPr/>
            </p:nvSpPr>
            <p:spPr>
              <a:xfrm>
                <a:off x="2456711" y="3713791"/>
                <a:ext cx="4902" cy="7274"/>
              </a:xfrm>
              <a:custGeom>
                <a:rect b="b" l="l" r="r" t="t"/>
                <a:pathLst>
                  <a:path extrusionOk="0" h="7274" w="4902">
                    <a:moveTo>
                      <a:pt x="0" y="2034"/>
                    </a:moveTo>
                    <a:cubicBezTo>
                      <a:pt x="983" y="3786"/>
                      <a:pt x="1988" y="5552"/>
                      <a:pt x="2964" y="7275"/>
                    </a:cubicBezTo>
                    <a:cubicBezTo>
                      <a:pt x="3252" y="5419"/>
                      <a:pt x="3541" y="3571"/>
                      <a:pt x="4605" y="4917"/>
                    </a:cubicBezTo>
                    <a:cubicBezTo>
                      <a:pt x="6143" y="1184"/>
                      <a:pt x="1286" y="-2357"/>
                      <a:pt x="0" y="203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58" name="Google Shape;658;p4"/>
              <p:cNvSpPr/>
              <p:nvPr/>
            </p:nvSpPr>
            <p:spPr>
              <a:xfrm>
                <a:off x="2351052" y="3488594"/>
                <a:ext cx="15079" cy="13837"/>
              </a:xfrm>
              <a:custGeom>
                <a:rect b="b" l="l" r="r" t="t"/>
                <a:pathLst>
                  <a:path extrusionOk="0" h="13837" w="15079">
                    <a:moveTo>
                      <a:pt x="0" y="6786"/>
                    </a:moveTo>
                    <a:cubicBezTo>
                      <a:pt x="3275" y="11147"/>
                      <a:pt x="6823" y="6571"/>
                      <a:pt x="9994" y="13837"/>
                    </a:cubicBezTo>
                    <a:cubicBezTo>
                      <a:pt x="11479" y="11029"/>
                      <a:pt x="9646" y="7961"/>
                      <a:pt x="9484" y="5012"/>
                    </a:cubicBezTo>
                    <a:cubicBezTo>
                      <a:pt x="11723" y="2816"/>
                      <a:pt x="14976" y="7628"/>
                      <a:pt x="15079" y="1678"/>
                    </a:cubicBezTo>
                    <a:cubicBezTo>
                      <a:pt x="13313" y="-355"/>
                      <a:pt x="11302" y="5278"/>
                      <a:pt x="9624" y="0"/>
                    </a:cubicBezTo>
                    <a:cubicBezTo>
                      <a:pt x="7983" y="8759"/>
                      <a:pt x="3755" y="1286"/>
                      <a:pt x="0" y="6786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59" name="Google Shape;659;p4"/>
              <p:cNvSpPr/>
              <p:nvPr/>
            </p:nvSpPr>
            <p:spPr>
              <a:xfrm>
                <a:off x="2472470" y="3680751"/>
                <a:ext cx="5012" cy="9333"/>
              </a:xfrm>
              <a:custGeom>
                <a:rect b="b" l="l" r="r" t="t"/>
                <a:pathLst>
                  <a:path extrusionOk="0" h="9333" w="5012">
                    <a:moveTo>
                      <a:pt x="0" y="7399"/>
                    </a:moveTo>
                    <a:cubicBezTo>
                      <a:pt x="1308" y="7436"/>
                      <a:pt x="2528" y="10304"/>
                      <a:pt x="3873" y="8988"/>
                    </a:cubicBezTo>
                    <a:cubicBezTo>
                      <a:pt x="6475" y="5692"/>
                      <a:pt x="4117" y="81"/>
                      <a:pt x="1796" y="0"/>
                    </a:cubicBezTo>
                    <a:cubicBezTo>
                      <a:pt x="-1781" y="2247"/>
                      <a:pt x="3585" y="5167"/>
                      <a:pt x="0" y="739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60" name="Google Shape;660;p4"/>
              <p:cNvSpPr/>
              <p:nvPr/>
            </p:nvSpPr>
            <p:spPr>
              <a:xfrm>
                <a:off x="2396660" y="3493886"/>
                <a:ext cx="10984" cy="5854"/>
              </a:xfrm>
              <a:custGeom>
                <a:rect b="b" l="l" r="r" t="t"/>
                <a:pathLst>
                  <a:path extrusionOk="0" h="5854" w="10984">
                    <a:moveTo>
                      <a:pt x="0" y="0"/>
                    </a:moveTo>
                    <a:cubicBezTo>
                      <a:pt x="111" y="6305"/>
                      <a:pt x="10356" y="8818"/>
                      <a:pt x="10984" y="872"/>
                    </a:cubicBezTo>
                    <a:cubicBezTo>
                      <a:pt x="7296" y="1537"/>
                      <a:pt x="3533" y="4879"/>
                      <a:pt x="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61" name="Google Shape;661;p4"/>
              <p:cNvSpPr/>
              <p:nvPr/>
            </p:nvSpPr>
            <p:spPr>
              <a:xfrm>
                <a:off x="2390946" y="3447591"/>
                <a:ext cx="7916" cy="4427"/>
              </a:xfrm>
              <a:custGeom>
                <a:rect b="b" l="l" r="r" t="t"/>
                <a:pathLst>
                  <a:path extrusionOk="0" h="4427" w="7916">
                    <a:moveTo>
                      <a:pt x="0" y="1914"/>
                    </a:moveTo>
                    <a:cubicBezTo>
                      <a:pt x="2498" y="5950"/>
                      <a:pt x="5145" y="4989"/>
                      <a:pt x="7917" y="0"/>
                    </a:cubicBezTo>
                    <a:cubicBezTo>
                      <a:pt x="5263" y="924"/>
                      <a:pt x="2720" y="-1486"/>
                      <a:pt x="0" y="191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62" name="Google Shape;662;p4"/>
              <p:cNvSpPr/>
              <p:nvPr/>
            </p:nvSpPr>
            <p:spPr>
              <a:xfrm>
                <a:off x="2435238" y="3515333"/>
                <a:ext cx="7835" cy="4216"/>
              </a:xfrm>
              <a:custGeom>
                <a:rect b="b" l="l" r="r" t="t"/>
                <a:pathLst>
                  <a:path extrusionOk="0" h="4216" w="7835">
                    <a:moveTo>
                      <a:pt x="0" y="1645"/>
                    </a:moveTo>
                    <a:cubicBezTo>
                      <a:pt x="2595" y="2828"/>
                      <a:pt x="5100" y="6420"/>
                      <a:pt x="7835" y="2266"/>
                    </a:cubicBezTo>
                    <a:cubicBezTo>
                      <a:pt x="5278" y="448"/>
                      <a:pt x="2713" y="-1452"/>
                      <a:pt x="0" y="1645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63" name="Google Shape;663;p4"/>
              <p:cNvSpPr/>
              <p:nvPr/>
            </p:nvSpPr>
            <p:spPr>
              <a:xfrm>
                <a:off x="2463156" y="3524422"/>
                <a:ext cx="5656" cy="6445"/>
              </a:xfrm>
              <a:custGeom>
                <a:rect b="b" l="l" r="r" t="t"/>
                <a:pathLst>
                  <a:path extrusionOk="0" h="6445" w="5656">
                    <a:moveTo>
                      <a:pt x="0" y="4768"/>
                    </a:moveTo>
                    <a:cubicBezTo>
                      <a:pt x="1759" y="7104"/>
                      <a:pt x="3689" y="4102"/>
                      <a:pt x="5440" y="6446"/>
                    </a:cubicBezTo>
                    <a:cubicBezTo>
                      <a:pt x="6327" y="4442"/>
                      <a:pt x="4265" y="2188"/>
                      <a:pt x="3282" y="0"/>
                    </a:cubicBezTo>
                    <a:cubicBezTo>
                      <a:pt x="2188" y="1604"/>
                      <a:pt x="1087" y="3193"/>
                      <a:pt x="0" y="4768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64" name="Google Shape;664;p4"/>
              <p:cNvSpPr/>
              <p:nvPr/>
            </p:nvSpPr>
            <p:spPr>
              <a:xfrm>
                <a:off x="2475028" y="3523853"/>
                <a:ext cx="6317" cy="5491"/>
              </a:xfrm>
              <a:custGeom>
                <a:rect b="b" l="l" r="r" t="t"/>
                <a:pathLst>
                  <a:path extrusionOk="0" h="5491" w="6317">
                    <a:moveTo>
                      <a:pt x="0" y="2505"/>
                    </a:moveTo>
                    <a:cubicBezTo>
                      <a:pt x="1951" y="7177"/>
                      <a:pt x="4184" y="2764"/>
                      <a:pt x="6187" y="5492"/>
                    </a:cubicBezTo>
                    <a:cubicBezTo>
                      <a:pt x="7222" y="2779"/>
                      <a:pt x="1826" y="-3475"/>
                      <a:pt x="0" y="2505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65" name="Google Shape;665;p4"/>
              <p:cNvSpPr/>
              <p:nvPr/>
            </p:nvSpPr>
            <p:spPr>
              <a:xfrm>
                <a:off x="2582989" y="3697279"/>
                <a:ext cx="9131" cy="11095"/>
              </a:xfrm>
              <a:custGeom>
                <a:rect b="b" l="l" r="r" t="t"/>
                <a:pathLst>
                  <a:path extrusionOk="0" h="11095" w="9131">
                    <a:moveTo>
                      <a:pt x="1201" y="10859"/>
                    </a:moveTo>
                    <a:cubicBezTo>
                      <a:pt x="2044" y="10090"/>
                      <a:pt x="1681" y="9210"/>
                      <a:pt x="1282" y="8338"/>
                    </a:cubicBezTo>
                    <a:cubicBezTo>
                      <a:pt x="2362" y="7155"/>
                      <a:pt x="3322" y="9742"/>
                      <a:pt x="4342" y="11095"/>
                    </a:cubicBezTo>
                    <a:cubicBezTo>
                      <a:pt x="6250" y="9757"/>
                      <a:pt x="5562" y="2314"/>
                      <a:pt x="8452" y="5130"/>
                    </a:cubicBezTo>
                    <a:cubicBezTo>
                      <a:pt x="11269" y="776"/>
                      <a:pt x="4239" y="3334"/>
                      <a:pt x="7033" y="0"/>
                    </a:cubicBezTo>
                    <a:cubicBezTo>
                      <a:pt x="4572" y="503"/>
                      <a:pt x="-2887" y="4723"/>
                      <a:pt x="1201" y="1085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66" name="Google Shape;666;p4"/>
              <p:cNvSpPr/>
              <p:nvPr/>
            </p:nvSpPr>
            <p:spPr>
              <a:xfrm>
                <a:off x="2593089" y="3695379"/>
                <a:ext cx="8574" cy="10366"/>
              </a:xfrm>
              <a:custGeom>
                <a:rect b="b" l="l" r="r" t="t"/>
                <a:pathLst>
                  <a:path extrusionOk="0" h="10366" w="8574">
                    <a:moveTo>
                      <a:pt x="0" y="4657"/>
                    </a:moveTo>
                    <a:cubicBezTo>
                      <a:pt x="976" y="7325"/>
                      <a:pt x="2040" y="6194"/>
                      <a:pt x="3142" y="4901"/>
                    </a:cubicBezTo>
                    <a:cubicBezTo>
                      <a:pt x="4258" y="6667"/>
                      <a:pt x="5381" y="8419"/>
                      <a:pt x="4546" y="10023"/>
                    </a:cubicBezTo>
                    <a:cubicBezTo>
                      <a:pt x="5817" y="11435"/>
                      <a:pt x="7222" y="8131"/>
                      <a:pt x="8575" y="6564"/>
                    </a:cubicBezTo>
                    <a:cubicBezTo>
                      <a:pt x="7325" y="4376"/>
                      <a:pt x="6083" y="2210"/>
                      <a:pt x="4856" y="0"/>
                    </a:cubicBezTo>
                    <a:cubicBezTo>
                      <a:pt x="3142" y="4472"/>
                      <a:pt x="1678" y="1257"/>
                      <a:pt x="0" y="4657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67" name="Google Shape;667;p4"/>
              <p:cNvSpPr/>
              <p:nvPr/>
            </p:nvSpPr>
            <p:spPr>
              <a:xfrm>
                <a:off x="2610386" y="3720846"/>
                <a:ext cx="6349" cy="5184"/>
              </a:xfrm>
              <a:custGeom>
                <a:rect b="b" l="l" r="r" t="t"/>
                <a:pathLst>
                  <a:path extrusionOk="0" h="5184" w="6349">
                    <a:moveTo>
                      <a:pt x="0" y="4396"/>
                    </a:moveTo>
                    <a:cubicBezTo>
                      <a:pt x="2040" y="6163"/>
                      <a:pt x="4169" y="4729"/>
                      <a:pt x="6350" y="2378"/>
                    </a:cubicBezTo>
                    <a:cubicBezTo>
                      <a:pt x="4391" y="-2279"/>
                      <a:pt x="2203" y="722"/>
                      <a:pt x="0" y="4396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68" name="Google Shape;668;p4"/>
              <p:cNvSpPr/>
              <p:nvPr/>
            </p:nvSpPr>
            <p:spPr>
              <a:xfrm>
                <a:off x="2517333" y="3536081"/>
                <a:ext cx="3089" cy="10145"/>
              </a:xfrm>
              <a:custGeom>
                <a:rect b="b" l="l" r="r" t="t"/>
                <a:pathLst>
                  <a:path extrusionOk="0" h="10145" w="3089">
                    <a:moveTo>
                      <a:pt x="308" y="9917"/>
                    </a:moveTo>
                    <a:cubicBezTo>
                      <a:pt x="3650" y="11676"/>
                      <a:pt x="3583" y="2762"/>
                      <a:pt x="2179" y="12"/>
                    </a:cubicBezTo>
                    <a:cubicBezTo>
                      <a:pt x="-1776" y="-321"/>
                      <a:pt x="1003" y="6280"/>
                      <a:pt x="308" y="9917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69" name="Google Shape;669;p4"/>
              <p:cNvSpPr/>
              <p:nvPr/>
            </p:nvSpPr>
            <p:spPr>
              <a:xfrm>
                <a:off x="2511824" y="3526323"/>
                <a:ext cx="11863" cy="7099"/>
              </a:xfrm>
              <a:custGeom>
                <a:rect b="b" l="l" r="r" t="t"/>
                <a:pathLst>
                  <a:path extrusionOk="0" h="7099" w="11863">
                    <a:moveTo>
                      <a:pt x="0" y="4145"/>
                    </a:moveTo>
                    <a:cubicBezTo>
                      <a:pt x="4036" y="6518"/>
                      <a:pt x="9802" y="10576"/>
                      <a:pt x="11864" y="1277"/>
                    </a:cubicBezTo>
                    <a:cubicBezTo>
                      <a:pt x="7865" y="3576"/>
                      <a:pt x="4184" y="-4599"/>
                      <a:pt x="0" y="4145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70" name="Google Shape;670;p4"/>
              <p:cNvSpPr/>
              <p:nvPr/>
            </p:nvSpPr>
            <p:spPr>
              <a:xfrm>
                <a:off x="2523123" y="3540137"/>
                <a:ext cx="7941" cy="5011"/>
              </a:xfrm>
              <a:custGeom>
                <a:rect b="b" l="l" r="r" t="t"/>
                <a:pathLst>
                  <a:path extrusionOk="0" h="5011" w="7941">
                    <a:moveTo>
                      <a:pt x="32" y="5012"/>
                    </a:moveTo>
                    <a:cubicBezTo>
                      <a:pt x="2679" y="4095"/>
                      <a:pt x="5214" y="6505"/>
                      <a:pt x="7941" y="3112"/>
                    </a:cubicBezTo>
                    <a:cubicBezTo>
                      <a:pt x="5369" y="1597"/>
                      <a:pt x="2723" y="2727"/>
                      <a:pt x="188" y="0"/>
                    </a:cubicBezTo>
                    <a:cubicBezTo>
                      <a:pt x="-530" y="1619"/>
                      <a:pt x="1119" y="3422"/>
                      <a:pt x="32" y="5012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71" name="Google Shape;671;p4"/>
              <p:cNvSpPr/>
              <p:nvPr/>
            </p:nvSpPr>
            <p:spPr>
              <a:xfrm>
                <a:off x="2535833" y="3556524"/>
                <a:ext cx="6592" cy="10984"/>
              </a:xfrm>
              <a:custGeom>
                <a:rect b="b" l="l" r="r" t="t"/>
                <a:pathLst>
                  <a:path extrusionOk="0" h="10984" w="6592">
                    <a:moveTo>
                      <a:pt x="0" y="10984"/>
                    </a:moveTo>
                    <a:cubicBezTo>
                      <a:pt x="6934" y="9033"/>
                      <a:pt x="8471" y="13350"/>
                      <a:pt x="4265" y="0"/>
                    </a:cubicBezTo>
                    <a:cubicBezTo>
                      <a:pt x="872" y="3481"/>
                      <a:pt x="1146" y="7296"/>
                      <a:pt x="0" y="1098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72" name="Google Shape;672;p4"/>
              <p:cNvSpPr/>
              <p:nvPr/>
            </p:nvSpPr>
            <p:spPr>
              <a:xfrm>
                <a:off x="2633974" y="3722608"/>
                <a:ext cx="7835" cy="5039"/>
              </a:xfrm>
              <a:custGeom>
                <a:rect b="b" l="l" r="r" t="t"/>
                <a:pathLst>
                  <a:path extrusionOk="0" h="5039" w="7835">
                    <a:moveTo>
                      <a:pt x="0" y="1961"/>
                    </a:moveTo>
                    <a:cubicBezTo>
                      <a:pt x="2491" y="5849"/>
                      <a:pt x="5108" y="6056"/>
                      <a:pt x="7835" y="2567"/>
                    </a:cubicBezTo>
                    <a:cubicBezTo>
                      <a:pt x="5256" y="1385"/>
                      <a:pt x="2750" y="-2208"/>
                      <a:pt x="0" y="196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73" name="Google Shape;673;p4"/>
              <p:cNvSpPr/>
              <p:nvPr/>
            </p:nvSpPr>
            <p:spPr>
              <a:xfrm>
                <a:off x="2670206" y="3726438"/>
                <a:ext cx="20188" cy="12382"/>
              </a:xfrm>
              <a:custGeom>
                <a:rect b="b" l="l" r="r" t="t"/>
                <a:pathLst>
                  <a:path extrusionOk="0" h="12382" w="20188">
                    <a:moveTo>
                      <a:pt x="1820" y="12383"/>
                    </a:moveTo>
                    <a:cubicBezTo>
                      <a:pt x="9389" y="5819"/>
                      <a:pt x="15680" y="12080"/>
                      <a:pt x="20189" y="2485"/>
                    </a:cubicBezTo>
                    <a:cubicBezTo>
                      <a:pt x="14430" y="2433"/>
                      <a:pt x="8665" y="2692"/>
                      <a:pt x="2796" y="6174"/>
                    </a:cubicBezTo>
                    <a:cubicBezTo>
                      <a:pt x="2056" y="4437"/>
                      <a:pt x="3660" y="2899"/>
                      <a:pt x="4518" y="1280"/>
                    </a:cubicBezTo>
                    <a:cubicBezTo>
                      <a:pt x="-686" y="-3561"/>
                      <a:pt x="-1122" y="6469"/>
                      <a:pt x="1820" y="12383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74" name="Google Shape;674;p4"/>
              <p:cNvSpPr/>
              <p:nvPr/>
            </p:nvSpPr>
            <p:spPr>
              <a:xfrm>
                <a:off x="2583060" y="3549726"/>
                <a:ext cx="4311" cy="9559"/>
              </a:xfrm>
              <a:custGeom>
                <a:rect b="b" l="l" r="r" t="t"/>
                <a:pathLst>
                  <a:path extrusionOk="0" h="9559" w="4311">
                    <a:moveTo>
                      <a:pt x="176" y="8890"/>
                    </a:moveTo>
                    <a:cubicBezTo>
                      <a:pt x="4212" y="12631"/>
                      <a:pt x="1884" y="-690"/>
                      <a:pt x="4286" y="2925"/>
                    </a:cubicBezTo>
                    <a:cubicBezTo>
                      <a:pt x="4737" y="-5228"/>
                      <a:pt x="-1073" y="5941"/>
                      <a:pt x="176" y="889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75" name="Google Shape;675;p4"/>
              <p:cNvSpPr/>
              <p:nvPr/>
            </p:nvSpPr>
            <p:spPr>
              <a:xfrm>
                <a:off x="2587272" y="3551208"/>
                <a:ext cx="7162" cy="5021"/>
              </a:xfrm>
              <a:custGeom>
                <a:rect b="b" l="l" r="r" t="t"/>
                <a:pathLst>
                  <a:path extrusionOk="0" h="5021" w="7162">
                    <a:moveTo>
                      <a:pt x="0" y="3941"/>
                    </a:moveTo>
                    <a:cubicBezTo>
                      <a:pt x="2299" y="5759"/>
                      <a:pt x="4649" y="5649"/>
                      <a:pt x="7163" y="733"/>
                    </a:cubicBezTo>
                    <a:cubicBezTo>
                      <a:pt x="4856" y="-923"/>
                      <a:pt x="2462" y="260"/>
                      <a:pt x="0" y="394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76" name="Google Shape;676;p4"/>
              <p:cNvSpPr/>
              <p:nvPr/>
            </p:nvSpPr>
            <p:spPr>
              <a:xfrm>
                <a:off x="2708387" y="3730143"/>
                <a:ext cx="5529" cy="6697"/>
              </a:xfrm>
              <a:custGeom>
                <a:rect b="b" l="l" r="r" t="t"/>
                <a:pathLst>
                  <a:path extrusionOk="0" h="6697" w="5529">
                    <a:moveTo>
                      <a:pt x="0" y="1464"/>
                    </a:moveTo>
                    <a:cubicBezTo>
                      <a:pt x="991" y="3208"/>
                      <a:pt x="1996" y="4953"/>
                      <a:pt x="2979" y="6697"/>
                    </a:cubicBezTo>
                    <a:cubicBezTo>
                      <a:pt x="4553" y="4723"/>
                      <a:pt x="3807" y="2595"/>
                      <a:pt x="5529" y="621"/>
                    </a:cubicBezTo>
                    <a:cubicBezTo>
                      <a:pt x="3666" y="1501"/>
                      <a:pt x="1929" y="-1774"/>
                      <a:pt x="0" y="146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77" name="Google Shape;677;p4"/>
              <p:cNvSpPr/>
              <p:nvPr/>
            </p:nvSpPr>
            <p:spPr>
              <a:xfrm>
                <a:off x="2636164" y="3581753"/>
                <a:ext cx="5289" cy="8817"/>
              </a:xfrm>
              <a:custGeom>
                <a:rect b="b" l="l" r="r" t="t"/>
                <a:pathLst>
                  <a:path extrusionOk="0" h="8817" w="5289">
                    <a:moveTo>
                      <a:pt x="2673" y="8818"/>
                    </a:moveTo>
                    <a:cubicBezTo>
                      <a:pt x="3922" y="5964"/>
                      <a:pt x="2022" y="2889"/>
                      <a:pt x="5290" y="214"/>
                    </a:cubicBezTo>
                    <a:cubicBezTo>
                      <a:pt x="1623" y="-1501"/>
                      <a:pt x="-3034" y="7635"/>
                      <a:pt x="2673" y="8818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78" name="Google Shape;678;p4"/>
              <p:cNvSpPr/>
              <p:nvPr/>
            </p:nvSpPr>
            <p:spPr>
              <a:xfrm>
                <a:off x="1988293" y="3742975"/>
                <a:ext cx="40004" cy="21975"/>
              </a:xfrm>
              <a:custGeom>
                <a:rect b="b" l="l" r="r" t="t"/>
                <a:pathLst>
                  <a:path extrusionOk="0" h="21975" w="40004">
                    <a:moveTo>
                      <a:pt x="4553" y="10955"/>
                    </a:moveTo>
                    <a:cubicBezTo>
                      <a:pt x="3452" y="7939"/>
                      <a:pt x="7155" y="5300"/>
                      <a:pt x="4043" y="2121"/>
                    </a:cubicBezTo>
                    <a:cubicBezTo>
                      <a:pt x="2668" y="4420"/>
                      <a:pt x="1390" y="3023"/>
                      <a:pt x="0" y="5588"/>
                    </a:cubicBezTo>
                    <a:cubicBezTo>
                      <a:pt x="6342" y="6771"/>
                      <a:pt x="-3252" y="27815"/>
                      <a:pt x="3740" y="12160"/>
                    </a:cubicBezTo>
                    <a:cubicBezTo>
                      <a:pt x="10496" y="13719"/>
                      <a:pt x="17356" y="11923"/>
                      <a:pt x="23957" y="18746"/>
                    </a:cubicBezTo>
                    <a:cubicBezTo>
                      <a:pt x="27157" y="13483"/>
                      <a:pt x="28148" y="15515"/>
                      <a:pt x="29412" y="20416"/>
                    </a:cubicBezTo>
                    <a:cubicBezTo>
                      <a:pt x="30114" y="18827"/>
                      <a:pt x="28481" y="17023"/>
                      <a:pt x="29567" y="15412"/>
                    </a:cubicBezTo>
                    <a:cubicBezTo>
                      <a:pt x="32598" y="13039"/>
                      <a:pt x="30380" y="20261"/>
                      <a:pt x="33285" y="21976"/>
                    </a:cubicBezTo>
                    <a:cubicBezTo>
                      <a:pt x="34128" y="16025"/>
                      <a:pt x="35732" y="16876"/>
                      <a:pt x="40004" y="7429"/>
                    </a:cubicBezTo>
                    <a:cubicBezTo>
                      <a:pt x="37210" y="4975"/>
                      <a:pt x="34165" y="10445"/>
                      <a:pt x="31201" y="13024"/>
                    </a:cubicBezTo>
                    <a:cubicBezTo>
                      <a:pt x="29065" y="5810"/>
                      <a:pt x="26566" y="10341"/>
                      <a:pt x="24193" y="11228"/>
                    </a:cubicBezTo>
                    <a:cubicBezTo>
                      <a:pt x="19381" y="-540"/>
                      <a:pt x="11398" y="5285"/>
                      <a:pt x="8818" y="0"/>
                    </a:cubicBezTo>
                    <a:cubicBezTo>
                      <a:pt x="5167" y="5108"/>
                      <a:pt x="12559" y="9631"/>
                      <a:pt x="14037" y="9203"/>
                    </a:cubicBezTo>
                    <a:cubicBezTo>
                      <a:pt x="10725" y="14776"/>
                      <a:pt x="7880" y="4842"/>
                      <a:pt x="4553" y="10955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79" name="Google Shape;679;p4"/>
              <p:cNvSpPr/>
              <p:nvPr/>
            </p:nvSpPr>
            <p:spPr>
              <a:xfrm>
                <a:off x="2059623" y="3798805"/>
                <a:ext cx="12543" cy="9150"/>
              </a:xfrm>
              <a:custGeom>
                <a:rect b="b" l="l" r="r" t="t"/>
                <a:pathLst>
                  <a:path extrusionOk="0" h="9150" w="12543">
                    <a:moveTo>
                      <a:pt x="0" y="6756"/>
                    </a:moveTo>
                    <a:cubicBezTo>
                      <a:pt x="4088" y="10245"/>
                      <a:pt x="8301" y="9321"/>
                      <a:pt x="12544" y="7747"/>
                    </a:cubicBezTo>
                    <a:cubicBezTo>
                      <a:pt x="9750" y="5026"/>
                      <a:pt x="11768" y="2661"/>
                      <a:pt x="9639" y="0"/>
                    </a:cubicBezTo>
                    <a:cubicBezTo>
                      <a:pt x="7924" y="10467"/>
                      <a:pt x="3696" y="2964"/>
                      <a:pt x="0" y="6756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80" name="Google Shape;680;p4"/>
              <p:cNvSpPr/>
              <p:nvPr/>
            </p:nvSpPr>
            <p:spPr>
              <a:xfrm>
                <a:off x="2153100" y="3906410"/>
                <a:ext cx="7916" cy="4237"/>
              </a:xfrm>
              <a:custGeom>
                <a:rect b="b" l="l" r="r" t="t"/>
                <a:pathLst>
                  <a:path extrusionOk="0" h="4237" w="7916">
                    <a:moveTo>
                      <a:pt x="0" y="3132"/>
                    </a:moveTo>
                    <a:cubicBezTo>
                      <a:pt x="2513" y="6547"/>
                      <a:pt x="5307" y="929"/>
                      <a:pt x="7917" y="1233"/>
                    </a:cubicBezTo>
                    <a:cubicBezTo>
                      <a:pt x="5315" y="471"/>
                      <a:pt x="2757" y="-1916"/>
                      <a:pt x="0" y="3132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81" name="Google Shape;681;p4"/>
              <p:cNvSpPr/>
              <p:nvPr/>
            </p:nvSpPr>
            <p:spPr>
              <a:xfrm>
                <a:off x="2292546" y="3890412"/>
                <a:ext cx="6132" cy="7768"/>
              </a:xfrm>
              <a:custGeom>
                <a:rect b="b" l="l" r="r" t="t"/>
                <a:pathLst>
                  <a:path extrusionOk="0" h="7768" w="6132">
                    <a:moveTo>
                      <a:pt x="2535" y="0"/>
                    </a:moveTo>
                    <a:cubicBezTo>
                      <a:pt x="503" y="1929"/>
                      <a:pt x="865" y="4051"/>
                      <a:pt x="0" y="6069"/>
                    </a:cubicBezTo>
                    <a:cubicBezTo>
                      <a:pt x="1264" y="7518"/>
                      <a:pt x="2676" y="4184"/>
                      <a:pt x="4029" y="2646"/>
                    </a:cubicBezTo>
                    <a:cubicBezTo>
                      <a:pt x="4176" y="4317"/>
                      <a:pt x="4383" y="6010"/>
                      <a:pt x="5440" y="7769"/>
                    </a:cubicBezTo>
                    <a:cubicBezTo>
                      <a:pt x="7488" y="3112"/>
                      <a:pt x="4531" y="2713"/>
                      <a:pt x="2535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82" name="Google Shape;682;p4"/>
              <p:cNvSpPr/>
              <p:nvPr/>
            </p:nvSpPr>
            <p:spPr>
              <a:xfrm>
                <a:off x="2181567" y="3695121"/>
                <a:ext cx="6274" cy="9808"/>
              </a:xfrm>
              <a:custGeom>
                <a:rect b="b" l="l" r="r" t="t"/>
                <a:pathLst>
                  <a:path extrusionOk="0" h="9808" w="6274">
                    <a:moveTo>
                      <a:pt x="767" y="1915"/>
                    </a:moveTo>
                    <a:cubicBezTo>
                      <a:pt x="-2485" y="3201"/>
                      <a:pt x="5683" y="3142"/>
                      <a:pt x="5225" y="9809"/>
                    </a:cubicBezTo>
                    <a:cubicBezTo>
                      <a:pt x="6681" y="6993"/>
                      <a:pt x="5919" y="3992"/>
                      <a:pt x="6274" y="1087"/>
                    </a:cubicBezTo>
                    <a:cubicBezTo>
                      <a:pt x="2940" y="-2994"/>
                      <a:pt x="4108" y="6032"/>
                      <a:pt x="767" y="1915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83" name="Google Shape;683;p4"/>
              <p:cNvSpPr/>
              <p:nvPr/>
            </p:nvSpPr>
            <p:spPr>
              <a:xfrm>
                <a:off x="2230270" y="3776253"/>
                <a:ext cx="5693" cy="7495"/>
              </a:xfrm>
              <a:custGeom>
                <a:rect b="b" l="l" r="r" t="t"/>
                <a:pathLst>
                  <a:path extrusionOk="0" h="7495" w="5693">
                    <a:moveTo>
                      <a:pt x="1501" y="0"/>
                    </a:moveTo>
                    <a:cubicBezTo>
                      <a:pt x="-421" y="2351"/>
                      <a:pt x="-502" y="4856"/>
                      <a:pt x="1287" y="7495"/>
                    </a:cubicBezTo>
                    <a:cubicBezTo>
                      <a:pt x="1397" y="4213"/>
                      <a:pt x="3290" y="3090"/>
                      <a:pt x="5315" y="4066"/>
                    </a:cubicBezTo>
                    <a:cubicBezTo>
                      <a:pt x="7037" y="850"/>
                      <a:pt x="2366" y="1907"/>
                      <a:pt x="1501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84" name="Google Shape;684;p4"/>
              <p:cNvSpPr/>
              <p:nvPr/>
            </p:nvSpPr>
            <p:spPr>
              <a:xfrm>
                <a:off x="2219323" y="3739117"/>
                <a:ext cx="4981" cy="7883"/>
              </a:xfrm>
              <a:custGeom>
                <a:rect b="b" l="l" r="r" t="t"/>
                <a:pathLst>
                  <a:path extrusionOk="0" h="7883" w="4981">
                    <a:moveTo>
                      <a:pt x="3955" y="6313"/>
                    </a:moveTo>
                    <a:cubicBezTo>
                      <a:pt x="3718" y="4228"/>
                      <a:pt x="5071" y="2218"/>
                      <a:pt x="3356" y="0"/>
                    </a:cubicBezTo>
                    <a:cubicBezTo>
                      <a:pt x="1205" y="2351"/>
                      <a:pt x="325" y="4775"/>
                      <a:pt x="0" y="7274"/>
                    </a:cubicBezTo>
                    <a:cubicBezTo>
                      <a:pt x="1493" y="9609"/>
                      <a:pt x="3230" y="4235"/>
                      <a:pt x="4701" y="7628"/>
                    </a:cubicBezTo>
                    <a:cubicBezTo>
                      <a:pt x="5492" y="6047"/>
                      <a:pt x="4406" y="5662"/>
                      <a:pt x="3955" y="6313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85" name="Google Shape;685;p4"/>
              <p:cNvSpPr/>
              <p:nvPr/>
            </p:nvSpPr>
            <p:spPr>
              <a:xfrm>
                <a:off x="2331553" y="3922463"/>
                <a:ext cx="20682" cy="10465"/>
              </a:xfrm>
              <a:custGeom>
                <a:rect b="b" l="l" r="r" t="t"/>
                <a:pathLst>
                  <a:path extrusionOk="0" h="10465" w="20682">
                    <a:moveTo>
                      <a:pt x="0" y="8464"/>
                    </a:moveTo>
                    <a:cubicBezTo>
                      <a:pt x="2661" y="14392"/>
                      <a:pt x="2040" y="5433"/>
                      <a:pt x="3289" y="3688"/>
                    </a:cubicBezTo>
                    <a:cubicBezTo>
                      <a:pt x="5588" y="931"/>
                      <a:pt x="3452" y="7599"/>
                      <a:pt x="6268" y="8966"/>
                    </a:cubicBezTo>
                    <a:cubicBezTo>
                      <a:pt x="10674" y="1944"/>
                      <a:pt x="14806" y="3969"/>
                      <a:pt x="18893" y="7414"/>
                    </a:cubicBezTo>
                    <a:cubicBezTo>
                      <a:pt x="19714" y="4967"/>
                      <a:pt x="19847" y="2469"/>
                      <a:pt x="20682" y="22"/>
                    </a:cubicBezTo>
                    <a:cubicBezTo>
                      <a:pt x="17142" y="3674"/>
                      <a:pt x="9779" y="4457"/>
                      <a:pt x="4191" y="0"/>
                    </a:cubicBezTo>
                    <a:cubicBezTo>
                      <a:pt x="2277" y="5551"/>
                      <a:pt x="155" y="4169"/>
                      <a:pt x="0" y="846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86" name="Google Shape;686;p4"/>
              <p:cNvSpPr/>
              <p:nvPr/>
            </p:nvSpPr>
            <p:spPr>
              <a:xfrm>
                <a:off x="2216366" y="3700484"/>
                <a:ext cx="25294" cy="14268"/>
              </a:xfrm>
              <a:custGeom>
                <a:rect b="b" l="l" r="r" t="t"/>
                <a:pathLst>
                  <a:path extrusionOk="0" h="14268" w="25294">
                    <a:moveTo>
                      <a:pt x="0" y="14269"/>
                    </a:moveTo>
                    <a:cubicBezTo>
                      <a:pt x="9587" y="13190"/>
                      <a:pt x="15885" y="15600"/>
                      <a:pt x="25295" y="8710"/>
                    </a:cubicBezTo>
                    <a:cubicBezTo>
                      <a:pt x="24193" y="6212"/>
                      <a:pt x="21961" y="7335"/>
                      <a:pt x="23055" y="4763"/>
                    </a:cubicBezTo>
                    <a:cubicBezTo>
                      <a:pt x="19670" y="2183"/>
                      <a:pt x="20971" y="6559"/>
                      <a:pt x="17459" y="8082"/>
                    </a:cubicBezTo>
                    <a:cubicBezTo>
                      <a:pt x="18243" y="1777"/>
                      <a:pt x="5692" y="5968"/>
                      <a:pt x="9033" y="1149"/>
                    </a:cubicBezTo>
                    <a:cubicBezTo>
                      <a:pt x="7170" y="-3737"/>
                      <a:pt x="1678" y="8171"/>
                      <a:pt x="0" y="1426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87" name="Google Shape;687;p4"/>
              <p:cNvSpPr/>
              <p:nvPr/>
            </p:nvSpPr>
            <p:spPr>
              <a:xfrm>
                <a:off x="2371831" y="3975499"/>
                <a:ext cx="16424" cy="4184"/>
              </a:xfrm>
              <a:custGeom>
                <a:rect b="b" l="l" r="r" t="t"/>
                <a:pathLst>
                  <a:path extrusionOk="0" h="4184" w="16424">
                    <a:moveTo>
                      <a:pt x="0" y="0"/>
                    </a:moveTo>
                    <a:cubicBezTo>
                      <a:pt x="2240" y="5048"/>
                      <a:pt x="11361" y="5048"/>
                      <a:pt x="16425" y="2535"/>
                    </a:cubicBezTo>
                    <a:cubicBezTo>
                      <a:pt x="10940" y="2003"/>
                      <a:pt x="5499" y="517"/>
                      <a:pt x="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88" name="Google Shape;688;p4"/>
              <p:cNvSpPr/>
              <p:nvPr/>
            </p:nvSpPr>
            <p:spPr>
              <a:xfrm>
                <a:off x="2111972" y="3497301"/>
                <a:ext cx="7381" cy="8119"/>
              </a:xfrm>
              <a:custGeom>
                <a:rect b="b" l="l" r="r" t="t"/>
                <a:pathLst>
                  <a:path extrusionOk="0" h="8119" w="7381">
                    <a:moveTo>
                      <a:pt x="4930" y="0"/>
                    </a:moveTo>
                    <a:cubicBezTo>
                      <a:pt x="4856" y="4583"/>
                      <a:pt x="2240" y="1981"/>
                      <a:pt x="0" y="7163"/>
                    </a:cubicBezTo>
                    <a:cubicBezTo>
                      <a:pt x="4982" y="10060"/>
                      <a:pt x="4893" y="5610"/>
                      <a:pt x="7170" y="3947"/>
                    </a:cubicBezTo>
                    <a:cubicBezTo>
                      <a:pt x="8064" y="1604"/>
                      <a:pt x="5891" y="2735"/>
                      <a:pt x="493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89" name="Google Shape;689;p4"/>
              <p:cNvSpPr/>
              <p:nvPr/>
            </p:nvSpPr>
            <p:spPr>
              <a:xfrm>
                <a:off x="2236738" y="3711054"/>
                <a:ext cx="8729" cy="5298"/>
              </a:xfrm>
              <a:custGeom>
                <a:rect b="b" l="l" r="r" t="t"/>
                <a:pathLst>
                  <a:path extrusionOk="0" h="5298" w="8729">
                    <a:moveTo>
                      <a:pt x="0" y="5296"/>
                    </a:moveTo>
                    <a:cubicBezTo>
                      <a:pt x="2905" y="4106"/>
                      <a:pt x="5692" y="7521"/>
                      <a:pt x="8730" y="2199"/>
                    </a:cubicBezTo>
                    <a:cubicBezTo>
                      <a:pt x="6032" y="-3804"/>
                      <a:pt x="2905" y="4276"/>
                      <a:pt x="0" y="5296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90" name="Google Shape;690;p4"/>
              <p:cNvSpPr/>
              <p:nvPr/>
            </p:nvSpPr>
            <p:spPr>
              <a:xfrm>
                <a:off x="2362687" y="3908285"/>
                <a:ext cx="5810" cy="7134"/>
              </a:xfrm>
              <a:custGeom>
                <a:rect b="b" l="l" r="r" t="t"/>
                <a:pathLst>
                  <a:path extrusionOk="0" h="7134" w="5810">
                    <a:moveTo>
                      <a:pt x="976" y="0"/>
                    </a:moveTo>
                    <a:cubicBezTo>
                      <a:pt x="-1264" y="1929"/>
                      <a:pt x="1227" y="4206"/>
                      <a:pt x="0" y="6209"/>
                    </a:cubicBezTo>
                    <a:cubicBezTo>
                      <a:pt x="1760" y="8582"/>
                      <a:pt x="3681" y="5677"/>
                      <a:pt x="5529" y="5381"/>
                    </a:cubicBezTo>
                    <a:cubicBezTo>
                      <a:pt x="7052" y="1730"/>
                      <a:pt x="1937" y="6904"/>
                      <a:pt x="976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91" name="Google Shape;691;p4"/>
              <p:cNvSpPr/>
              <p:nvPr/>
            </p:nvSpPr>
            <p:spPr>
              <a:xfrm>
                <a:off x="2190318" y="3559200"/>
                <a:ext cx="9476" cy="10770"/>
              </a:xfrm>
              <a:custGeom>
                <a:rect b="b" l="l" r="r" t="t"/>
                <a:pathLst>
                  <a:path extrusionOk="0" h="10770" w="9476">
                    <a:moveTo>
                      <a:pt x="5292" y="10770"/>
                    </a:moveTo>
                    <a:cubicBezTo>
                      <a:pt x="6069" y="9587"/>
                      <a:pt x="5019" y="8250"/>
                      <a:pt x="4627" y="6956"/>
                    </a:cubicBezTo>
                    <a:cubicBezTo>
                      <a:pt x="6305" y="3548"/>
                      <a:pt x="7769" y="6749"/>
                      <a:pt x="9476" y="2307"/>
                    </a:cubicBezTo>
                    <a:cubicBezTo>
                      <a:pt x="6394" y="281"/>
                      <a:pt x="3341" y="-2387"/>
                      <a:pt x="0" y="4081"/>
                    </a:cubicBezTo>
                    <a:cubicBezTo>
                      <a:pt x="2949" y="7104"/>
                      <a:pt x="4102" y="3881"/>
                      <a:pt x="5292" y="1077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92" name="Google Shape;692;p4"/>
              <p:cNvSpPr/>
              <p:nvPr/>
            </p:nvSpPr>
            <p:spPr>
              <a:xfrm>
                <a:off x="2281185" y="3642801"/>
                <a:ext cx="11191" cy="9764"/>
              </a:xfrm>
              <a:custGeom>
                <a:rect b="b" l="l" r="r" t="t"/>
                <a:pathLst>
                  <a:path extrusionOk="0" h="9764" w="11191">
                    <a:moveTo>
                      <a:pt x="0" y="6667"/>
                    </a:moveTo>
                    <a:cubicBezTo>
                      <a:pt x="4125" y="3533"/>
                      <a:pt x="3408" y="9631"/>
                      <a:pt x="7754" y="9765"/>
                    </a:cubicBezTo>
                    <a:cubicBezTo>
                      <a:pt x="9742" y="4021"/>
                      <a:pt x="9365" y="3940"/>
                      <a:pt x="11191" y="0"/>
                    </a:cubicBezTo>
                    <a:cubicBezTo>
                      <a:pt x="7628" y="3105"/>
                      <a:pt x="1116" y="2055"/>
                      <a:pt x="0" y="6667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93" name="Google Shape;693;p4"/>
              <p:cNvSpPr/>
              <p:nvPr/>
            </p:nvSpPr>
            <p:spPr>
              <a:xfrm>
                <a:off x="2447860" y="3925013"/>
                <a:ext cx="7978" cy="15042"/>
              </a:xfrm>
              <a:custGeom>
                <a:rect b="b" l="l" r="r" t="t"/>
                <a:pathLst>
                  <a:path extrusionOk="0" h="15042" w="7978">
                    <a:moveTo>
                      <a:pt x="3794" y="8952"/>
                    </a:moveTo>
                    <a:cubicBezTo>
                      <a:pt x="2493" y="4265"/>
                      <a:pt x="7986" y="7104"/>
                      <a:pt x="7150" y="1678"/>
                    </a:cubicBezTo>
                    <a:cubicBezTo>
                      <a:pt x="5435" y="-2136"/>
                      <a:pt x="3373" y="5285"/>
                      <a:pt x="1717" y="0"/>
                    </a:cubicBezTo>
                    <a:cubicBezTo>
                      <a:pt x="2294" y="5256"/>
                      <a:pt x="-2045" y="7429"/>
                      <a:pt x="1244" y="15042"/>
                    </a:cubicBezTo>
                    <a:cubicBezTo>
                      <a:pt x="3410" y="12692"/>
                      <a:pt x="5554" y="11243"/>
                      <a:pt x="7594" y="13010"/>
                    </a:cubicBezTo>
                    <a:cubicBezTo>
                      <a:pt x="9331" y="9824"/>
                      <a:pt x="4674" y="10866"/>
                      <a:pt x="3794" y="8952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94" name="Google Shape;694;p4"/>
              <p:cNvSpPr/>
              <p:nvPr/>
            </p:nvSpPr>
            <p:spPr>
              <a:xfrm>
                <a:off x="2465618" y="3937098"/>
                <a:ext cx="11702" cy="6334"/>
              </a:xfrm>
              <a:custGeom>
                <a:rect b="b" l="l" r="r" t="t"/>
                <a:pathLst>
                  <a:path extrusionOk="0" h="6334" w="11702">
                    <a:moveTo>
                      <a:pt x="0" y="2964"/>
                    </a:moveTo>
                    <a:cubicBezTo>
                      <a:pt x="3533" y="7318"/>
                      <a:pt x="7466" y="-1863"/>
                      <a:pt x="10881" y="6335"/>
                    </a:cubicBezTo>
                    <a:cubicBezTo>
                      <a:pt x="13527" y="1804"/>
                      <a:pt x="8804" y="2883"/>
                      <a:pt x="10297" y="0"/>
                    </a:cubicBezTo>
                    <a:cubicBezTo>
                      <a:pt x="6852" y="1183"/>
                      <a:pt x="3482" y="185"/>
                      <a:pt x="0" y="296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95" name="Google Shape;695;p4"/>
              <p:cNvSpPr/>
              <p:nvPr/>
            </p:nvSpPr>
            <p:spPr>
              <a:xfrm>
                <a:off x="2466808" y="3926351"/>
                <a:ext cx="28059" cy="15308"/>
              </a:xfrm>
              <a:custGeom>
                <a:rect b="b" l="l" r="r" t="t"/>
                <a:pathLst>
                  <a:path extrusionOk="0" h="15308" w="28059">
                    <a:moveTo>
                      <a:pt x="15441" y="8730"/>
                    </a:moveTo>
                    <a:cubicBezTo>
                      <a:pt x="14015" y="6520"/>
                      <a:pt x="14880" y="4502"/>
                      <a:pt x="13290" y="2299"/>
                    </a:cubicBezTo>
                    <a:cubicBezTo>
                      <a:pt x="8744" y="5241"/>
                      <a:pt x="4339" y="3836"/>
                      <a:pt x="0" y="0"/>
                    </a:cubicBezTo>
                    <a:cubicBezTo>
                      <a:pt x="495" y="10556"/>
                      <a:pt x="8271" y="2742"/>
                      <a:pt x="11413" y="12182"/>
                    </a:cubicBezTo>
                    <a:cubicBezTo>
                      <a:pt x="14229" y="5914"/>
                      <a:pt x="16713" y="10238"/>
                      <a:pt x="19167" y="15309"/>
                    </a:cubicBezTo>
                    <a:cubicBezTo>
                      <a:pt x="23853" y="13697"/>
                      <a:pt x="23905" y="10711"/>
                      <a:pt x="28059" y="7185"/>
                    </a:cubicBezTo>
                    <a:cubicBezTo>
                      <a:pt x="26522" y="5847"/>
                      <a:pt x="24962" y="5647"/>
                      <a:pt x="23439" y="4324"/>
                    </a:cubicBezTo>
                    <a:cubicBezTo>
                      <a:pt x="21200" y="6239"/>
                      <a:pt x="23691" y="8530"/>
                      <a:pt x="22464" y="10519"/>
                    </a:cubicBezTo>
                    <a:cubicBezTo>
                      <a:pt x="21651" y="11236"/>
                      <a:pt x="20882" y="10408"/>
                      <a:pt x="20069" y="11605"/>
                    </a:cubicBezTo>
                    <a:cubicBezTo>
                      <a:pt x="19248" y="9003"/>
                      <a:pt x="22020" y="6712"/>
                      <a:pt x="18723" y="3947"/>
                    </a:cubicBezTo>
                    <a:cubicBezTo>
                      <a:pt x="16654" y="4213"/>
                      <a:pt x="15796" y="5455"/>
                      <a:pt x="15441" y="873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96" name="Google Shape;696;p4"/>
              <p:cNvSpPr/>
              <p:nvPr/>
            </p:nvSpPr>
            <p:spPr>
              <a:xfrm>
                <a:off x="2277070" y="3439424"/>
                <a:ext cx="6472" cy="6791"/>
              </a:xfrm>
              <a:custGeom>
                <a:rect b="b" l="l" r="r" t="t"/>
                <a:pathLst>
                  <a:path extrusionOk="0" h="6791" w="6472">
                    <a:moveTo>
                      <a:pt x="286" y="0"/>
                    </a:moveTo>
                    <a:cubicBezTo>
                      <a:pt x="-512" y="1611"/>
                      <a:pt x="567" y="1988"/>
                      <a:pt x="1025" y="1330"/>
                    </a:cubicBezTo>
                    <a:cubicBezTo>
                      <a:pt x="2156" y="3090"/>
                      <a:pt x="3272" y="4842"/>
                      <a:pt x="2437" y="6446"/>
                    </a:cubicBezTo>
                    <a:cubicBezTo>
                      <a:pt x="3701" y="7865"/>
                      <a:pt x="5113" y="4553"/>
                      <a:pt x="6473" y="3001"/>
                    </a:cubicBezTo>
                    <a:cubicBezTo>
                      <a:pt x="4440" y="946"/>
                      <a:pt x="2333" y="1257"/>
                      <a:pt x="286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97" name="Google Shape;697;p4"/>
              <p:cNvSpPr/>
              <p:nvPr/>
            </p:nvSpPr>
            <p:spPr>
              <a:xfrm>
                <a:off x="2352222" y="3479140"/>
                <a:ext cx="14139" cy="6430"/>
              </a:xfrm>
              <a:custGeom>
                <a:rect b="b" l="l" r="r" t="t"/>
                <a:pathLst>
                  <a:path extrusionOk="0" h="6430" w="14139">
                    <a:moveTo>
                      <a:pt x="117" y="0"/>
                    </a:moveTo>
                    <a:cubicBezTo>
                      <a:pt x="-1273" y="3134"/>
                      <a:pt x="10089" y="10415"/>
                      <a:pt x="14139" y="3629"/>
                    </a:cubicBezTo>
                    <a:cubicBezTo>
                      <a:pt x="13016" y="2425"/>
                      <a:pt x="7930" y="6616"/>
                      <a:pt x="9519" y="739"/>
                    </a:cubicBezTo>
                    <a:cubicBezTo>
                      <a:pt x="6489" y="-2461"/>
                      <a:pt x="3052" y="6786"/>
                      <a:pt x="11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98" name="Google Shape;698;p4"/>
              <p:cNvSpPr/>
              <p:nvPr/>
            </p:nvSpPr>
            <p:spPr>
              <a:xfrm>
                <a:off x="2391729" y="3493665"/>
                <a:ext cx="9247" cy="15196"/>
              </a:xfrm>
              <a:custGeom>
                <a:rect b="b" l="l" r="r" t="t"/>
                <a:pathLst>
                  <a:path extrusionOk="0" h="15196" w="9247">
                    <a:moveTo>
                      <a:pt x="0" y="7392"/>
                    </a:moveTo>
                    <a:cubicBezTo>
                      <a:pt x="3193" y="9912"/>
                      <a:pt x="4457" y="19293"/>
                      <a:pt x="9247" y="13143"/>
                    </a:cubicBezTo>
                    <a:cubicBezTo>
                      <a:pt x="8611" y="3164"/>
                      <a:pt x="650" y="10932"/>
                      <a:pt x="1804" y="0"/>
                    </a:cubicBezTo>
                    <a:cubicBezTo>
                      <a:pt x="-1781" y="2217"/>
                      <a:pt x="3592" y="5152"/>
                      <a:pt x="0" y="7392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699" name="Google Shape;699;p4"/>
              <p:cNvSpPr/>
              <p:nvPr/>
            </p:nvSpPr>
            <p:spPr>
              <a:xfrm>
                <a:off x="2540059" y="3695084"/>
                <a:ext cx="7195" cy="8700"/>
              </a:xfrm>
              <a:custGeom>
                <a:rect b="b" l="l" r="r" t="t"/>
                <a:pathLst>
                  <a:path extrusionOk="0" h="8700" w="7195">
                    <a:moveTo>
                      <a:pt x="401" y="4642"/>
                    </a:moveTo>
                    <a:cubicBezTo>
                      <a:pt x="-1388" y="9595"/>
                      <a:pt x="3336" y="6793"/>
                      <a:pt x="4215" y="8700"/>
                    </a:cubicBezTo>
                    <a:cubicBezTo>
                      <a:pt x="5775" y="6963"/>
                      <a:pt x="5065" y="3371"/>
                      <a:pt x="6684" y="5130"/>
                    </a:cubicBezTo>
                    <a:cubicBezTo>
                      <a:pt x="7527" y="4369"/>
                      <a:pt x="7165" y="3482"/>
                      <a:pt x="6758" y="2617"/>
                    </a:cubicBezTo>
                    <a:cubicBezTo>
                      <a:pt x="6255" y="1759"/>
                      <a:pt x="5753" y="872"/>
                      <a:pt x="5265" y="0"/>
                    </a:cubicBezTo>
                    <a:cubicBezTo>
                      <a:pt x="6078" y="1892"/>
                      <a:pt x="1199" y="8966"/>
                      <a:pt x="2811" y="3578"/>
                    </a:cubicBezTo>
                    <a:cubicBezTo>
                      <a:pt x="1325" y="1937"/>
                      <a:pt x="1998" y="6808"/>
                      <a:pt x="401" y="4642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00" name="Google Shape;700;p4"/>
              <p:cNvSpPr/>
              <p:nvPr/>
            </p:nvSpPr>
            <p:spPr>
              <a:xfrm>
                <a:off x="2479957" y="3516931"/>
                <a:ext cx="16632" cy="23634"/>
              </a:xfrm>
              <a:custGeom>
                <a:rect b="b" l="l" r="r" t="t"/>
                <a:pathLst>
                  <a:path extrusionOk="0" h="23634" w="16632">
                    <a:moveTo>
                      <a:pt x="1" y="2250"/>
                    </a:moveTo>
                    <a:cubicBezTo>
                      <a:pt x="-88" y="6892"/>
                      <a:pt x="6654" y="6027"/>
                      <a:pt x="9248" y="8015"/>
                    </a:cubicBezTo>
                    <a:cubicBezTo>
                      <a:pt x="8154" y="15407"/>
                      <a:pt x="14408" y="21136"/>
                      <a:pt x="16632" y="23634"/>
                    </a:cubicBezTo>
                    <a:cubicBezTo>
                      <a:pt x="16632" y="16546"/>
                      <a:pt x="14629" y="9272"/>
                      <a:pt x="13365" y="2050"/>
                    </a:cubicBezTo>
                    <a:cubicBezTo>
                      <a:pt x="12441" y="14646"/>
                      <a:pt x="8435" y="-227"/>
                      <a:pt x="3216" y="3"/>
                    </a:cubicBezTo>
                    <a:cubicBezTo>
                      <a:pt x="2847" y="3188"/>
                      <a:pt x="2004" y="4319"/>
                      <a:pt x="1" y="225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01" name="Google Shape;701;p4"/>
              <p:cNvSpPr/>
              <p:nvPr/>
            </p:nvSpPr>
            <p:spPr>
              <a:xfrm>
                <a:off x="2505097" y="3543241"/>
                <a:ext cx="12873" cy="7761"/>
              </a:xfrm>
              <a:custGeom>
                <a:rect b="b" l="l" r="r" t="t"/>
                <a:pathLst>
                  <a:path extrusionOk="0" h="7761" w="12873">
                    <a:moveTo>
                      <a:pt x="0" y="1774"/>
                    </a:moveTo>
                    <a:cubicBezTo>
                      <a:pt x="924" y="6985"/>
                      <a:pt x="8774" y="5300"/>
                      <a:pt x="12381" y="7761"/>
                    </a:cubicBezTo>
                    <a:cubicBezTo>
                      <a:pt x="14872" y="3371"/>
                      <a:pt x="6971" y="5167"/>
                      <a:pt x="9476" y="0"/>
                    </a:cubicBezTo>
                    <a:cubicBezTo>
                      <a:pt x="8035" y="1500"/>
                      <a:pt x="3445" y="5928"/>
                      <a:pt x="0" y="177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02" name="Google Shape;702;p4"/>
              <p:cNvSpPr/>
              <p:nvPr/>
            </p:nvSpPr>
            <p:spPr>
              <a:xfrm>
                <a:off x="2496513" y="3524340"/>
                <a:ext cx="10000" cy="10533"/>
              </a:xfrm>
              <a:custGeom>
                <a:rect b="b" l="l" r="r" t="t"/>
                <a:pathLst>
                  <a:path extrusionOk="0" h="10533" w="10000">
                    <a:moveTo>
                      <a:pt x="1348" y="0"/>
                    </a:moveTo>
                    <a:cubicBezTo>
                      <a:pt x="-1898" y="2979"/>
                      <a:pt x="1577" y="4450"/>
                      <a:pt x="2841" y="2632"/>
                    </a:cubicBezTo>
                    <a:cubicBezTo>
                      <a:pt x="4149" y="4834"/>
                      <a:pt x="4171" y="6941"/>
                      <a:pt x="3439" y="8959"/>
                    </a:cubicBezTo>
                    <a:cubicBezTo>
                      <a:pt x="4703" y="10260"/>
                      <a:pt x="6056" y="8937"/>
                      <a:pt x="7320" y="10533"/>
                    </a:cubicBezTo>
                    <a:cubicBezTo>
                      <a:pt x="5930" y="8286"/>
                      <a:pt x="5080" y="-111"/>
                      <a:pt x="9782" y="6948"/>
                    </a:cubicBezTo>
                    <a:cubicBezTo>
                      <a:pt x="10676" y="4916"/>
                      <a:pt x="8599" y="2668"/>
                      <a:pt x="7630" y="503"/>
                    </a:cubicBezTo>
                    <a:cubicBezTo>
                      <a:pt x="5443" y="3386"/>
                      <a:pt x="3343" y="3208"/>
                      <a:pt x="1348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03" name="Google Shape;703;p4"/>
              <p:cNvSpPr/>
              <p:nvPr/>
            </p:nvSpPr>
            <p:spPr>
              <a:xfrm>
                <a:off x="2531146" y="3532161"/>
                <a:ext cx="6504" cy="8589"/>
              </a:xfrm>
              <a:custGeom>
                <a:rect b="b" l="l" r="r" t="t"/>
                <a:pathLst>
                  <a:path extrusionOk="0" h="8589" w="6504">
                    <a:moveTo>
                      <a:pt x="6505" y="1552"/>
                    </a:moveTo>
                    <a:cubicBezTo>
                      <a:pt x="5226" y="274"/>
                      <a:pt x="3873" y="1604"/>
                      <a:pt x="2609" y="0"/>
                    </a:cubicBezTo>
                    <a:cubicBezTo>
                      <a:pt x="-458" y="2698"/>
                      <a:pt x="3082" y="5891"/>
                      <a:pt x="0" y="8589"/>
                    </a:cubicBezTo>
                    <a:cubicBezTo>
                      <a:pt x="2558" y="8331"/>
                      <a:pt x="2683" y="5226"/>
                      <a:pt x="6505" y="1552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04" name="Google Shape;704;p4"/>
              <p:cNvSpPr/>
              <p:nvPr/>
            </p:nvSpPr>
            <p:spPr>
              <a:xfrm>
                <a:off x="2570507" y="3481269"/>
                <a:ext cx="6769" cy="13719"/>
              </a:xfrm>
              <a:custGeom>
                <a:rect b="b" l="l" r="r" t="t"/>
                <a:pathLst>
                  <a:path extrusionOk="0" h="13719" w="6769">
                    <a:moveTo>
                      <a:pt x="3297" y="0"/>
                    </a:moveTo>
                    <a:cubicBezTo>
                      <a:pt x="2898" y="4576"/>
                      <a:pt x="2166" y="1404"/>
                      <a:pt x="0" y="4768"/>
                    </a:cubicBezTo>
                    <a:cubicBezTo>
                      <a:pt x="2920" y="7924"/>
                      <a:pt x="-1922" y="10489"/>
                      <a:pt x="2092" y="13719"/>
                    </a:cubicBezTo>
                    <a:cubicBezTo>
                      <a:pt x="2905" y="12536"/>
                      <a:pt x="3733" y="11354"/>
                      <a:pt x="4561" y="10164"/>
                    </a:cubicBezTo>
                    <a:cubicBezTo>
                      <a:pt x="3164" y="6741"/>
                      <a:pt x="1900" y="3008"/>
                      <a:pt x="6276" y="5256"/>
                    </a:cubicBezTo>
                    <a:cubicBezTo>
                      <a:pt x="8212" y="1870"/>
                      <a:pt x="3866" y="4612"/>
                      <a:pt x="3297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05" name="Google Shape;705;p4"/>
              <p:cNvSpPr/>
              <p:nvPr/>
            </p:nvSpPr>
            <p:spPr>
              <a:xfrm>
                <a:off x="2628082" y="3572402"/>
                <a:ext cx="4363" cy="9998"/>
              </a:xfrm>
              <a:custGeom>
                <a:rect b="b" l="l" r="r" t="t"/>
                <a:pathLst>
                  <a:path extrusionOk="0" h="9998" w="4363">
                    <a:moveTo>
                      <a:pt x="1050" y="1064"/>
                    </a:moveTo>
                    <a:cubicBezTo>
                      <a:pt x="-946" y="-613"/>
                      <a:pt x="577" y="4346"/>
                      <a:pt x="1789" y="2380"/>
                    </a:cubicBezTo>
                    <a:cubicBezTo>
                      <a:pt x="2240" y="4938"/>
                      <a:pt x="1427" y="7377"/>
                      <a:pt x="0" y="9779"/>
                    </a:cubicBezTo>
                    <a:cubicBezTo>
                      <a:pt x="2513" y="11480"/>
                      <a:pt x="6076" y="2838"/>
                      <a:pt x="3430" y="0"/>
                    </a:cubicBezTo>
                    <a:cubicBezTo>
                      <a:pt x="2609" y="1589"/>
                      <a:pt x="1811" y="1833"/>
                      <a:pt x="1050" y="106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06" name="Google Shape;706;p4"/>
              <p:cNvSpPr/>
              <p:nvPr/>
            </p:nvSpPr>
            <p:spPr>
              <a:xfrm>
                <a:off x="2715295" y="3730398"/>
                <a:ext cx="7942" cy="6342"/>
              </a:xfrm>
              <a:custGeom>
                <a:rect b="b" l="l" r="r" t="t"/>
                <a:pathLst>
                  <a:path extrusionOk="0" h="6342" w="7942">
                    <a:moveTo>
                      <a:pt x="26" y="5488"/>
                    </a:moveTo>
                    <a:cubicBezTo>
                      <a:pt x="1038" y="6782"/>
                      <a:pt x="1275" y="5022"/>
                      <a:pt x="853" y="4313"/>
                    </a:cubicBezTo>
                    <a:cubicBezTo>
                      <a:pt x="3322" y="343"/>
                      <a:pt x="5370" y="11128"/>
                      <a:pt x="7942" y="3596"/>
                    </a:cubicBezTo>
                    <a:cubicBezTo>
                      <a:pt x="5525" y="-2902"/>
                      <a:pt x="2761" y="1629"/>
                      <a:pt x="188" y="469"/>
                    </a:cubicBezTo>
                    <a:cubicBezTo>
                      <a:pt x="-529" y="2102"/>
                      <a:pt x="1112" y="3891"/>
                      <a:pt x="26" y="5488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곡선의 붓놀림" id="707" name="Google Shape;707;p4"/>
            <p:cNvGrpSpPr/>
            <p:nvPr/>
          </p:nvGrpSpPr>
          <p:grpSpPr>
            <a:xfrm>
              <a:off x="3893713" y="3975993"/>
              <a:ext cx="77481" cy="19411"/>
              <a:chOff x="3893713" y="3975993"/>
              <a:chExt cx="77481" cy="19411"/>
            </a:xfrm>
          </p:grpSpPr>
          <p:sp>
            <p:nvSpPr>
              <p:cNvPr descr="곡선의 붓놀림" id="708" name="Google Shape;708;p4"/>
              <p:cNvSpPr/>
              <p:nvPr/>
            </p:nvSpPr>
            <p:spPr>
              <a:xfrm>
                <a:off x="3943423" y="3977935"/>
                <a:ext cx="18952" cy="8537"/>
              </a:xfrm>
              <a:custGeom>
                <a:rect b="b" l="l" r="r" t="t"/>
                <a:pathLst>
                  <a:path extrusionOk="0" h="8537" w="18952">
                    <a:moveTo>
                      <a:pt x="0" y="7757"/>
                    </a:moveTo>
                    <a:cubicBezTo>
                      <a:pt x="6165" y="11483"/>
                      <a:pt x="12795" y="454"/>
                      <a:pt x="18953" y="4179"/>
                    </a:cubicBezTo>
                    <a:cubicBezTo>
                      <a:pt x="16092" y="-5430"/>
                      <a:pt x="5877" y="4032"/>
                      <a:pt x="0" y="7757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09" name="Google Shape;709;p4"/>
              <p:cNvSpPr/>
              <p:nvPr/>
            </p:nvSpPr>
            <p:spPr>
              <a:xfrm>
                <a:off x="3963285" y="3975993"/>
                <a:ext cx="7909" cy="4949"/>
              </a:xfrm>
              <a:custGeom>
                <a:rect b="b" l="l" r="r" t="t"/>
                <a:pathLst>
                  <a:path extrusionOk="0" h="4949" w="7909">
                    <a:moveTo>
                      <a:pt x="0" y="2418"/>
                    </a:moveTo>
                    <a:cubicBezTo>
                      <a:pt x="2491" y="6476"/>
                      <a:pt x="5145" y="5515"/>
                      <a:pt x="7909" y="533"/>
                    </a:cubicBezTo>
                    <a:cubicBezTo>
                      <a:pt x="5322" y="-553"/>
                      <a:pt x="2690" y="-6"/>
                      <a:pt x="0" y="2418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10" name="Google Shape;710;p4"/>
              <p:cNvSpPr/>
              <p:nvPr/>
            </p:nvSpPr>
            <p:spPr>
              <a:xfrm>
                <a:off x="3893713" y="3986357"/>
                <a:ext cx="26115" cy="9047"/>
              </a:xfrm>
              <a:custGeom>
                <a:rect b="b" l="l" r="r" t="t"/>
                <a:pathLst>
                  <a:path extrusionOk="0" h="9047" w="26115">
                    <a:moveTo>
                      <a:pt x="0" y="6756"/>
                    </a:moveTo>
                    <a:cubicBezTo>
                      <a:pt x="4406" y="8027"/>
                      <a:pt x="8900" y="6335"/>
                      <a:pt x="13283" y="9048"/>
                    </a:cubicBezTo>
                    <a:cubicBezTo>
                      <a:pt x="15309" y="1730"/>
                      <a:pt x="21059" y="5669"/>
                      <a:pt x="25147" y="6187"/>
                    </a:cubicBezTo>
                    <a:cubicBezTo>
                      <a:pt x="25672" y="4982"/>
                      <a:pt x="25228" y="3696"/>
                      <a:pt x="26041" y="2499"/>
                    </a:cubicBezTo>
                    <a:cubicBezTo>
                      <a:pt x="25265" y="1597"/>
                      <a:pt x="25664" y="798"/>
                      <a:pt x="26115" y="0"/>
                    </a:cubicBezTo>
                    <a:cubicBezTo>
                      <a:pt x="17334" y="4723"/>
                      <a:pt x="8796" y="1427"/>
                      <a:pt x="0" y="6756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descr="곡선의 붓놀림" id="711" name="Google Shape;711;p4"/>
            <p:cNvGrpSpPr/>
            <p:nvPr/>
          </p:nvGrpSpPr>
          <p:grpSpPr>
            <a:xfrm>
              <a:off x="2648587" y="3433160"/>
              <a:ext cx="1622891" cy="122174"/>
              <a:chOff x="2648587" y="3433160"/>
              <a:chExt cx="1622891" cy="122174"/>
            </a:xfrm>
          </p:grpSpPr>
          <p:sp>
            <p:nvSpPr>
              <p:cNvPr descr="곡선의 붓놀림" id="712" name="Google Shape;712;p4"/>
              <p:cNvSpPr/>
              <p:nvPr/>
            </p:nvSpPr>
            <p:spPr>
              <a:xfrm>
                <a:off x="2750394" y="3480458"/>
                <a:ext cx="7258" cy="8828"/>
              </a:xfrm>
              <a:custGeom>
                <a:rect b="b" l="l" r="r" t="t"/>
                <a:pathLst>
                  <a:path extrusionOk="0" h="8828" w="7258">
                    <a:moveTo>
                      <a:pt x="0" y="5711"/>
                    </a:moveTo>
                    <a:cubicBezTo>
                      <a:pt x="3644" y="13465"/>
                      <a:pt x="6830" y="4906"/>
                      <a:pt x="7259" y="5"/>
                    </a:cubicBezTo>
                    <a:cubicBezTo>
                      <a:pt x="4901" y="-143"/>
                      <a:pt x="2439" y="3124"/>
                      <a:pt x="0" y="57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13" name="Google Shape;713;p4"/>
              <p:cNvSpPr/>
              <p:nvPr/>
            </p:nvSpPr>
            <p:spPr>
              <a:xfrm>
                <a:off x="2829442" y="3482355"/>
                <a:ext cx="17548" cy="20160"/>
              </a:xfrm>
              <a:custGeom>
                <a:rect b="b" l="l" r="r" t="t"/>
                <a:pathLst>
                  <a:path extrusionOk="0" h="20160" w="17548">
                    <a:moveTo>
                      <a:pt x="0" y="13734"/>
                    </a:moveTo>
                    <a:cubicBezTo>
                      <a:pt x="3252" y="18686"/>
                      <a:pt x="3141" y="7547"/>
                      <a:pt x="7089" y="13024"/>
                    </a:cubicBezTo>
                    <a:cubicBezTo>
                      <a:pt x="8582" y="17881"/>
                      <a:pt x="3984" y="16070"/>
                      <a:pt x="2979" y="18967"/>
                    </a:cubicBezTo>
                    <a:cubicBezTo>
                      <a:pt x="6069" y="22109"/>
                      <a:pt x="8811" y="18642"/>
                      <a:pt x="10223" y="13268"/>
                    </a:cubicBezTo>
                    <a:cubicBezTo>
                      <a:pt x="8175" y="12677"/>
                      <a:pt x="7384" y="11302"/>
                      <a:pt x="7244" y="8013"/>
                    </a:cubicBezTo>
                    <a:cubicBezTo>
                      <a:pt x="10822" y="1914"/>
                      <a:pt x="13941" y="11797"/>
                      <a:pt x="17548" y="5041"/>
                    </a:cubicBezTo>
                    <a:cubicBezTo>
                      <a:pt x="15722" y="4812"/>
                      <a:pt x="13837" y="6069"/>
                      <a:pt x="12174" y="850"/>
                    </a:cubicBezTo>
                    <a:cubicBezTo>
                      <a:pt x="7569" y="6815"/>
                      <a:pt x="3533" y="3881"/>
                      <a:pt x="1190" y="0"/>
                    </a:cubicBezTo>
                    <a:cubicBezTo>
                      <a:pt x="1013" y="4605"/>
                      <a:pt x="4479" y="9476"/>
                      <a:pt x="0" y="1373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14" name="Google Shape;714;p4"/>
              <p:cNvSpPr/>
              <p:nvPr/>
            </p:nvSpPr>
            <p:spPr>
              <a:xfrm>
                <a:off x="2859298" y="3490314"/>
                <a:ext cx="7909" cy="10830"/>
              </a:xfrm>
              <a:custGeom>
                <a:rect b="b" l="l" r="r" t="t"/>
                <a:pathLst>
                  <a:path extrusionOk="0" h="10830" w="7909">
                    <a:moveTo>
                      <a:pt x="0" y="5568"/>
                    </a:moveTo>
                    <a:cubicBezTo>
                      <a:pt x="991" y="7327"/>
                      <a:pt x="1981" y="9079"/>
                      <a:pt x="2979" y="10831"/>
                    </a:cubicBezTo>
                    <a:cubicBezTo>
                      <a:pt x="6106" y="6492"/>
                      <a:pt x="6157" y="8901"/>
                      <a:pt x="7909" y="3661"/>
                    </a:cubicBezTo>
                    <a:cubicBezTo>
                      <a:pt x="5196" y="-878"/>
                      <a:pt x="532" y="9700"/>
                      <a:pt x="3289" y="800"/>
                    </a:cubicBezTo>
                    <a:cubicBezTo>
                      <a:pt x="1301" y="-2282"/>
                      <a:pt x="288" y="4459"/>
                      <a:pt x="0" y="5568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15" name="Google Shape;715;p4"/>
              <p:cNvSpPr/>
              <p:nvPr/>
            </p:nvSpPr>
            <p:spPr>
              <a:xfrm>
                <a:off x="2868707" y="3489473"/>
                <a:ext cx="7162" cy="13593"/>
              </a:xfrm>
              <a:custGeom>
                <a:rect b="b" l="l" r="r" t="t"/>
                <a:pathLst>
                  <a:path extrusionOk="0" h="13593" w="7162">
                    <a:moveTo>
                      <a:pt x="2166" y="13593"/>
                    </a:moveTo>
                    <a:cubicBezTo>
                      <a:pt x="2188" y="10252"/>
                      <a:pt x="4982" y="7118"/>
                      <a:pt x="7163" y="3925"/>
                    </a:cubicBezTo>
                    <a:cubicBezTo>
                      <a:pt x="6423" y="2624"/>
                      <a:pt x="5669" y="1316"/>
                      <a:pt x="4930" y="0"/>
                    </a:cubicBezTo>
                    <a:cubicBezTo>
                      <a:pt x="4088" y="1589"/>
                      <a:pt x="3297" y="1818"/>
                      <a:pt x="2528" y="1057"/>
                    </a:cubicBezTo>
                    <a:cubicBezTo>
                      <a:pt x="2336" y="5810"/>
                      <a:pt x="3245" y="4413"/>
                      <a:pt x="0" y="7133"/>
                    </a:cubicBezTo>
                    <a:cubicBezTo>
                      <a:pt x="1427" y="9358"/>
                      <a:pt x="554" y="11376"/>
                      <a:pt x="2166" y="13593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16" name="Google Shape;716;p4"/>
              <p:cNvSpPr/>
              <p:nvPr/>
            </p:nvSpPr>
            <p:spPr>
              <a:xfrm>
                <a:off x="2880668" y="3500095"/>
                <a:ext cx="10577" cy="8944"/>
              </a:xfrm>
              <a:custGeom>
                <a:rect b="b" l="l" r="r" t="t"/>
                <a:pathLst>
                  <a:path extrusionOk="0" h="8944" w="10577">
                    <a:moveTo>
                      <a:pt x="2579" y="8944"/>
                    </a:moveTo>
                    <a:cubicBezTo>
                      <a:pt x="5344" y="4332"/>
                      <a:pt x="7828" y="8545"/>
                      <a:pt x="10577" y="4553"/>
                    </a:cubicBezTo>
                    <a:cubicBezTo>
                      <a:pt x="7273" y="1390"/>
                      <a:pt x="3681" y="7022"/>
                      <a:pt x="502" y="0"/>
                    </a:cubicBezTo>
                    <a:cubicBezTo>
                      <a:pt x="-1116" y="5440"/>
                      <a:pt x="1611" y="3334"/>
                      <a:pt x="2579" y="894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17" name="Google Shape;717;p4"/>
              <p:cNvSpPr/>
              <p:nvPr/>
            </p:nvSpPr>
            <p:spPr>
              <a:xfrm>
                <a:off x="2893854" y="3497501"/>
                <a:ext cx="4479" cy="8707"/>
              </a:xfrm>
              <a:custGeom>
                <a:rect b="b" l="l" r="r" t="t"/>
                <a:pathLst>
                  <a:path extrusionOk="0" h="8707" w="4479">
                    <a:moveTo>
                      <a:pt x="2321" y="0"/>
                    </a:moveTo>
                    <a:cubicBezTo>
                      <a:pt x="-44" y="2735"/>
                      <a:pt x="-946" y="5610"/>
                      <a:pt x="1264" y="8707"/>
                    </a:cubicBezTo>
                    <a:cubicBezTo>
                      <a:pt x="2321" y="8449"/>
                      <a:pt x="3371" y="8146"/>
                      <a:pt x="4479" y="6423"/>
                    </a:cubicBezTo>
                    <a:cubicBezTo>
                      <a:pt x="4457" y="4354"/>
                      <a:pt x="3681" y="2181"/>
                      <a:pt x="2321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18" name="Google Shape;718;p4"/>
              <p:cNvSpPr/>
              <p:nvPr/>
            </p:nvSpPr>
            <p:spPr>
              <a:xfrm>
                <a:off x="2898400" y="3497863"/>
                <a:ext cx="4836" cy="10008"/>
              </a:xfrm>
              <a:custGeom>
                <a:rect b="b" l="l" r="r" t="t"/>
                <a:pathLst>
                  <a:path extrusionOk="0" h="10008" w="4836">
                    <a:moveTo>
                      <a:pt x="0" y="3578"/>
                    </a:moveTo>
                    <a:cubicBezTo>
                      <a:pt x="1441" y="5766"/>
                      <a:pt x="577" y="7806"/>
                      <a:pt x="2166" y="10009"/>
                    </a:cubicBezTo>
                    <a:cubicBezTo>
                      <a:pt x="3740" y="8234"/>
                      <a:pt x="3031" y="4686"/>
                      <a:pt x="4620" y="6460"/>
                    </a:cubicBezTo>
                    <a:cubicBezTo>
                      <a:pt x="5507" y="4420"/>
                      <a:pt x="3445" y="2158"/>
                      <a:pt x="2469" y="0"/>
                    </a:cubicBezTo>
                    <a:cubicBezTo>
                      <a:pt x="1648" y="1190"/>
                      <a:pt x="828" y="2373"/>
                      <a:pt x="0" y="3578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19" name="Google Shape;719;p4"/>
              <p:cNvSpPr/>
              <p:nvPr/>
            </p:nvSpPr>
            <p:spPr>
              <a:xfrm>
                <a:off x="2903385" y="3491579"/>
                <a:ext cx="7707" cy="7510"/>
              </a:xfrm>
              <a:custGeom>
                <a:rect b="b" l="l" r="r" t="t"/>
                <a:pathLst>
                  <a:path extrusionOk="0" h="7510" w="7707">
                    <a:moveTo>
                      <a:pt x="35" y="201"/>
                    </a:moveTo>
                    <a:cubicBezTo>
                      <a:pt x="-505" y="2773"/>
                      <a:pt x="5408" y="11022"/>
                      <a:pt x="7707" y="5826"/>
                    </a:cubicBezTo>
                    <a:cubicBezTo>
                      <a:pt x="5172" y="3290"/>
                      <a:pt x="2681" y="-975"/>
                      <a:pt x="35" y="20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20" name="Google Shape;720;p4"/>
              <p:cNvSpPr/>
              <p:nvPr/>
            </p:nvSpPr>
            <p:spPr>
              <a:xfrm>
                <a:off x="2946796" y="3497804"/>
                <a:ext cx="7367" cy="10038"/>
              </a:xfrm>
              <a:custGeom>
                <a:rect b="b" l="l" r="r" t="t"/>
                <a:pathLst>
                  <a:path extrusionOk="0" h="10038" w="7367">
                    <a:moveTo>
                      <a:pt x="1691" y="10038"/>
                    </a:moveTo>
                    <a:cubicBezTo>
                      <a:pt x="3657" y="5440"/>
                      <a:pt x="5438" y="7037"/>
                      <a:pt x="7367" y="4184"/>
                    </a:cubicBezTo>
                    <a:cubicBezTo>
                      <a:pt x="5675" y="-747"/>
                      <a:pt x="3664" y="4945"/>
                      <a:pt x="1986" y="0"/>
                    </a:cubicBezTo>
                    <a:cubicBezTo>
                      <a:pt x="345" y="3215"/>
                      <a:pt x="-1370" y="6453"/>
                      <a:pt x="1691" y="10038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21" name="Google Shape;721;p4"/>
              <p:cNvSpPr/>
              <p:nvPr/>
            </p:nvSpPr>
            <p:spPr>
              <a:xfrm>
                <a:off x="2972895" y="3501182"/>
                <a:ext cx="6268" cy="7296"/>
              </a:xfrm>
              <a:custGeom>
                <a:rect b="b" l="l" r="r" t="t"/>
                <a:pathLst>
                  <a:path extrusionOk="0" h="7296" w="6268">
                    <a:moveTo>
                      <a:pt x="0" y="4783"/>
                    </a:moveTo>
                    <a:cubicBezTo>
                      <a:pt x="2010" y="7976"/>
                      <a:pt x="4102" y="8116"/>
                      <a:pt x="6268" y="5263"/>
                    </a:cubicBezTo>
                    <a:cubicBezTo>
                      <a:pt x="5278" y="3526"/>
                      <a:pt x="4280" y="1759"/>
                      <a:pt x="3289" y="0"/>
                    </a:cubicBezTo>
                    <a:cubicBezTo>
                      <a:pt x="2195" y="1604"/>
                      <a:pt x="1109" y="3193"/>
                      <a:pt x="0" y="4783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22" name="Google Shape;722;p4"/>
              <p:cNvSpPr/>
              <p:nvPr/>
            </p:nvSpPr>
            <p:spPr>
              <a:xfrm>
                <a:off x="2987752" y="3502292"/>
                <a:ext cx="9902" cy="9305"/>
              </a:xfrm>
              <a:custGeom>
                <a:rect b="b" l="l" r="r" t="t"/>
                <a:pathLst>
                  <a:path extrusionOk="0" h="9305" w="9902">
                    <a:moveTo>
                      <a:pt x="0" y="6067"/>
                    </a:moveTo>
                    <a:cubicBezTo>
                      <a:pt x="3090" y="7797"/>
                      <a:pt x="6224" y="8115"/>
                      <a:pt x="9328" y="9305"/>
                    </a:cubicBezTo>
                    <a:cubicBezTo>
                      <a:pt x="11945" y="6563"/>
                      <a:pt x="4613" y="3074"/>
                      <a:pt x="7244" y="354"/>
                    </a:cubicBezTo>
                    <a:cubicBezTo>
                      <a:pt x="5322" y="-1110"/>
                      <a:pt x="5633" y="2342"/>
                      <a:pt x="4775" y="3924"/>
                    </a:cubicBezTo>
                    <a:cubicBezTo>
                      <a:pt x="3171" y="5247"/>
                      <a:pt x="1722" y="834"/>
                      <a:pt x="0" y="6067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23" name="Google Shape;723;p4"/>
              <p:cNvSpPr/>
              <p:nvPr/>
            </p:nvSpPr>
            <p:spPr>
              <a:xfrm>
                <a:off x="2998198" y="3487847"/>
                <a:ext cx="5682" cy="8126"/>
              </a:xfrm>
              <a:custGeom>
                <a:rect b="b" l="l" r="r" t="t"/>
                <a:pathLst>
                  <a:path extrusionOk="0" h="8126" w="5682">
                    <a:moveTo>
                      <a:pt x="154" y="7532"/>
                    </a:moveTo>
                    <a:cubicBezTo>
                      <a:pt x="1913" y="9890"/>
                      <a:pt x="3924" y="4309"/>
                      <a:pt x="5683" y="6690"/>
                    </a:cubicBezTo>
                    <a:cubicBezTo>
                      <a:pt x="5424" y="1966"/>
                      <a:pt x="3347" y="1168"/>
                      <a:pt x="383" y="0"/>
                    </a:cubicBezTo>
                    <a:cubicBezTo>
                      <a:pt x="-1081" y="2410"/>
                      <a:pt x="2275" y="5174"/>
                      <a:pt x="154" y="7532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24" name="Google Shape;724;p4"/>
              <p:cNvSpPr/>
              <p:nvPr/>
            </p:nvSpPr>
            <p:spPr>
              <a:xfrm>
                <a:off x="3010552" y="3501012"/>
                <a:ext cx="20087" cy="15648"/>
              </a:xfrm>
              <a:custGeom>
                <a:rect b="b" l="l" r="r" t="t"/>
                <a:pathLst>
                  <a:path extrusionOk="0" h="15648" w="20087">
                    <a:moveTo>
                      <a:pt x="5259" y="14547"/>
                    </a:moveTo>
                    <a:cubicBezTo>
                      <a:pt x="10182" y="7710"/>
                      <a:pt x="14677" y="15065"/>
                      <a:pt x="19363" y="15648"/>
                    </a:cubicBezTo>
                    <a:cubicBezTo>
                      <a:pt x="22645" y="8109"/>
                      <a:pt x="13812" y="6571"/>
                      <a:pt x="12001" y="0"/>
                    </a:cubicBezTo>
                    <a:cubicBezTo>
                      <a:pt x="11092" y="7059"/>
                      <a:pt x="12274" y="7747"/>
                      <a:pt x="6982" y="9654"/>
                    </a:cubicBezTo>
                    <a:cubicBezTo>
                      <a:pt x="3759" y="4006"/>
                      <a:pt x="4328" y="118"/>
                      <a:pt x="211" y="318"/>
                    </a:cubicBezTo>
                    <a:cubicBezTo>
                      <a:pt x="-654" y="7421"/>
                      <a:pt x="1164" y="8974"/>
                      <a:pt x="5259" y="14547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25" name="Google Shape;725;p4"/>
              <p:cNvSpPr/>
              <p:nvPr/>
            </p:nvSpPr>
            <p:spPr>
              <a:xfrm>
                <a:off x="3017090" y="3495910"/>
                <a:ext cx="10148" cy="5471"/>
              </a:xfrm>
              <a:custGeom>
                <a:rect b="b" l="l" r="r" t="t"/>
                <a:pathLst>
                  <a:path extrusionOk="0" h="5471" w="10148">
                    <a:moveTo>
                      <a:pt x="0" y="3439"/>
                    </a:moveTo>
                    <a:cubicBezTo>
                      <a:pt x="3341" y="5427"/>
                      <a:pt x="6830" y="2500"/>
                      <a:pt x="10149" y="5471"/>
                    </a:cubicBezTo>
                    <a:cubicBezTo>
                      <a:pt x="9957" y="1953"/>
                      <a:pt x="3127" y="-3709"/>
                      <a:pt x="0" y="343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26" name="Google Shape;726;p4"/>
              <p:cNvSpPr/>
              <p:nvPr/>
            </p:nvSpPr>
            <p:spPr>
              <a:xfrm>
                <a:off x="3033744" y="3486825"/>
                <a:ext cx="4922" cy="11599"/>
              </a:xfrm>
              <a:custGeom>
                <a:rect b="b" l="l" r="r" t="t"/>
                <a:pathLst>
                  <a:path extrusionOk="0" h="11599" w="4922">
                    <a:moveTo>
                      <a:pt x="0" y="7519"/>
                    </a:moveTo>
                    <a:cubicBezTo>
                      <a:pt x="1234" y="10040"/>
                      <a:pt x="2572" y="8850"/>
                      <a:pt x="3792" y="11599"/>
                    </a:cubicBezTo>
                    <a:cubicBezTo>
                      <a:pt x="6069" y="8007"/>
                      <a:pt x="2040" y="3927"/>
                      <a:pt x="4923" y="364"/>
                    </a:cubicBezTo>
                    <a:cubicBezTo>
                      <a:pt x="3386" y="-612"/>
                      <a:pt x="1781" y="467"/>
                      <a:pt x="148" y="2500"/>
                    </a:cubicBezTo>
                    <a:cubicBezTo>
                      <a:pt x="3334" y="6780"/>
                      <a:pt x="3430" y="3764"/>
                      <a:pt x="0" y="751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27" name="Google Shape;727;p4"/>
              <p:cNvSpPr/>
              <p:nvPr/>
            </p:nvSpPr>
            <p:spPr>
              <a:xfrm>
                <a:off x="3056503" y="3490072"/>
                <a:ext cx="4194" cy="8870"/>
              </a:xfrm>
              <a:custGeom>
                <a:rect b="b" l="l" r="r" t="t"/>
                <a:pathLst>
                  <a:path extrusionOk="0" h="8870" w="4194">
                    <a:moveTo>
                      <a:pt x="0" y="4783"/>
                    </a:moveTo>
                    <a:cubicBezTo>
                      <a:pt x="1205" y="8035"/>
                      <a:pt x="2543" y="7466"/>
                      <a:pt x="3807" y="8870"/>
                    </a:cubicBezTo>
                    <a:cubicBezTo>
                      <a:pt x="3260" y="5891"/>
                      <a:pt x="5300" y="3119"/>
                      <a:pt x="3282" y="0"/>
                    </a:cubicBezTo>
                    <a:cubicBezTo>
                      <a:pt x="2905" y="4576"/>
                      <a:pt x="2173" y="1412"/>
                      <a:pt x="0" y="4783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28" name="Google Shape;728;p4"/>
              <p:cNvSpPr/>
              <p:nvPr/>
            </p:nvSpPr>
            <p:spPr>
              <a:xfrm>
                <a:off x="3326910" y="3531067"/>
                <a:ext cx="11878" cy="12015"/>
              </a:xfrm>
              <a:custGeom>
                <a:rect b="b" l="l" r="r" t="t"/>
                <a:pathLst>
                  <a:path extrusionOk="0" h="12015" w="11878">
                    <a:moveTo>
                      <a:pt x="0" y="9890"/>
                    </a:moveTo>
                    <a:cubicBezTo>
                      <a:pt x="3792" y="14207"/>
                      <a:pt x="7813" y="11280"/>
                      <a:pt x="11879" y="7059"/>
                    </a:cubicBezTo>
                    <a:cubicBezTo>
                      <a:pt x="8530" y="4797"/>
                      <a:pt x="5248" y="909"/>
                      <a:pt x="1870" y="0"/>
                    </a:cubicBezTo>
                    <a:cubicBezTo>
                      <a:pt x="606" y="3245"/>
                      <a:pt x="769" y="6616"/>
                      <a:pt x="0" y="989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29" name="Google Shape;729;p4"/>
              <p:cNvSpPr/>
              <p:nvPr/>
            </p:nvSpPr>
            <p:spPr>
              <a:xfrm>
                <a:off x="3403644" y="3520362"/>
                <a:ext cx="5655" cy="5012"/>
              </a:xfrm>
              <a:custGeom>
                <a:rect b="b" l="l" r="r" t="t"/>
                <a:pathLst>
                  <a:path extrusionOk="0" h="5012" w="5655">
                    <a:moveTo>
                      <a:pt x="0" y="2699"/>
                    </a:moveTo>
                    <a:cubicBezTo>
                      <a:pt x="1678" y="7948"/>
                      <a:pt x="3688" y="2330"/>
                      <a:pt x="5448" y="4370"/>
                    </a:cubicBezTo>
                    <a:cubicBezTo>
                      <a:pt x="6749" y="888"/>
                      <a:pt x="1567" y="-2556"/>
                      <a:pt x="0" y="269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30" name="Google Shape;730;p4"/>
              <p:cNvSpPr/>
              <p:nvPr/>
            </p:nvSpPr>
            <p:spPr>
              <a:xfrm>
                <a:off x="3483437" y="3533931"/>
                <a:ext cx="9403" cy="4382"/>
              </a:xfrm>
              <a:custGeom>
                <a:rect b="b" l="l" r="r" t="t"/>
                <a:pathLst>
                  <a:path extrusionOk="0" h="4382" w="9403">
                    <a:moveTo>
                      <a:pt x="2" y="344"/>
                    </a:moveTo>
                    <a:cubicBezTo>
                      <a:pt x="-117" y="5326"/>
                      <a:pt x="6602" y="5843"/>
                      <a:pt x="9404" y="1083"/>
                    </a:cubicBezTo>
                    <a:cubicBezTo>
                      <a:pt x="6322" y="-1009"/>
                      <a:pt x="3128" y="625"/>
                      <a:pt x="2" y="34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31" name="Google Shape;731;p4"/>
              <p:cNvSpPr/>
              <p:nvPr/>
            </p:nvSpPr>
            <p:spPr>
              <a:xfrm>
                <a:off x="3521795" y="3530545"/>
                <a:ext cx="12026" cy="7972"/>
              </a:xfrm>
              <a:custGeom>
                <a:rect b="b" l="l" r="r" t="t"/>
                <a:pathLst>
                  <a:path extrusionOk="0" h="7972" w="12026">
                    <a:moveTo>
                      <a:pt x="0" y="7973"/>
                    </a:moveTo>
                    <a:cubicBezTo>
                      <a:pt x="3814" y="4713"/>
                      <a:pt x="10689" y="4987"/>
                      <a:pt x="12027" y="101"/>
                    </a:cubicBezTo>
                    <a:cubicBezTo>
                      <a:pt x="8338" y="-387"/>
                      <a:pt x="1419" y="692"/>
                      <a:pt x="0" y="7973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32" name="Google Shape;732;p4"/>
              <p:cNvSpPr/>
              <p:nvPr/>
            </p:nvSpPr>
            <p:spPr>
              <a:xfrm>
                <a:off x="3598980" y="3529086"/>
                <a:ext cx="8594" cy="4760"/>
              </a:xfrm>
              <a:custGeom>
                <a:rect b="b" l="l" r="r" t="t"/>
                <a:pathLst>
                  <a:path extrusionOk="0" h="4760" w="8594">
                    <a:moveTo>
                      <a:pt x="0" y="2846"/>
                    </a:moveTo>
                    <a:cubicBezTo>
                      <a:pt x="2801" y="5928"/>
                      <a:pt x="5758" y="3253"/>
                      <a:pt x="8582" y="4761"/>
                    </a:cubicBezTo>
                    <a:cubicBezTo>
                      <a:pt x="8907" y="836"/>
                      <a:pt x="2580" y="-2653"/>
                      <a:pt x="0" y="2846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33" name="Google Shape;733;p4"/>
              <p:cNvSpPr/>
              <p:nvPr/>
            </p:nvSpPr>
            <p:spPr>
              <a:xfrm>
                <a:off x="3677873" y="3544345"/>
                <a:ext cx="4789" cy="8941"/>
              </a:xfrm>
              <a:custGeom>
                <a:rect b="b" l="l" r="r" t="t"/>
                <a:pathLst>
                  <a:path extrusionOk="0" h="8941" w="4789">
                    <a:moveTo>
                      <a:pt x="2151" y="8941"/>
                    </a:moveTo>
                    <a:cubicBezTo>
                      <a:pt x="2484" y="6036"/>
                      <a:pt x="4465" y="3279"/>
                      <a:pt x="4790" y="359"/>
                    </a:cubicBezTo>
                    <a:cubicBezTo>
                      <a:pt x="3245" y="-609"/>
                      <a:pt x="1641" y="470"/>
                      <a:pt x="0" y="2503"/>
                    </a:cubicBezTo>
                    <a:cubicBezTo>
                      <a:pt x="1441" y="4713"/>
                      <a:pt x="569" y="6731"/>
                      <a:pt x="2151" y="894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34" name="Google Shape;734;p4"/>
              <p:cNvSpPr/>
              <p:nvPr/>
            </p:nvSpPr>
            <p:spPr>
              <a:xfrm>
                <a:off x="3823802" y="3525013"/>
                <a:ext cx="15670" cy="10836"/>
              </a:xfrm>
              <a:custGeom>
                <a:rect b="b" l="l" r="r" t="t"/>
                <a:pathLst>
                  <a:path extrusionOk="0" h="10836" w="15670">
                    <a:moveTo>
                      <a:pt x="3659" y="10836"/>
                    </a:moveTo>
                    <a:cubicBezTo>
                      <a:pt x="4346" y="8803"/>
                      <a:pt x="4383" y="6704"/>
                      <a:pt x="3067" y="4509"/>
                    </a:cubicBezTo>
                    <a:cubicBezTo>
                      <a:pt x="8338" y="4893"/>
                      <a:pt x="9661" y="5544"/>
                      <a:pt x="15671" y="2986"/>
                    </a:cubicBezTo>
                    <a:cubicBezTo>
                      <a:pt x="10541" y="-540"/>
                      <a:pt x="5322" y="-939"/>
                      <a:pt x="0" y="1766"/>
                    </a:cubicBezTo>
                    <a:cubicBezTo>
                      <a:pt x="2883" y="4930"/>
                      <a:pt x="1885" y="7776"/>
                      <a:pt x="3659" y="10836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35" name="Google Shape;735;p4"/>
              <p:cNvSpPr/>
              <p:nvPr/>
            </p:nvSpPr>
            <p:spPr>
              <a:xfrm>
                <a:off x="3850459" y="3544105"/>
                <a:ext cx="3577" cy="11229"/>
              </a:xfrm>
              <a:custGeom>
                <a:rect b="b" l="l" r="r" t="t"/>
                <a:pathLst>
                  <a:path extrusionOk="0" h="11229" w="3577">
                    <a:moveTo>
                      <a:pt x="1549" y="11229"/>
                    </a:moveTo>
                    <a:cubicBezTo>
                      <a:pt x="1549" y="7452"/>
                      <a:pt x="5238" y="3985"/>
                      <a:pt x="2666" y="1"/>
                    </a:cubicBezTo>
                    <a:cubicBezTo>
                      <a:pt x="-505" y="-88"/>
                      <a:pt x="-808" y="7119"/>
                      <a:pt x="1549" y="1122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36" name="Google Shape;736;p4"/>
              <p:cNvSpPr/>
              <p:nvPr/>
            </p:nvSpPr>
            <p:spPr>
              <a:xfrm>
                <a:off x="3845459" y="3529660"/>
                <a:ext cx="5744" cy="7771"/>
              </a:xfrm>
              <a:custGeom>
                <a:rect b="b" l="l" r="r" t="t"/>
                <a:pathLst>
                  <a:path extrusionOk="0" h="7771" w="5744">
                    <a:moveTo>
                      <a:pt x="215" y="1296"/>
                    </a:moveTo>
                    <a:cubicBezTo>
                      <a:pt x="-672" y="3329"/>
                      <a:pt x="1406" y="5605"/>
                      <a:pt x="2374" y="7771"/>
                    </a:cubicBezTo>
                    <a:cubicBezTo>
                      <a:pt x="4510" y="5413"/>
                      <a:pt x="5419" y="2989"/>
                      <a:pt x="5745" y="483"/>
                    </a:cubicBezTo>
                    <a:cubicBezTo>
                      <a:pt x="3985" y="-1890"/>
                      <a:pt x="1930" y="5472"/>
                      <a:pt x="215" y="1296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37" name="Google Shape;737;p4"/>
              <p:cNvSpPr/>
              <p:nvPr/>
            </p:nvSpPr>
            <p:spPr>
              <a:xfrm>
                <a:off x="4033197" y="3506674"/>
                <a:ext cx="5676" cy="6830"/>
              </a:xfrm>
              <a:custGeom>
                <a:rect b="b" l="l" r="r" t="t"/>
                <a:pathLst>
                  <a:path extrusionOk="0" h="6830" w="5676">
                    <a:moveTo>
                      <a:pt x="0" y="6217"/>
                    </a:moveTo>
                    <a:cubicBezTo>
                      <a:pt x="2890" y="8686"/>
                      <a:pt x="4258" y="3083"/>
                      <a:pt x="5677" y="370"/>
                    </a:cubicBezTo>
                    <a:cubicBezTo>
                      <a:pt x="4132" y="-621"/>
                      <a:pt x="2528" y="473"/>
                      <a:pt x="902" y="2514"/>
                    </a:cubicBezTo>
                    <a:cubicBezTo>
                      <a:pt x="1596" y="3807"/>
                      <a:pt x="466" y="4975"/>
                      <a:pt x="0" y="6217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38" name="Google Shape;738;p4"/>
              <p:cNvSpPr/>
              <p:nvPr/>
            </p:nvSpPr>
            <p:spPr>
              <a:xfrm>
                <a:off x="4045437" y="3490306"/>
                <a:ext cx="4930" cy="7675"/>
              </a:xfrm>
              <a:custGeom>
                <a:rect b="b" l="l" r="r" t="t"/>
                <a:pathLst>
                  <a:path extrusionOk="0" h="7675" w="4930">
                    <a:moveTo>
                      <a:pt x="0" y="7217"/>
                    </a:moveTo>
                    <a:cubicBezTo>
                      <a:pt x="2003" y="9620"/>
                      <a:pt x="4945" y="1895"/>
                      <a:pt x="4930" y="40"/>
                    </a:cubicBezTo>
                    <a:cubicBezTo>
                      <a:pt x="1575" y="-382"/>
                      <a:pt x="67" y="2582"/>
                      <a:pt x="0" y="7217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39" name="Google Shape;739;p4"/>
              <p:cNvSpPr/>
              <p:nvPr/>
            </p:nvSpPr>
            <p:spPr>
              <a:xfrm>
                <a:off x="4059312" y="3496850"/>
                <a:ext cx="26211" cy="10829"/>
              </a:xfrm>
              <a:custGeom>
                <a:rect b="b" l="l" r="r" t="t"/>
                <a:pathLst>
                  <a:path extrusionOk="0" h="10829" w="26211">
                    <a:moveTo>
                      <a:pt x="0" y="9262"/>
                    </a:moveTo>
                    <a:cubicBezTo>
                      <a:pt x="6712" y="12832"/>
                      <a:pt x="13616" y="9321"/>
                      <a:pt x="20461" y="8338"/>
                    </a:cubicBezTo>
                    <a:cubicBezTo>
                      <a:pt x="19108" y="2321"/>
                      <a:pt x="23329" y="3741"/>
                      <a:pt x="26211" y="0"/>
                    </a:cubicBezTo>
                    <a:cubicBezTo>
                      <a:pt x="16757" y="-59"/>
                      <a:pt x="10400" y="7133"/>
                      <a:pt x="0" y="9262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40" name="Google Shape;740;p4"/>
              <p:cNvSpPr/>
              <p:nvPr/>
            </p:nvSpPr>
            <p:spPr>
              <a:xfrm>
                <a:off x="4082988" y="3498140"/>
                <a:ext cx="8729" cy="5979"/>
              </a:xfrm>
              <a:custGeom>
                <a:rect b="b" l="l" r="r" t="t"/>
                <a:pathLst>
                  <a:path extrusionOk="0" h="5979" w="8729">
                    <a:moveTo>
                      <a:pt x="0" y="4787"/>
                    </a:moveTo>
                    <a:cubicBezTo>
                      <a:pt x="2772" y="8327"/>
                      <a:pt x="5817" y="2983"/>
                      <a:pt x="8730" y="1667"/>
                    </a:cubicBezTo>
                    <a:cubicBezTo>
                      <a:pt x="5921" y="-994"/>
                      <a:pt x="3031" y="-824"/>
                      <a:pt x="0" y="4787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41" name="Google Shape;741;p4"/>
              <p:cNvSpPr/>
              <p:nvPr/>
            </p:nvSpPr>
            <p:spPr>
              <a:xfrm>
                <a:off x="4094844" y="3496414"/>
                <a:ext cx="9417" cy="5365"/>
              </a:xfrm>
              <a:custGeom>
                <a:rect b="b" l="l" r="r" t="t"/>
                <a:pathLst>
                  <a:path extrusionOk="0" h="5365" w="9417">
                    <a:moveTo>
                      <a:pt x="0" y="3660"/>
                    </a:moveTo>
                    <a:cubicBezTo>
                      <a:pt x="3141" y="3904"/>
                      <a:pt x="6194" y="6853"/>
                      <a:pt x="9417" y="4391"/>
                    </a:cubicBezTo>
                    <a:cubicBezTo>
                      <a:pt x="8966" y="104"/>
                      <a:pt x="3223" y="-2527"/>
                      <a:pt x="0" y="366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42" name="Google Shape;742;p4"/>
              <p:cNvSpPr/>
              <p:nvPr/>
            </p:nvSpPr>
            <p:spPr>
              <a:xfrm>
                <a:off x="4103204" y="3502719"/>
                <a:ext cx="10492" cy="12418"/>
              </a:xfrm>
              <a:custGeom>
                <a:rect b="b" l="l" r="r" t="t"/>
                <a:pathLst>
                  <a:path extrusionOk="0" h="12418" w="10492">
                    <a:moveTo>
                      <a:pt x="0" y="6800"/>
                    </a:moveTo>
                    <a:cubicBezTo>
                      <a:pt x="3896" y="7355"/>
                      <a:pt x="5389" y="10038"/>
                      <a:pt x="7688" y="12418"/>
                    </a:cubicBezTo>
                    <a:cubicBezTo>
                      <a:pt x="9972" y="7251"/>
                      <a:pt x="11554" y="7044"/>
                      <a:pt x="9632" y="0"/>
                    </a:cubicBezTo>
                    <a:cubicBezTo>
                      <a:pt x="8804" y="8434"/>
                      <a:pt x="3156" y="2506"/>
                      <a:pt x="0" y="680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43" name="Google Shape;743;p4"/>
              <p:cNvSpPr/>
              <p:nvPr/>
            </p:nvSpPr>
            <p:spPr>
              <a:xfrm>
                <a:off x="4109897" y="3436156"/>
                <a:ext cx="6413" cy="6942"/>
              </a:xfrm>
              <a:custGeom>
                <a:rect b="b" l="l" r="r" t="t"/>
                <a:pathLst>
                  <a:path extrusionOk="0" h="6942" w="6413">
                    <a:moveTo>
                      <a:pt x="145" y="3563"/>
                    </a:moveTo>
                    <a:cubicBezTo>
                      <a:pt x="-971" y="9181"/>
                      <a:pt x="4676" y="6675"/>
                      <a:pt x="6413" y="4058"/>
                    </a:cubicBezTo>
                    <a:cubicBezTo>
                      <a:pt x="5193" y="798"/>
                      <a:pt x="3863" y="1390"/>
                      <a:pt x="2599" y="0"/>
                    </a:cubicBezTo>
                    <a:cubicBezTo>
                      <a:pt x="1046" y="1752"/>
                      <a:pt x="1749" y="5322"/>
                      <a:pt x="145" y="3563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44" name="Google Shape;744;p4"/>
              <p:cNvSpPr/>
              <p:nvPr/>
            </p:nvSpPr>
            <p:spPr>
              <a:xfrm>
                <a:off x="4144952" y="3478473"/>
                <a:ext cx="17083" cy="15598"/>
              </a:xfrm>
              <a:custGeom>
                <a:rect b="b" l="l" r="r" t="t"/>
                <a:pathLst>
                  <a:path extrusionOk="0" h="15598" w="17083">
                    <a:moveTo>
                      <a:pt x="504" y="10483"/>
                    </a:moveTo>
                    <a:cubicBezTo>
                      <a:pt x="-324" y="11230"/>
                      <a:pt x="24" y="12102"/>
                      <a:pt x="445" y="12967"/>
                    </a:cubicBezTo>
                    <a:cubicBezTo>
                      <a:pt x="940" y="13861"/>
                      <a:pt x="1428" y="14726"/>
                      <a:pt x="1909" y="15598"/>
                    </a:cubicBezTo>
                    <a:cubicBezTo>
                      <a:pt x="4207" y="9811"/>
                      <a:pt x="12205" y="15443"/>
                      <a:pt x="17084" y="7992"/>
                    </a:cubicBezTo>
                    <a:cubicBezTo>
                      <a:pt x="16093" y="6647"/>
                      <a:pt x="15946" y="5383"/>
                      <a:pt x="16419" y="4149"/>
                    </a:cubicBezTo>
                    <a:cubicBezTo>
                      <a:pt x="12664" y="7216"/>
                      <a:pt x="9012" y="6492"/>
                      <a:pt x="5220" y="10816"/>
                    </a:cubicBezTo>
                    <a:cubicBezTo>
                      <a:pt x="1443" y="4370"/>
                      <a:pt x="7142" y="6462"/>
                      <a:pt x="7090" y="918"/>
                    </a:cubicBezTo>
                    <a:cubicBezTo>
                      <a:pt x="5390" y="-3265"/>
                      <a:pt x="3195" y="8443"/>
                      <a:pt x="1495" y="4259"/>
                    </a:cubicBezTo>
                    <a:cubicBezTo>
                      <a:pt x="238" y="5657"/>
                      <a:pt x="4740" y="13411"/>
                      <a:pt x="504" y="10483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45" name="Google Shape;745;p4"/>
              <p:cNvSpPr/>
              <p:nvPr/>
            </p:nvSpPr>
            <p:spPr>
              <a:xfrm>
                <a:off x="4124219" y="3433160"/>
                <a:ext cx="15079" cy="5437"/>
              </a:xfrm>
              <a:custGeom>
                <a:rect b="b" l="l" r="r" t="t"/>
                <a:pathLst>
                  <a:path extrusionOk="0" h="5437" w="15079">
                    <a:moveTo>
                      <a:pt x="0" y="5148"/>
                    </a:moveTo>
                    <a:cubicBezTo>
                      <a:pt x="4945" y="5953"/>
                      <a:pt x="9949" y="5332"/>
                      <a:pt x="15079" y="40"/>
                    </a:cubicBezTo>
                    <a:cubicBezTo>
                      <a:pt x="10112" y="-337"/>
                      <a:pt x="5063" y="2013"/>
                      <a:pt x="0" y="5148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46" name="Google Shape;746;p4"/>
              <p:cNvSpPr/>
              <p:nvPr/>
            </p:nvSpPr>
            <p:spPr>
              <a:xfrm>
                <a:off x="4165990" y="3482373"/>
                <a:ext cx="9483" cy="11162"/>
              </a:xfrm>
              <a:custGeom>
                <a:rect b="b" l="l" r="r" t="t"/>
                <a:pathLst>
                  <a:path extrusionOk="0" h="11162" w="9483">
                    <a:moveTo>
                      <a:pt x="0" y="3124"/>
                    </a:moveTo>
                    <a:cubicBezTo>
                      <a:pt x="2565" y="2791"/>
                      <a:pt x="2328" y="11366"/>
                      <a:pt x="6039" y="11159"/>
                    </a:cubicBezTo>
                    <a:cubicBezTo>
                      <a:pt x="4790" y="6073"/>
                      <a:pt x="5559" y="3124"/>
                      <a:pt x="9484" y="1357"/>
                    </a:cubicBezTo>
                    <a:cubicBezTo>
                      <a:pt x="6431" y="-1733"/>
                      <a:pt x="3201" y="1150"/>
                      <a:pt x="0" y="312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47" name="Google Shape;747;p4"/>
              <p:cNvSpPr/>
              <p:nvPr/>
            </p:nvSpPr>
            <p:spPr>
              <a:xfrm>
                <a:off x="4171748" y="3472304"/>
                <a:ext cx="11132" cy="5919"/>
              </a:xfrm>
              <a:custGeom>
                <a:rect b="b" l="l" r="r" t="t"/>
                <a:pathLst>
                  <a:path extrusionOk="0" h="5919" w="11132">
                    <a:moveTo>
                      <a:pt x="0" y="4855"/>
                    </a:moveTo>
                    <a:cubicBezTo>
                      <a:pt x="3570" y="7945"/>
                      <a:pt x="7377" y="3613"/>
                      <a:pt x="11132" y="694"/>
                    </a:cubicBezTo>
                    <a:cubicBezTo>
                      <a:pt x="5788" y="-1650"/>
                      <a:pt x="4753" y="2505"/>
                      <a:pt x="0" y="4855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48" name="Google Shape;748;p4"/>
              <p:cNvSpPr/>
              <p:nvPr/>
            </p:nvSpPr>
            <p:spPr>
              <a:xfrm>
                <a:off x="4190616" y="3472285"/>
                <a:ext cx="16658" cy="9568"/>
              </a:xfrm>
              <a:custGeom>
                <a:rect b="b" l="l" r="r" t="t"/>
                <a:pathLst>
                  <a:path extrusionOk="0" h="9568" w="16658">
                    <a:moveTo>
                      <a:pt x="16443" y="6375"/>
                    </a:moveTo>
                    <a:cubicBezTo>
                      <a:pt x="17456" y="4342"/>
                      <a:pt x="14492" y="2013"/>
                      <a:pt x="15844" y="32"/>
                    </a:cubicBezTo>
                    <a:cubicBezTo>
                      <a:pt x="10618" y="-707"/>
                      <a:pt x="5015" y="11490"/>
                      <a:pt x="4" y="3839"/>
                    </a:cubicBezTo>
                    <a:cubicBezTo>
                      <a:pt x="-240" y="17677"/>
                      <a:pt x="11461" y="1459"/>
                      <a:pt x="16443" y="6375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49" name="Google Shape;749;p4"/>
              <p:cNvSpPr/>
              <p:nvPr/>
            </p:nvSpPr>
            <p:spPr>
              <a:xfrm>
                <a:off x="4189215" y="3462149"/>
                <a:ext cx="16727" cy="9999"/>
              </a:xfrm>
              <a:custGeom>
                <a:rect b="b" l="l" r="r" t="t"/>
                <a:pathLst>
                  <a:path extrusionOk="0" h="9999" w="16727">
                    <a:moveTo>
                      <a:pt x="0" y="8822"/>
                    </a:moveTo>
                    <a:cubicBezTo>
                      <a:pt x="5374" y="12932"/>
                      <a:pt x="11110" y="5267"/>
                      <a:pt x="16728" y="1335"/>
                    </a:cubicBezTo>
                    <a:cubicBezTo>
                      <a:pt x="11369" y="-3352"/>
                      <a:pt x="5603" y="5555"/>
                      <a:pt x="0" y="8822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50" name="Google Shape;750;p4"/>
              <p:cNvSpPr/>
              <p:nvPr/>
            </p:nvSpPr>
            <p:spPr>
              <a:xfrm>
                <a:off x="4202320" y="3449045"/>
                <a:ext cx="7962" cy="5700"/>
              </a:xfrm>
              <a:custGeom>
                <a:rect b="b" l="l" r="r" t="t"/>
                <a:pathLst>
                  <a:path extrusionOk="0" h="5700" w="7962">
                    <a:moveTo>
                      <a:pt x="45" y="2841"/>
                    </a:moveTo>
                    <a:cubicBezTo>
                      <a:pt x="-598" y="9531"/>
                      <a:pt x="5759" y="2605"/>
                      <a:pt x="7962" y="949"/>
                    </a:cubicBezTo>
                    <a:cubicBezTo>
                      <a:pt x="5442" y="-2680"/>
                      <a:pt x="2596" y="5458"/>
                      <a:pt x="45" y="284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51" name="Google Shape;751;p4"/>
              <p:cNvSpPr/>
              <p:nvPr/>
            </p:nvSpPr>
            <p:spPr>
              <a:xfrm>
                <a:off x="4205270" y="3456927"/>
                <a:ext cx="13438" cy="5483"/>
              </a:xfrm>
              <a:custGeom>
                <a:rect b="b" l="l" r="r" t="t"/>
                <a:pathLst>
                  <a:path extrusionOk="0" h="5483" w="13438">
                    <a:moveTo>
                      <a:pt x="0" y="2735"/>
                    </a:moveTo>
                    <a:cubicBezTo>
                      <a:pt x="4391" y="4709"/>
                      <a:pt x="8715" y="8951"/>
                      <a:pt x="13438" y="0"/>
                    </a:cubicBezTo>
                    <a:cubicBezTo>
                      <a:pt x="8826" y="5536"/>
                      <a:pt x="4627" y="-3075"/>
                      <a:pt x="0" y="2735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52" name="Google Shape;752;p4"/>
              <p:cNvSpPr/>
              <p:nvPr/>
            </p:nvSpPr>
            <p:spPr>
              <a:xfrm>
                <a:off x="4216528" y="3442907"/>
                <a:ext cx="34733" cy="35461"/>
              </a:xfrm>
              <a:custGeom>
                <a:rect b="b" l="l" r="r" t="t"/>
                <a:pathLst>
                  <a:path extrusionOk="0" h="35461" w="34733">
                    <a:moveTo>
                      <a:pt x="11206" y="27310"/>
                    </a:moveTo>
                    <a:cubicBezTo>
                      <a:pt x="6726" y="21101"/>
                      <a:pt x="12389" y="15934"/>
                      <a:pt x="15390" y="18839"/>
                    </a:cubicBezTo>
                    <a:cubicBezTo>
                      <a:pt x="17371" y="23866"/>
                      <a:pt x="13364" y="25204"/>
                      <a:pt x="11206" y="27310"/>
                    </a:cubicBezTo>
                    <a:cubicBezTo>
                      <a:pt x="13113" y="33460"/>
                      <a:pt x="15456" y="24901"/>
                      <a:pt x="17393" y="30297"/>
                    </a:cubicBezTo>
                    <a:cubicBezTo>
                      <a:pt x="19108" y="19172"/>
                      <a:pt x="29833" y="7404"/>
                      <a:pt x="34734" y="2733"/>
                    </a:cubicBezTo>
                    <a:cubicBezTo>
                      <a:pt x="34712" y="-6175"/>
                      <a:pt x="23934" y="9090"/>
                      <a:pt x="23380" y="14404"/>
                    </a:cubicBezTo>
                    <a:cubicBezTo>
                      <a:pt x="23025" y="6990"/>
                      <a:pt x="17482" y="12549"/>
                      <a:pt x="19721" y="5349"/>
                    </a:cubicBezTo>
                    <a:cubicBezTo>
                      <a:pt x="13630" y="12852"/>
                      <a:pt x="8486" y="22107"/>
                      <a:pt x="0" y="33948"/>
                    </a:cubicBezTo>
                    <a:cubicBezTo>
                      <a:pt x="3548" y="37984"/>
                      <a:pt x="7347" y="33320"/>
                      <a:pt x="11206" y="2731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53" name="Google Shape;753;p4"/>
              <p:cNvSpPr/>
              <p:nvPr/>
            </p:nvSpPr>
            <p:spPr>
              <a:xfrm>
                <a:off x="4249090" y="3450903"/>
                <a:ext cx="9770" cy="13600"/>
              </a:xfrm>
              <a:custGeom>
                <a:rect b="b" l="l" r="r" t="t"/>
                <a:pathLst>
                  <a:path extrusionOk="0" h="13600" w="9770">
                    <a:moveTo>
                      <a:pt x="213" y="7170"/>
                    </a:moveTo>
                    <a:cubicBezTo>
                      <a:pt x="-667" y="9188"/>
                      <a:pt x="1403" y="11428"/>
                      <a:pt x="2379" y="13601"/>
                    </a:cubicBezTo>
                    <a:cubicBezTo>
                      <a:pt x="4493" y="12729"/>
                      <a:pt x="6732" y="8101"/>
                      <a:pt x="8802" y="9092"/>
                    </a:cubicBezTo>
                    <a:cubicBezTo>
                      <a:pt x="9149" y="7000"/>
                      <a:pt x="7945" y="4812"/>
                      <a:pt x="9770" y="2853"/>
                    </a:cubicBezTo>
                    <a:cubicBezTo>
                      <a:pt x="8255" y="1552"/>
                      <a:pt x="6681" y="1338"/>
                      <a:pt x="5151" y="0"/>
                    </a:cubicBezTo>
                    <a:cubicBezTo>
                      <a:pt x="2918" y="3230"/>
                      <a:pt x="4433" y="11102"/>
                      <a:pt x="213" y="717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54" name="Google Shape;754;p4"/>
              <p:cNvSpPr/>
              <p:nvPr/>
            </p:nvSpPr>
            <p:spPr>
              <a:xfrm>
                <a:off x="4258410" y="3460350"/>
                <a:ext cx="5470" cy="8470"/>
              </a:xfrm>
              <a:custGeom>
                <a:rect b="b" l="l" r="r" t="t"/>
                <a:pathLst>
                  <a:path extrusionOk="0" h="8470" w="5470">
                    <a:moveTo>
                      <a:pt x="0" y="8471"/>
                    </a:moveTo>
                    <a:cubicBezTo>
                      <a:pt x="2410" y="8005"/>
                      <a:pt x="7968" y="5078"/>
                      <a:pt x="4191" y="0"/>
                    </a:cubicBezTo>
                    <a:cubicBezTo>
                      <a:pt x="1138" y="2698"/>
                      <a:pt x="1951" y="5684"/>
                      <a:pt x="0" y="847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55" name="Google Shape;755;p4"/>
              <p:cNvSpPr/>
              <p:nvPr/>
            </p:nvSpPr>
            <p:spPr>
              <a:xfrm>
                <a:off x="4263263" y="3450914"/>
                <a:ext cx="8215" cy="8615"/>
              </a:xfrm>
              <a:custGeom>
                <a:rect b="b" l="l" r="r" t="t"/>
                <a:pathLst>
                  <a:path extrusionOk="0" h="8615" w="8215">
                    <a:moveTo>
                      <a:pt x="306" y="3234"/>
                    </a:moveTo>
                    <a:cubicBezTo>
                      <a:pt x="-1290" y="9133"/>
                      <a:pt x="3825" y="3959"/>
                      <a:pt x="4845" y="8615"/>
                    </a:cubicBezTo>
                    <a:cubicBezTo>
                      <a:pt x="5695" y="3862"/>
                      <a:pt x="4801" y="3604"/>
                      <a:pt x="8216" y="1349"/>
                    </a:cubicBezTo>
                    <a:cubicBezTo>
                      <a:pt x="5732" y="-2716"/>
                      <a:pt x="2908" y="3752"/>
                      <a:pt x="306" y="323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56" name="Google Shape;756;p4"/>
              <p:cNvSpPr/>
              <p:nvPr/>
            </p:nvSpPr>
            <p:spPr>
              <a:xfrm>
                <a:off x="2694124" y="3488213"/>
                <a:ext cx="27006" cy="11253"/>
              </a:xfrm>
              <a:custGeom>
                <a:rect b="b" l="l" r="r" t="t"/>
                <a:pathLst>
                  <a:path extrusionOk="0" h="11253" w="27006">
                    <a:moveTo>
                      <a:pt x="211" y="7410"/>
                    </a:moveTo>
                    <a:cubicBezTo>
                      <a:pt x="-802" y="9761"/>
                      <a:pt x="2236" y="8719"/>
                      <a:pt x="876" y="11254"/>
                    </a:cubicBezTo>
                    <a:cubicBezTo>
                      <a:pt x="9872" y="-181"/>
                      <a:pt x="18217" y="9753"/>
                      <a:pt x="27006" y="4476"/>
                    </a:cubicBezTo>
                    <a:cubicBezTo>
                      <a:pt x="19836" y="-676"/>
                      <a:pt x="12496" y="-211"/>
                      <a:pt x="5141" y="292"/>
                    </a:cubicBezTo>
                    <a:cubicBezTo>
                      <a:pt x="4298" y="1903"/>
                      <a:pt x="5799" y="3692"/>
                      <a:pt x="6553" y="5429"/>
                    </a:cubicBezTo>
                    <a:cubicBezTo>
                      <a:pt x="4446" y="5673"/>
                      <a:pt x="2266" y="8652"/>
                      <a:pt x="211" y="741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57" name="Google Shape;757;p4"/>
              <p:cNvSpPr/>
              <p:nvPr/>
            </p:nvSpPr>
            <p:spPr>
              <a:xfrm>
                <a:off x="2648587" y="3474413"/>
                <a:ext cx="21879" cy="12229"/>
              </a:xfrm>
              <a:custGeom>
                <a:rect b="b" l="l" r="r" t="t"/>
                <a:pathLst>
                  <a:path extrusionOk="0" h="12229" w="21879">
                    <a:moveTo>
                      <a:pt x="9336" y="4579"/>
                    </a:moveTo>
                    <a:cubicBezTo>
                      <a:pt x="6357" y="-810"/>
                      <a:pt x="3215" y="-810"/>
                      <a:pt x="0" y="1349"/>
                    </a:cubicBezTo>
                    <a:cubicBezTo>
                      <a:pt x="3459" y="8630"/>
                      <a:pt x="7170" y="6752"/>
                      <a:pt x="10666" y="12230"/>
                    </a:cubicBezTo>
                    <a:cubicBezTo>
                      <a:pt x="12588" y="3485"/>
                      <a:pt x="17851" y="8719"/>
                      <a:pt x="21880" y="5562"/>
                    </a:cubicBezTo>
                    <a:cubicBezTo>
                      <a:pt x="21089" y="5954"/>
                      <a:pt x="10385" y="-2450"/>
                      <a:pt x="9336" y="457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58" name="Google Shape;758;p4"/>
              <p:cNvSpPr/>
              <p:nvPr/>
            </p:nvSpPr>
            <p:spPr>
              <a:xfrm>
                <a:off x="2667843" y="3478829"/>
                <a:ext cx="30688" cy="10710"/>
              </a:xfrm>
              <a:custGeom>
                <a:rect b="b" l="l" r="r" t="t"/>
                <a:pathLst>
                  <a:path extrusionOk="0" h="10710" w="30688">
                    <a:moveTo>
                      <a:pt x="0" y="9742"/>
                    </a:moveTo>
                    <a:cubicBezTo>
                      <a:pt x="4161" y="11006"/>
                      <a:pt x="8523" y="5071"/>
                      <a:pt x="12544" y="10711"/>
                    </a:cubicBezTo>
                    <a:cubicBezTo>
                      <a:pt x="13690" y="-3341"/>
                      <a:pt x="24807" y="14776"/>
                      <a:pt x="30683" y="8353"/>
                    </a:cubicBezTo>
                    <a:cubicBezTo>
                      <a:pt x="30794" y="6283"/>
                      <a:pt x="29131" y="4036"/>
                      <a:pt x="30085" y="2018"/>
                    </a:cubicBezTo>
                    <a:cubicBezTo>
                      <a:pt x="26655" y="2927"/>
                      <a:pt x="23062" y="9018"/>
                      <a:pt x="19928" y="0"/>
                    </a:cubicBezTo>
                    <a:cubicBezTo>
                      <a:pt x="14820" y="4487"/>
                      <a:pt x="9972" y="547"/>
                      <a:pt x="5004" y="81"/>
                    </a:cubicBezTo>
                    <a:cubicBezTo>
                      <a:pt x="4125" y="2114"/>
                      <a:pt x="6194" y="4361"/>
                      <a:pt x="7177" y="6527"/>
                    </a:cubicBezTo>
                    <a:cubicBezTo>
                      <a:pt x="4738" y="8685"/>
                      <a:pt x="2543" y="3977"/>
                      <a:pt x="0" y="9742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59" name="Google Shape;759;p4"/>
              <p:cNvSpPr/>
              <p:nvPr/>
            </p:nvSpPr>
            <p:spPr>
              <a:xfrm>
                <a:off x="2660089" y="3459071"/>
                <a:ext cx="22537" cy="11456"/>
              </a:xfrm>
              <a:custGeom>
                <a:rect b="b" l="l" r="r" t="t"/>
                <a:pathLst>
                  <a:path extrusionOk="0" h="11456" w="22537">
                    <a:moveTo>
                      <a:pt x="0" y="0"/>
                    </a:moveTo>
                    <a:cubicBezTo>
                      <a:pt x="761" y="13327"/>
                      <a:pt x="18664" y="13601"/>
                      <a:pt x="22538" y="8042"/>
                    </a:cubicBezTo>
                    <a:cubicBezTo>
                      <a:pt x="15264" y="6616"/>
                      <a:pt x="4457" y="11716"/>
                      <a:pt x="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60" name="Google Shape;760;p4"/>
              <p:cNvSpPr/>
              <p:nvPr/>
            </p:nvSpPr>
            <p:spPr>
              <a:xfrm>
                <a:off x="2718462" y="3476587"/>
                <a:ext cx="9322" cy="4067"/>
              </a:xfrm>
              <a:custGeom>
                <a:rect b="b" l="l" r="r" t="t"/>
                <a:pathLst>
                  <a:path extrusionOk="0" h="4067" w="9322">
                    <a:moveTo>
                      <a:pt x="0" y="830"/>
                    </a:moveTo>
                    <a:cubicBezTo>
                      <a:pt x="3090" y="2604"/>
                      <a:pt x="6202" y="3491"/>
                      <a:pt x="9321" y="4068"/>
                    </a:cubicBezTo>
                    <a:cubicBezTo>
                      <a:pt x="9432" y="-1062"/>
                      <a:pt x="2683" y="-308"/>
                      <a:pt x="0" y="83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61" name="Google Shape;761;p4"/>
              <p:cNvSpPr/>
              <p:nvPr/>
            </p:nvSpPr>
            <p:spPr>
              <a:xfrm>
                <a:off x="2760632" y="3478563"/>
                <a:ext cx="24171" cy="13081"/>
              </a:xfrm>
              <a:custGeom>
                <a:rect b="b" l="l" r="r" t="t"/>
                <a:pathLst>
                  <a:path extrusionOk="0" h="13081" w="24171">
                    <a:moveTo>
                      <a:pt x="0" y="7133"/>
                    </a:moveTo>
                    <a:cubicBezTo>
                      <a:pt x="4812" y="12559"/>
                      <a:pt x="16550" y="13697"/>
                      <a:pt x="24171" y="12810"/>
                    </a:cubicBezTo>
                    <a:cubicBezTo>
                      <a:pt x="21089" y="5507"/>
                      <a:pt x="17570" y="13268"/>
                      <a:pt x="16558" y="4664"/>
                    </a:cubicBezTo>
                    <a:cubicBezTo>
                      <a:pt x="15715" y="13697"/>
                      <a:pt x="10215" y="2735"/>
                      <a:pt x="7007" y="8944"/>
                    </a:cubicBezTo>
                    <a:cubicBezTo>
                      <a:pt x="4154" y="5278"/>
                      <a:pt x="9498" y="237"/>
                      <a:pt x="4930" y="0"/>
                    </a:cubicBezTo>
                    <a:cubicBezTo>
                      <a:pt x="6180" y="6712"/>
                      <a:pt x="3925" y="8005"/>
                      <a:pt x="0" y="7133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62" name="Google Shape;762;p4"/>
              <p:cNvSpPr/>
              <p:nvPr/>
            </p:nvSpPr>
            <p:spPr>
              <a:xfrm>
                <a:off x="2759432" y="3469723"/>
                <a:ext cx="9736" cy="6989"/>
              </a:xfrm>
              <a:custGeom>
                <a:rect b="b" l="l" r="r" t="t"/>
                <a:pathLst>
                  <a:path extrusionOk="0" h="6989" w="9736">
                    <a:moveTo>
                      <a:pt x="3" y="3334"/>
                    </a:moveTo>
                    <a:cubicBezTo>
                      <a:pt x="-153" y="10208"/>
                      <a:pt x="6729" y="4967"/>
                      <a:pt x="9338" y="6579"/>
                    </a:cubicBezTo>
                    <a:cubicBezTo>
                      <a:pt x="11120" y="1981"/>
                      <a:pt x="6397" y="4819"/>
                      <a:pt x="5606" y="0"/>
                    </a:cubicBezTo>
                    <a:cubicBezTo>
                      <a:pt x="2752" y="5063"/>
                      <a:pt x="3477" y="6468"/>
                      <a:pt x="3" y="333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63" name="Google Shape;763;p4"/>
              <p:cNvSpPr/>
              <p:nvPr/>
            </p:nvSpPr>
            <p:spPr>
              <a:xfrm>
                <a:off x="2786370" y="3487249"/>
                <a:ext cx="16343" cy="9422"/>
              </a:xfrm>
              <a:custGeom>
                <a:rect b="b" l="l" r="r" t="t"/>
                <a:pathLst>
                  <a:path extrusionOk="0" h="9422" w="16343">
                    <a:moveTo>
                      <a:pt x="0" y="4235"/>
                    </a:moveTo>
                    <a:cubicBezTo>
                      <a:pt x="5381" y="8567"/>
                      <a:pt x="10829" y="9905"/>
                      <a:pt x="16343" y="9276"/>
                    </a:cubicBezTo>
                    <a:cubicBezTo>
                      <a:pt x="14229" y="-6409"/>
                      <a:pt x="5211" y="2062"/>
                      <a:pt x="0" y="4235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64" name="Google Shape;764;p4"/>
              <p:cNvSpPr/>
              <p:nvPr/>
            </p:nvSpPr>
            <p:spPr>
              <a:xfrm>
                <a:off x="2870711" y="3503555"/>
                <a:ext cx="8648" cy="5073"/>
              </a:xfrm>
              <a:custGeom>
                <a:rect b="b" l="l" r="r" t="t"/>
                <a:pathLst>
                  <a:path extrusionOk="0" h="5073" w="8648">
                    <a:moveTo>
                      <a:pt x="0" y="4524"/>
                    </a:moveTo>
                    <a:cubicBezTo>
                      <a:pt x="2291" y="5825"/>
                      <a:pt x="4620" y="4479"/>
                      <a:pt x="8648" y="3947"/>
                    </a:cubicBezTo>
                    <a:cubicBezTo>
                      <a:pt x="7909" y="2639"/>
                      <a:pt x="7170" y="1301"/>
                      <a:pt x="6416" y="0"/>
                    </a:cubicBezTo>
                    <a:cubicBezTo>
                      <a:pt x="4147" y="5854"/>
                      <a:pt x="2232" y="126"/>
                      <a:pt x="0" y="452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65" name="Google Shape;765;p4"/>
              <p:cNvSpPr/>
              <p:nvPr/>
            </p:nvSpPr>
            <p:spPr>
              <a:xfrm>
                <a:off x="2911025" y="3492741"/>
                <a:ext cx="9116" cy="7488"/>
              </a:xfrm>
              <a:custGeom>
                <a:rect b="b" l="l" r="r" t="t"/>
                <a:pathLst>
                  <a:path extrusionOk="0" h="7488" w="9116">
                    <a:moveTo>
                      <a:pt x="4930" y="0"/>
                    </a:moveTo>
                    <a:cubicBezTo>
                      <a:pt x="3289" y="2388"/>
                      <a:pt x="1641" y="4782"/>
                      <a:pt x="0" y="7170"/>
                    </a:cubicBezTo>
                    <a:cubicBezTo>
                      <a:pt x="3962" y="9373"/>
                      <a:pt x="4243" y="-732"/>
                      <a:pt x="8730" y="4073"/>
                    </a:cubicBezTo>
                    <a:cubicBezTo>
                      <a:pt x="10474" y="902"/>
                      <a:pt x="5795" y="1922"/>
                      <a:pt x="4930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66" name="Google Shape;766;p4"/>
              <p:cNvSpPr/>
              <p:nvPr/>
            </p:nvSpPr>
            <p:spPr>
              <a:xfrm>
                <a:off x="2961253" y="3500375"/>
                <a:ext cx="10156" cy="7858"/>
              </a:xfrm>
              <a:custGeom>
                <a:rect b="b" l="l" r="r" t="t"/>
                <a:pathLst>
                  <a:path extrusionOk="0" h="7858" w="10156">
                    <a:moveTo>
                      <a:pt x="0" y="925"/>
                    </a:moveTo>
                    <a:cubicBezTo>
                      <a:pt x="1050" y="12833"/>
                      <a:pt x="4820" y="-5040"/>
                      <a:pt x="8434" y="7859"/>
                    </a:cubicBezTo>
                    <a:cubicBezTo>
                      <a:pt x="8708" y="6188"/>
                      <a:pt x="8996" y="4562"/>
                      <a:pt x="10156" y="2943"/>
                    </a:cubicBezTo>
                    <a:cubicBezTo>
                      <a:pt x="6934" y="-2970"/>
                      <a:pt x="3378" y="2049"/>
                      <a:pt x="0" y="925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67" name="Google Shape;767;p4"/>
              <p:cNvSpPr/>
              <p:nvPr/>
            </p:nvSpPr>
            <p:spPr>
              <a:xfrm>
                <a:off x="3034858" y="3497464"/>
                <a:ext cx="22229" cy="16468"/>
              </a:xfrm>
              <a:custGeom>
                <a:rect b="b" l="l" r="r" t="t"/>
                <a:pathLst>
                  <a:path extrusionOk="0" h="16468" w="22229">
                    <a:moveTo>
                      <a:pt x="971" y="5832"/>
                    </a:moveTo>
                    <a:cubicBezTo>
                      <a:pt x="-1025" y="4139"/>
                      <a:pt x="483" y="9107"/>
                      <a:pt x="1702" y="7133"/>
                    </a:cubicBezTo>
                    <a:cubicBezTo>
                      <a:pt x="3011" y="10201"/>
                      <a:pt x="1000" y="12943"/>
                      <a:pt x="653" y="15855"/>
                    </a:cubicBezTo>
                    <a:cubicBezTo>
                      <a:pt x="3255" y="16587"/>
                      <a:pt x="6056" y="10881"/>
                      <a:pt x="8488" y="16469"/>
                    </a:cubicBezTo>
                    <a:cubicBezTo>
                      <a:pt x="12021" y="4354"/>
                      <a:pt x="16050" y="12544"/>
                      <a:pt x="20433" y="11117"/>
                    </a:cubicBezTo>
                    <a:cubicBezTo>
                      <a:pt x="24018" y="8885"/>
                      <a:pt x="18652" y="5958"/>
                      <a:pt x="22229" y="3718"/>
                    </a:cubicBezTo>
                    <a:cubicBezTo>
                      <a:pt x="17698" y="6793"/>
                      <a:pt x="13396" y="1160"/>
                      <a:pt x="8791" y="6460"/>
                    </a:cubicBezTo>
                    <a:cubicBezTo>
                      <a:pt x="7350" y="4250"/>
                      <a:pt x="8222" y="2218"/>
                      <a:pt x="6618" y="0"/>
                    </a:cubicBezTo>
                    <a:cubicBezTo>
                      <a:pt x="6596" y="4021"/>
                      <a:pt x="3129" y="6143"/>
                      <a:pt x="971" y="5832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68" name="Google Shape;768;p4"/>
              <p:cNvSpPr/>
              <p:nvPr/>
            </p:nvSpPr>
            <p:spPr>
              <a:xfrm>
                <a:off x="3163455" y="3511508"/>
                <a:ext cx="12751" cy="7164"/>
              </a:xfrm>
              <a:custGeom>
                <a:rect b="b" l="l" r="r" t="t"/>
                <a:pathLst>
                  <a:path extrusionOk="0" h="7164" w="12751">
                    <a:moveTo>
                      <a:pt x="0" y="5470"/>
                    </a:moveTo>
                    <a:cubicBezTo>
                      <a:pt x="4006" y="11435"/>
                      <a:pt x="8582" y="-843"/>
                      <a:pt x="12536" y="6446"/>
                    </a:cubicBezTo>
                    <a:cubicBezTo>
                      <a:pt x="13423" y="4413"/>
                      <a:pt x="11346" y="2166"/>
                      <a:pt x="10385" y="0"/>
                    </a:cubicBezTo>
                    <a:cubicBezTo>
                      <a:pt x="6734" y="7414"/>
                      <a:pt x="3622" y="-1966"/>
                      <a:pt x="0" y="547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69" name="Google Shape;769;p4"/>
              <p:cNvSpPr/>
              <p:nvPr/>
            </p:nvSpPr>
            <p:spPr>
              <a:xfrm>
                <a:off x="3246006" y="3514598"/>
                <a:ext cx="10149" cy="4347"/>
              </a:xfrm>
              <a:custGeom>
                <a:rect b="b" l="l" r="r" t="t"/>
                <a:pathLst>
                  <a:path extrusionOk="0" h="4347" w="10149">
                    <a:moveTo>
                      <a:pt x="1" y="0"/>
                    </a:moveTo>
                    <a:cubicBezTo>
                      <a:pt x="-88" y="4768"/>
                      <a:pt x="9861" y="5862"/>
                      <a:pt x="10150" y="2040"/>
                    </a:cubicBezTo>
                    <a:cubicBezTo>
                      <a:pt x="6786" y="961"/>
                      <a:pt x="3297" y="3533"/>
                      <a:pt x="1" y="0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70" name="Google Shape;770;p4"/>
              <p:cNvSpPr/>
              <p:nvPr/>
            </p:nvSpPr>
            <p:spPr>
              <a:xfrm>
                <a:off x="3319149" y="3535035"/>
                <a:ext cx="6349" cy="10697"/>
              </a:xfrm>
              <a:custGeom>
                <a:rect b="b" l="l" r="r" t="t"/>
                <a:pathLst>
                  <a:path extrusionOk="0" h="10697" w="6349">
                    <a:moveTo>
                      <a:pt x="4487" y="10697"/>
                    </a:moveTo>
                    <a:cubicBezTo>
                      <a:pt x="5751" y="7460"/>
                      <a:pt x="5559" y="4074"/>
                      <a:pt x="6350" y="792"/>
                    </a:cubicBezTo>
                    <a:cubicBezTo>
                      <a:pt x="4309" y="-989"/>
                      <a:pt x="2158" y="474"/>
                      <a:pt x="0" y="2795"/>
                    </a:cubicBezTo>
                    <a:cubicBezTo>
                      <a:pt x="1434" y="7179"/>
                      <a:pt x="3149" y="2892"/>
                      <a:pt x="4709" y="3187"/>
                    </a:cubicBezTo>
                    <a:cubicBezTo>
                      <a:pt x="6076" y="5834"/>
                      <a:pt x="-392" y="5516"/>
                      <a:pt x="4487" y="10697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71" name="Google Shape;771;p4"/>
              <p:cNvSpPr/>
              <p:nvPr/>
            </p:nvSpPr>
            <p:spPr>
              <a:xfrm>
                <a:off x="3626407" y="3532796"/>
                <a:ext cx="8234" cy="5618"/>
              </a:xfrm>
              <a:custGeom>
                <a:rect b="b" l="l" r="r" t="t"/>
                <a:pathLst>
                  <a:path extrusionOk="0" h="5618" w="8234">
                    <a:moveTo>
                      <a:pt x="48" y="8"/>
                    </a:moveTo>
                    <a:cubicBezTo>
                      <a:pt x="-610" y="6735"/>
                      <a:pt x="5680" y="2137"/>
                      <a:pt x="7721" y="5619"/>
                    </a:cubicBezTo>
                    <a:cubicBezTo>
                      <a:pt x="8563" y="4850"/>
                      <a:pt x="8208" y="3993"/>
                      <a:pt x="7794" y="3120"/>
                    </a:cubicBezTo>
                    <a:cubicBezTo>
                      <a:pt x="7307" y="2255"/>
                      <a:pt x="6819" y="1391"/>
                      <a:pt x="6316" y="504"/>
                    </a:cubicBezTo>
                    <a:cubicBezTo>
                      <a:pt x="4106" y="4081"/>
                      <a:pt x="2140" y="-213"/>
                      <a:pt x="48" y="8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72" name="Google Shape;772;p4"/>
              <p:cNvSpPr/>
              <p:nvPr/>
            </p:nvSpPr>
            <p:spPr>
              <a:xfrm>
                <a:off x="4083618" y="3481793"/>
                <a:ext cx="4677" cy="11228"/>
              </a:xfrm>
              <a:custGeom>
                <a:rect b="b" l="l" r="r" t="t"/>
                <a:pathLst>
                  <a:path extrusionOk="0" h="11228" w="4677">
                    <a:moveTo>
                      <a:pt x="1226" y="11228"/>
                    </a:moveTo>
                    <a:cubicBezTo>
                      <a:pt x="5454" y="8220"/>
                      <a:pt x="449" y="4479"/>
                      <a:pt x="4677" y="1441"/>
                    </a:cubicBezTo>
                    <a:cubicBezTo>
                      <a:pt x="3916" y="628"/>
                      <a:pt x="3103" y="1353"/>
                      <a:pt x="2364" y="0"/>
                    </a:cubicBezTo>
                    <a:cubicBezTo>
                      <a:pt x="1809" y="813"/>
                      <a:pt x="1262" y="1619"/>
                      <a:pt x="708" y="2388"/>
                    </a:cubicBezTo>
                    <a:cubicBezTo>
                      <a:pt x="4766" y="5647"/>
                      <a:pt x="-2811" y="7983"/>
                      <a:pt x="1226" y="11228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descr="곡선의 붓놀림" id="773" name="Google Shape;773;p4"/>
              <p:cNvSpPr/>
              <p:nvPr/>
            </p:nvSpPr>
            <p:spPr>
              <a:xfrm>
                <a:off x="4119348" y="3492568"/>
                <a:ext cx="4991" cy="11370"/>
              </a:xfrm>
              <a:custGeom>
                <a:rect b="b" l="l" r="r" t="t"/>
                <a:pathLst>
                  <a:path extrusionOk="0" h="11370" w="4991">
                    <a:moveTo>
                      <a:pt x="591" y="9464"/>
                    </a:moveTo>
                    <a:cubicBezTo>
                      <a:pt x="4812" y="16937"/>
                      <a:pt x="340" y="-227"/>
                      <a:pt x="4694" y="3498"/>
                    </a:cubicBezTo>
                    <a:cubicBezTo>
                      <a:pt x="6246" y="-914"/>
                      <a:pt x="1279" y="-1277"/>
                      <a:pt x="0" y="3121"/>
                    </a:cubicBezTo>
                    <a:cubicBezTo>
                      <a:pt x="1767" y="5361"/>
                      <a:pt x="2151" y="7490"/>
                      <a:pt x="591" y="9464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74" name="Google Shape;774;p4"/>
            <p:cNvSpPr txBox="1"/>
            <p:nvPr/>
          </p:nvSpPr>
          <p:spPr>
            <a:xfrm>
              <a:off x="2631081" y="3525832"/>
              <a:ext cx="1701107" cy="52322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수업 내용3</a:t>
              </a:r>
              <a:endPara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5" name="Google Shape;775;p4"/>
          <p:cNvSpPr txBox="1"/>
          <p:nvPr/>
        </p:nvSpPr>
        <p:spPr>
          <a:xfrm>
            <a:off x="1852339" y="4484799"/>
            <a:ext cx="273804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오늘 수업 내용을 간단히 요약해서 정리해 써 주시면 좋을 것 같습니다. 아주 길지 않게요.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4"/>
          <p:cNvSpPr txBox="1"/>
          <p:nvPr/>
        </p:nvSpPr>
        <p:spPr>
          <a:xfrm>
            <a:off x="5309608" y="4484799"/>
            <a:ext cx="273804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오늘 수업 내용을 간단히 요약해서 정리해 써 주시면 좋을 것 같습니다. 아주 길지 않게요.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4"/>
          <p:cNvSpPr txBox="1"/>
          <p:nvPr/>
        </p:nvSpPr>
        <p:spPr>
          <a:xfrm>
            <a:off x="8766877" y="4484799"/>
            <a:ext cx="273804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오늘 수업 내용을 간단히 요약해서 정리해 써 주시면 좋을 것 같습니다. 아주 길지 않게요.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말풍선 2개" id="782" name="Google Shape;782;p5"/>
          <p:cNvSpPr/>
          <p:nvPr/>
        </p:nvSpPr>
        <p:spPr>
          <a:xfrm>
            <a:off x="1727426" y="2617499"/>
            <a:ext cx="1899642" cy="1574318"/>
          </a:xfrm>
          <a:custGeom>
            <a:rect b="b" l="l" r="r" t="t"/>
            <a:pathLst>
              <a:path extrusionOk="0" h="1574318" w="1899642">
                <a:moveTo>
                  <a:pt x="1583035" y="0"/>
                </a:moveTo>
                <a:lnTo>
                  <a:pt x="316607" y="0"/>
                </a:lnTo>
                <a:cubicBezTo>
                  <a:pt x="141756" y="0"/>
                  <a:pt x="0" y="141756"/>
                  <a:pt x="0" y="316607"/>
                </a:cubicBezTo>
                <a:lnTo>
                  <a:pt x="0" y="949821"/>
                </a:lnTo>
                <a:cubicBezTo>
                  <a:pt x="0" y="1124673"/>
                  <a:pt x="141756" y="1266428"/>
                  <a:pt x="316607" y="1266428"/>
                </a:cubicBezTo>
                <a:lnTo>
                  <a:pt x="316607" y="1574318"/>
                </a:lnTo>
                <a:lnTo>
                  <a:pt x="622661" y="1266428"/>
                </a:lnTo>
                <a:lnTo>
                  <a:pt x="1263790" y="1266428"/>
                </a:lnTo>
                <a:lnTo>
                  <a:pt x="1583035" y="1266428"/>
                </a:lnTo>
                <a:cubicBezTo>
                  <a:pt x="1757887" y="1266428"/>
                  <a:pt x="1899642" y="1124673"/>
                  <a:pt x="1899642" y="949821"/>
                </a:cubicBezTo>
                <a:lnTo>
                  <a:pt x="1899642" y="939268"/>
                </a:lnTo>
                <a:lnTo>
                  <a:pt x="1899642" y="316607"/>
                </a:lnTo>
                <a:cubicBezTo>
                  <a:pt x="1899642" y="141756"/>
                  <a:pt x="1757887" y="0"/>
                  <a:pt x="1583035" y="0"/>
                </a:cubicBez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말풍선 2개" id="783" name="Google Shape;783;p5"/>
          <p:cNvSpPr/>
          <p:nvPr/>
        </p:nvSpPr>
        <p:spPr>
          <a:xfrm>
            <a:off x="2991216" y="3556767"/>
            <a:ext cx="1899642" cy="1574318"/>
          </a:xfrm>
          <a:custGeom>
            <a:rect b="b" l="l" r="r" t="t"/>
            <a:pathLst>
              <a:path extrusionOk="0" h="1574318" w="1899642">
                <a:moveTo>
                  <a:pt x="1583035" y="0"/>
                </a:moveTo>
                <a:lnTo>
                  <a:pt x="635853" y="0"/>
                </a:lnTo>
                <a:lnTo>
                  <a:pt x="316607" y="0"/>
                </a:lnTo>
                <a:cubicBezTo>
                  <a:pt x="141756" y="0"/>
                  <a:pt x="0" y="141756"/>
                  <a:pt x="0" y="316607"/>
                </a:cubicBezTo>
                <a:lnTo>
                  <a:pt x="0" y="327161"/>
                </a:lnTo>
                <a:lnTo>
                  <a:pt x="0" y="949821"/>
                </a:lnTo>
                <a:cubicBezTo>
                  <a:pt x="0" y="1124673"/>
                  <a:pt x="141756" y="1266428"/>
                  <a:pt x="316607" y="1266428"/>
                </a:cubicBezTo>
                <a:lnTo>
                  <a:pt x="1276982" y="1266428"/>
                </a:lnTo>
                <a:lnTo>
                  <a:pt x="1583035" y="1574318"/>
                </a:lnTo>
                <a:lnTo>
                  <a:pt x="1583035" y="1266428"/>
                </a:lnTo>
                <a:cubicBezTo>
                  <a:pt x="1757887" y="1266428"/>
                  <a:pt x="1899642" y="1124673"/>
                  <a:pt x="1899642" y="949821"/>
                </a:cubicBezTo>
                <a:lnTo>
                  <a:pt x="1899642" y="316607"/>
                </a:lnTo>
                <a:cubicBezTo>
                  <a:pt x="1899642" y="141756"/>
                  <a:pt x="1757887" y="0"/>
                  <a:pt x="1583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말풍선 2개" id="784" name="Google Shape;784;p5"/>
          <p:cNvSpPr/>
          <p:nvPr/>
        </p:nvSpPr>
        <p:spPr>
          <a:xfrm>
            <a:off x="2989633" y="3555954"/>
            <a:ext cx="637435" cy="327973"/>
          </a:xfrm>
          <a:custGeom>
            <a:rect b="b" l="l" r="r" t="t"/>
            <a:pathLst>
              <a:path extrusionOk="0" h="327973" w="637435">
                <a:moveTo>
                  <a:pt x="637436" y="10575"/>
                </a:moveTo>
                <a:lnTo>
                  <a:pt x="637436" y="105"/>
                </a:lnTo>
                <a:cubicBezTo>
                  <a:pt x="637436" y="42"/>
                  <a:pt x="637393" y="0"/>
                  <a:pt x="637330" y="0"/>
                </a:cubicBezTo>
                <a:lnTo>
                  <a:pt x="317399" y="0"/>
                </a:lnTo>
                <a:cubicBezTo>
                  <a:pt x="142104" y="0"/>
                  <a:pt x="0" y="142104"/>
                  <a:pt x="0" y="317399"/>
                </a:cubicBezTo>
                <a:lnTo>
                  <a:pt x="0" y="327868"/>
                </a:lnTo>
                <a:cubicBezTo>
                  <a:pt x="0" y="327931"/>
                  <a:pt x="42" y="327973"/>
                  <a:pt x="105" y="327973"/>
                </a:cubicBezTo>
                <a:lnTo>
                  <a:pt x="320037" y="327973"/>
                </a:lnTo>
                <a:cubicBezTo>
                  <a:pt x="495332" y="327973"/>
                  <a:pt x="637436" y="185869"/>
                  <a:pt x="637436" y="10575"/>
                </a:cubicBezTo>
                <a:close/>
              </a:path>
            </a:pathLst>
          </a:custGeom>
          <a:solidFill>
            <a:srgbClr val="FFF1A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descr="말풍선 2개" id="785" name="Google Shape;785;p5"/>
          <p:cNvGrpSpPr/>
          <p:nvPr/>
        </p:nvGrpSpPr>
        <p:grpSpPr>
          <a:xfrm>
            <a:off x="3524171" y="4179427"/>
            <a:ext cx="833731" cy="105535"/>
            <a:chOff x="3524171" y="4179427"/>
            <a:chExt cx="833731" cy="105535"/>
          </a:xfrm>
        </p:grpSpPr>
        <p:sp>
          <p:nvSpPr>
            <p:cNvPr descr="말풍선 2개" id="786" name="Google Shape;786;p5"/>
            <p:cNvSpPr/>
            <p:nvPr/>
          </p:nvSpPr>
          <p:spPr>
            <a:xfrm>
              <a:off x="3524171" y="4179427"/>
              <a:ext cx="105535" cy="105535"/>
            </a:xfrm>
            <a:custGeom>
              <a:rect b="b" l="l" r="r" t="t"/>
              <a:pathLst>
                <a:path extrusionOk="0" h="105535" w="105535">
                  <a:moveTo>
                    <a:pt x="105536" y="52768"/>
                  </a:moveTo>
                  <a:cubicBezTo>
                    <a:pt x="105536" y="81911"/>
                    <a:pt x="81911" y="105536"/>
                    <a:pt x="52768" y="105536"/>
                  </a:cubicBezTo>
                  <a:cubicBezTo>
                    <a:pt x="23625" y="105536"/>
                    <a:pt x="0" y="81911"/>
                    <a:pt x="0" y="52768"/>
                  </a:cubicBezTo>
                  <a:cubicBezTo>
                    <a:pt x="0" y="23625"/>
                    <a:pt x="23625" y="0"/>
                    <a:pt x="52768" y="0"/>
                  </a:cubicBezTo>
                  <a:cubicBezTo>
                    <a:pt x="81911" y="0"/>
                    <a:pt x="105536" y="23625"/>
                    <a:pt x="105536" y="527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말풍선 2개" id="787" name="Google Shape;787;p5"/>
            <p:cNvSpPr/>
            <p:nvPr/>
          </p:nvSpPr>
          <p:spPr>
            <a:xfrm>
              <a:off x="3766903" y="4179427"/>
              <a:ext cx="105535" cy="105535"/>
            </a:xfrm>
            <a:custGeom>
              <a:rect b="b" l="l" r="r" t="t"/>
              <a:pathLst>
                <a:path extrusionOk="0" h="105535" w="105535">
                  <a:moveTo>
                    <a:pt x="105536" y="52768"/>
                  </a:moveTo>
                  <a:cubicBezTo>
                    <a:pt x="105536" y="81911"/>
                    <a:pt x="81911" y="105536"/>
                    <a:pt x="52768" y="105536"/>
                  </a:cubicBezTo>
                  <a:cubicBezTo>
                    <a:pt x="23625" y="105536"/>
                    <a:pt x="0" y="81911"/>
                    <a:pt x="0" y="52768"/>
                  </a:cubicBezTo>
                  <a:cubicBezTo>
                    <a:pt x="0" y="23625"/>
                    <a:pt x="23625" y="0"/>
                    <a:pt x="52768" y="0"/>
                  </a:cubicBezTo>
                  <a:cubicBezTo>
                    <a:pt x="81911" y="0"/>
                    <a:pt x="105536" y="23625"/>
                    <a:pt x="105536" y="527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말풍선 2개" id="788" name="Google Shape;788;p5"/>
            <p:cNvSpPr/>
            <p:nvPr/>
          </p:nvSpPr>
          <p:spPr>
            <a:xfrm>
              <a:off x="4009635" y="4179427"/>
              <a:ext cx="105535" cy="105535"/>
            </a:xfrm>
            <a:custGeom>
              <a:rect b="b" l="l" r="r" t="t"/>
              <a:pathLst>
                <a:path extrusionOk="0" h="105535" w="105535">
                  <a:moveTo>
                    <a:pt x="105536" y="52768"/>
                  </a:moveTo>
                  <a:cubicBezTo>
                    <a:pt x="105536" y="81911"/>
                    <a:pt x="81911" y="105536"/>
                    <a:pt x="52768" y="105536"/>
                  </a:cubicBezTo>
                  <a:cubicBezTo>
                    <a:pt x="23625" y="105536"/>
                    <a:pt x="0" y="81911"/>
                    <a:pt x="0" y="52768"/>
                  </a:cubicBezTo>
                  <a:cubicBezTo>
                    <a:pt x="0" y="23625"/>
                    <a:pt x="23625" y="0"/>
                    <a:pt x="52768" y="0"/>
                  </a:cubicBezTo>
                  <a:cubicBezTo>
                    <a:pt x="81911" y="0"/>
                    <a:pt x="105536" y="23625"/>
                    <a:pt x="105536" y="527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말풍선 2개" id="789" name="Google Shape;789;p5"/>
            <p:cNvSpPr/>
            <p:nvPr/>
          </p:nvSpPr>
          <p:spPr>
            <a:xfrm>
              <a:off x="4252367" y="4179427"/>
              <a:ext cx="105535" cy="105535"/>
            </a:xfrm>
            <a:custGeom>
              <a:rect b="b" l="l" r="r" t="t"/>
              <a:pathLst>
                <a:path extrusionOk="0" h="105535" w="105535">
                  <a:moveTo>
                    <a:pt x="105536" y="52768"/>
                  </a:moveTo>
                  <a:cubicBezTo>
                    <a:pt x="105536" y="81911"/>
                    <a:pt x="81911" y="105536"/>
                    <a:pt x="52768" y="105536"/>
                  </a:cubicBezTo>
                  <a:cubicBezTo>
                    <a:pt x="23625" y="105536"/>
                    <a:pt x="0" y="81911"/>
                    <a:pt x="0" y="52768"/>
                  </a:cubicBezTo>
                  <a:cubicBezTo>
                    <a:pt x="0" y="23625"/>
                    <a:pt x="23625" y="0"/>
                    <a:pt x="52768" y="0"/>
                  </a:cubicBezTo>
                  <a:cubicBezTo>
                    <a:pt x="81911" y="0"/>
                    <a:pt x="105536" y="23625"/>
                    <a:pt x="105536" y="527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descr="말풍선 2개" id="790" name="Google Shape;790;p5"/>
          <p:cNvGrpSpPr/>
          <p:nvPr/>
        </p:nvGrpSpPr>
        <p:grpSpPr>
          <a:xfrm>
            <a:off x="2260381" y="3240160"/>
            <a:ext cx="833731" cy="105535"/>
            <a:chOff x="2260381" y="3240160"/>
            <a:chExt cx="833731" cy="105535"/>
          </a:xfrm>
        </p:grpSpPr>
        <p:sp>
          <p:nvSpPr>
            <p:cNvPr descr="말풍선 2개" id="791" name="Google Shape;791;p5"/>
            <p:cNvSpPr/>
            <p:nvPr/>
          </p:nvSpPr>
          <p:spPr>
            <a:xfrm>
              <a:off x="2260381" y="3240160"/>
              <a:ext cx="105535" cy="105535"/>
            </a:xfrm>
            <a:custGeom>
              <a:rect b="b" l="l" r="r" t="t"/>
              <a:pathLst>
                <a:path extrusionOk="0" h="105535" w="105535">
                  <a:moveTo>
                    <a:pt x="105536" y="52768"/>
                  </a:moveTo>
                  <a:cubicBezTo>
                    <a:pt x="105536" y="81911"/>
                    <a:pt x="81911" y="105536"/>
                    <a:pt x="52768" y="105536"/>
                  </a:cubicBezTo>
                  <a:cubicBezTo>
                    <a:pt x="23625" y="105536"/>
                    <a:pt x="0" y="81911"/>
                    <a:pt x="0" y="52768"/>
                  </a:cubicBezTo>
                  <a:cubicBezTo>
                    <a:pt x="0" y="23625"/>
                    <a:pt x="23625" y="0"/>
                    <a:pt x="52768" y="0"/>
                  </a:cubicBezTo>
                  <a:cubicBezTo>
                    <a:pt x="81911" y="0"/>
                    <a:pt x="105536" y="23625"/>
                    <a:pt x="105536" y="527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말풍선 2개" id="792" name="Google Shape;792;p5"/>
            <p:cNvSpPr/>
            <p:nvPr/>
          </p:nvSpPr>
          <p:spPr>
            <a:xfrm>
              <a:off x="2503113" y="3240160"/>
              <a:ext cx="105535" cy="105535"/>
            </a:xfrm>
            <a:custGeom>
              <a:rect b="b" l="l" r="r" t="t"/>
              <a:pathLst>
                <a:path extrusionOk="0" h="105535" w="105535">
                  <a:moveTo>
                    <a:pt x="105536" y="52768"/>
                  </a:moveTo>
                  <a:cubicBezTo>
                    <a:pt x="105536" y="81911"/>
                    <a:pt x="81911" y="105536"/>
                    <a:pt x="52768" y="105536"/>
                  </a:cubicBezTo>
                  <a:cubicBezTo>
                    <a:pt x="23625" y="105536"/>
                    <a:pt x="0" y="81911"/>
                    <a:pt x="0" y="52768"/>
                  </a:cubicBezTo>
                  <a:cubicBezTo>
                    <a:pt x="0" y="23625"/>
                    <a:pt x="23625" y="0"/>
                    <a:pt x="52768" y="0"/>
                  </a:cubicBezTo>
                  <a:cubicBezTo>
                    <a:pt x="81911" y="0"/>
                    <a:pt x="105536" y="23625"/>
                    <a:pt x="105536" y="527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말풍선 2개" id="793" name="Google Shape;793;p5"/>
            <p:cNvSpPr/>
            <p:nvPr/>
          </p:nvSpPr>
          <p:spPr>
            <a:xfrm>
              <a:off x="2745845" y="3240160"/>
              <a:ext cx="105535" cy="105535"/>
            </a:xfrm>
            <a:custGeom>
              <a:rect b="b" l="l" r="r" t="t"/>
              <a:pathLst>
                <a:path extrusionOk="0" h="105535" w="105535">
                  <a:moveTo>
                    <a:pt x="105536" y="52768"/>
                  </a:moveTo>
                  <a:cubicBezTo>
                    <a:pt x="105536" y="81911"/>
                    <a:pt x="81911" y="105536"/>
                    <a:pt x="52768" y="105536"/>
                  </a:cubicBezTo>
                  <a:cubicBezTo>
                    <a:pt x="23625" y="105536"/>
                    <a:pt x="0" y="81911"/>
                    <a:pt x="0" y="52768"/>
                  </a:cubicBezTo>
                  <a:cubicBezTo>
                    <a:pt x="0" y="23625"/>
                    <a:pt x="23625" y="0"/>
                    <a:pt x="52768" y="0"/>
                  </a:cubicBezTo>
                  <a:cubicBezTo>
                    <a:pt x="81911" y="0"/>
                    <a:pt x="105536" y="23625"/>
                    <a:pt x="105536" y="527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descr="말풍선 2개" id="794" name="Google Shape;794;p5"/>
            <p:cNvSpPr/>
            <p:nvPr/>
          </p:nvSpPr>
          <p:spPr>
            <a:xfrm>
              <a:off x="2988577" y="3240160"/>
              <a:ext cx="105535" cy="105535"/>
            </a:xfrm>
            <a:custGeom>
              <a:rect b="b" l="l" r="r" t="t"/>
              <a:pathLst>
                <a:path extrusionOk="0" h="105535" w="105535">
                  <a:moveTo>
                    <a:pt x="105536" y="52768"/>
                  </a:moveTo>
                  <a:cubicBezTo>
                    <a:pt x="105536" y="81911"/>
                    <a:pt x="81911" y="105536"/>
                    <a:pt x="52768" y="105536"/>
                  </a:cubicBezTo>
                  <a:cubicBezTo>
                    <a:pt x="23625" y="105536"/>
                    <a:pt x="0" y="81911"/>
                    <a:pt x="0" y="52768"/>
                  </a:cubicBezTo>
                  <a:cubicBezTo>
                    <a:pt x="0" y="23625"/>
                    <a:pt x="23625" y="0"/>
                    <a:pt x="52768" y="0"/>
                  </a:cubicBezTo>
                  <a:cubicBezTo>
                    <a:pt x="81911" y="0"/>
                    <a:pt x="105536" y="23625"/>
                    <a:pt x="105536" y="527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p5"/>
          <p:cNvSpPr txBox="1"/>
          <p:nvPr/>
        </p:nvSpPr>
        <p:spPr>
          <a:xfrm>
            <a:off x="455179" y="492578"/>
            <a:ext cx="524374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함께 이야기해봐요</a:t>
            </a:r>
            <a:endParaRPr/>
          </a:p>
        </p:txBody>
      </p:sp>
      <p:sp>
        <p:nvSpPr>
          <p:cNvPr id="796" name="Google Shape;796;p5"/>
          <p:cNvSpPr/>
          <p:nvPr/>
        </p:nvSpPr>
        <p:spPr>
          <a:xfrm>
            <a:off x="6719887" y="2374900"/>
            <a:ext cx="6196013" cy="4648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간판을 들고 있는 여성" id="797" name="Google Shape;7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5930" y="1676438"/>
            <a:ext cx="3649582" cy="548957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798" name="Google Shape;798;p5"/>
          <p:cNvSpPr txBox="1"/>
          <p:nvPr/>
        </p:nvSpPr>
        <p:spPr>
          <a:xfrm>
            <a:off x="7412621" y="2819342"/>
            <a:ext cx="115288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주제</a:t>
            </a:r>
            <a:endParaRPr/>
          </a:p>
        </p:txBody>
      </p:sp>
      <p:sp>
        <p:nvSpPr>
          <p:cNvPr id="799" name="Google Shape;799;p5"/>
          <p:cNvSpPr txBox="1"/>
          <p:nvPr/>
        </p:nvSpPr>
        <p:spPr>
          <a:xfrm>
            <a:off x="7450721" y="4699000"/>
            <a:ext cx="4124847" cy="1578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한글은 언제부터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쓰기 시작했을까요?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"/>
          <p:cNvSpPr/>
          <p:nvPr/>
        </p:nvSpPr>
        <p:spPr>
          <a:xfrm>
            <a:off x="1078957" y="817649"/>
            <a:ext cx="11285035" cy="5924377"/>
          </a:xfrm>
          <a:custGeom>
            <a:rect b="b" l="l" r="r" t="t"/>
            <a:pathLst>
              <a:path extrusionOk="0" fill="none" h="5924377" w="11285035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extrusionOk="0" h="5924377" w="11285035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cap="flat" cmpd="sng" w="190500">
            <a:solidFill>
              <a:srgbClr val="2139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5" name="Google Shape;805;p6"/>
          <p:cNvGrpSpPr/>
          <p:nvPr/>
        </p:nvGrpSpPr>
        <p:grpSpPr>
          <a:xfrm>
            <a:off x="5769768" y="3275091"/>
            <a:ext cx="1827213" cy="1827213"/>
            <a:chOff x="0" y="3022600"/>
            <a:chExt cx="2679700" cy="2679700"/>
          </a:xfrm>
        </p:grpSpPr>
        <p:sp>
          <p:nvSpPr>
            <p:cNvPr id="806" name="Google Shape;806;p6"/>
            <p:cNvSpPr/>
            <p:nvPr/>
          </p:nvSpPr>
          <p:spPr>
            <a:xfrm>
              <a:off x="0" y="3022600"/>
              <a:ext cx="2679700" cy="2679700"/>
            </a:xfrm>
            <a:custGeom>
              <a:rect b="b" l="l" r="r" t="t"/>
              <a:pathLst>
                <a:path extrusionOk="0" fill="none" h="1827213" w="1827213">
                  <a:moveTo>
                    <a:pt x="0" y="913607"/>
                  </a:moveTo>
                  <a:cubicBezTo>
                    <a:pt x="12879" y="430866"/>
                    <a:pt x="446963" y="86963"/>
                    <a:pt x="913607" y="0"/>
                  </a:cubicBezTo>
                  <a:cubicBezTo>
                    <a:pt x="1410174" y="6157"/>
                    <a:pt x="1875396" y="417701"/>
                    <a:pt x="1827214" y="913607"/>
                  </a:cubicBezTo>
                  <a:cubicBezTo>
                    <a:pt x="1848585" y="1486979"/>
                    <a:pt x="1404846" y="1877676"/>
                    <a:pt x="913607" y="1827214"/>
                  </a:cubicBezTo>
                  <a:cubicBezTo>
                    <a:pt x="371994" y="1890103"/>
                    <a:pt x="64787" y="1452753"/>
                    <a:pt x="0" y="913607"/>
                  </a:cubicBezTo>
                  <a:close/>
                </a:path>
                <a:path extrusionOk="0" h="1827213" w="1827213">
                  <a:moveTo>
                    <a:pt x="0" y="913607"/>
                  </a:moveTo>
                  <a:cubicBezTo>
                    <a:pt x="31869" y="378819"/>
                    <a:pt x="326661" y="-44163"/>
                    <a:pt x="913607" y="0"/>
                  </a:cubicBezTo>
                  <a:cubicBezTo>
                    <a:pt x="1372209" y="-72464"/>
                    <a:pt x="1796542" y="374584"/>
                    <a:pt x="1827214" y="913607"/>
                  </a:cubicBezTo>
                  <a:cubicBezTo>
                    <a:pt x="1864875" y="1431006"/>
                    <a:pt x="1409445" y="1839449"/>
                    <a:pt x="913607" y="1827214"/>
                  </a:cubicBezTo>
                  <a:cubicBezTo>
                    <a:pt x="379042" y="1778576"/>
                    <a:pt x="38558" y="1380111"/>
                    <a:pt x="0" y="913607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0">
              <a:solidFill>
                <a:srgbClr val="59595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재생 단색으로 채워진" id="807" name="Google Shape;807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95350" y="3956050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descr="붓놀림" id="808" name="Google Shape;808;p6"/>
          <p:cNvSpPr/>
          <p:nvPr/>
        </p:nvSpPr>
        <p:spPr>
          <a:xfrm>
            <a:off x="4487881" y="1845545"/>
            <a:ext cx="4381500" cy="782556"/>
          </a:xfrm>
          <a:custGeom>
            <a:rect b="b" l="l" r="r" t="t"/>
            <a:pathLst>
              <a:path extrusionOk="0" h="842738" w="3435126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6"/>
          <p:cNvSpPr txBox="1"/>
          <p:nvPr/>
        </p:nvSpPr>
        <p:spPr>
          <a:xfrm flipH="1">
            <a:off x="5040331" y="1163667"/>
            <a:ext cx="32766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동영상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"/>
          <p:cNvSpPr/>
          <p:nvPr/>
        </p:nvSpPr>
        <p:spPr>
          <a:xfrm>
            <a:off x="1322387" y="2632874"/>
            <a:ext cx="2971800" cy="2971800"/>
          </a:xfrm>
          <a:prstGeom prst="ellipse">
            <a:avLst/>
          </a:prstGeom>
          <a:solidFill>
            <a:srgbClr val="FF9999"/>
          </a:solidFill>
          <a:ln cap="flat" cmpd="sng" w="190500">
            <a:solidFill>
              <a:srgbClr val="2139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7"/>
          <p:cNvSpPr/>
          <p:nvPr/>
        </p:nvSpPr>
        <p:spPr>
          <a:xfrm>
            <a:off x="5233987" y="2632874"/>
            <a:ext cx="2971800" cy="2971800"/>
          </a:xfrm>
          <a:prstGeom prst="ellipse">
            <a:avLst/>
          </a:prstGeom>
          <a:solidFill>
            <a:schemeClr val="accent3"/>
          </a:solidFill>
          <a:ln cap="flat" cmpd="sng" w="190500">
            <a:solidFill>
              <a:srgbClr val="2139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p7"/>
          <p:cNvSpPr/>
          <p:nvPr/>
        </p:nvSpPr>
        <p:spPr>
          <a:xfrm>
            <a:off x="9145587" y="2632874"/>
            <a:ext cx="2971800" cy="2971800"/>
          </a:xfrm>
          <a:prstGeom prst="ellipse">
            <a:avLst/>
          </a:prstGeom>
          <a:solidFill>
            <a:srgbClr val="09B79E"/>
          </a:solidFill>
          <a:ln cap="flat" cmpd="sng" w="190500">
            <a:solidFill>
              <a:srgbClr val="2139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붓놀림" id="817" name="Google Shape;817;p7"/>
          <p:cNvSpPr/>
          <p:nvPr/>
        </p:nvSpPr>
        <p:spPr>
          <a:xfrm>
            <a:off x="4492625" y="1172445"/>
            <a:ext cx="4381500" cy="782556"/>
          </a:xfrm>
          <a:custGeom>
            <a:rect b="b" l="l" r="r" t="t"/>
            <a:pathLst>
              <a:path extrusionOk="0" h="842738" w="3435126">
                <a:moveTo>
                  <a:pt x="3331028" y="727934"/>
                </a:moveTo>
                <a:cubicBezTo>
                  <a:pt x="3316312" y="724324"/>
                  <a:pt x="3301568" y="720676"/>
                  <a:pt x="3286985" y="717332"/>
                </a:cubicBezTo>
                <a:cubicBezTo>
                  <a:pt x="3016846" y="665916"/>
                  <a:pt x="2746717" y="683052"/>
                  <a:pt x="2446584" y="648771"/>
                </a:cubicBezTo>
                <a:cubicBezTo>
                  <a:pt x="2237482" y="614643"/>
                  <a:pt x="1998671" y="631445"/>
                  <a:pt x="1789340" y="631607"/>
                </a:cubicBezTo>
                <a:cubicBezTo>
                  <a:pt x="1787693" y="631607"/>
                  <a:pt x="1787693" y="631693"/>
                  <a:pt x="1789340" y="631798"/>
                </a:cubicBezTo>
                <a:cubicBezTo>
                  <a:pt x="2286279" y="663164"/>
                  <a:pt x="2808372" y="651495"/>
                  <a:pt x="3285765" y="769929"/>
                </a:cubicBezTo>
                <a:cubicBezTo>
                  <a:pt x="3285842" y="769948"/>
                  <a:pt x="3285861" y="770043"/>
                  <a:pt x="3285804" y="770101"/>
                </a:cubicBezTo>
                <a:cubicBezTo>
                  <a:pt x="3237474" y="810506"/>
                  <a:pt x="3179733" y="842738"/>
                  <a:pt x="3112515" y="842738"/>
                </a:cubicBezTo>
                <a:cubicBezTo>
                  <a:pt x="2950609" y="826774"/>
                  <a:pt x="2790828" y="815602"/>
                  <a:pt x="2632360" y="807943"/>
                </a:cubicBezTo>
                <a:lnTo>
                  <a:pt x="2632360" y="739859"/>
                </a:lnTo>
                <a:cubicBezTo>
                  <a:pt x="2182171" y="791303"/>
                  <a:pt x="1761937" y="654134"/>
                  <a:pt x="1311747" y="739859"/>
                </a:cubicBezTo>
                <a:cubicBezTo>
                  <a:pt x="1325206" y="747545"/>
                  <a:pt x="1320634" y="758642"/>
                  <a:pt x="1316872" y="768577"/>
                </a:cubicBezTo>
                <a:cubicBezTo>
                  <a:pt x="1316157" y="770463"/>
                  <a:pt x="1314938" y="774063"/>
                  <a:pt x="1314938" y="774063"/>
                </a:cubicBezTo>
                <a:cubicBezTo>
                  <a:pt x="1314938" y="774063"/>
                  <a:pt x="1319139" y="773901"/>
                  <a:pt x="1321234" y="773825"/>
                </a:cubicBezTo>
                <a:cubicBezTo>
                  <a:pt x="1761680" y="757518"/>
                  <a:pt x="2173912" y="774025"/>
                  <a:pt x="2614024" y="807115"/>
                </a:cubicBezTo>
                <a:cubicBezTo>
                  <a:pt x="2614101" y="807124"/>
                  <a:pt x="2614139" y="807124"/>
                  <a:pt x="2614091" y="807124"/>
                </a:cubicBezTo>
                <a:cubicBezTo>
                  <a:pt x="1927396" y="775054"/>
                  <a:pt x="1265323" y="808448"/>
                  <a:pt x="561425" y="808448"/>
                </a:cubicBezTo>
                <a:cubicBezTo>
                  <a:pt x="531459" y="808448"/>
                  <a:pt x="471414" y="808448"/>
                  <a:pt x="441400" y="808448"/>
                </a:cubicBezTo>
                <a:cubicBezTo>
                  <a:pt x="321385" y="757052"/>
                  <a:pt x="201332" y="739878"/>
                  <a:pt x="81403" y="739868"/>
                </a:cubicBezTo>
                <a:cubicBezTo>
                  <a:pt x="81336" y="739868"/>
                  <a:pt x="81289" y="739802"/>
                  <a:pt x="81317" y="739744"/>
                </a:cubicBezTo>
                <a:cubicBezTo>
                  <a:pt x="111121" y="653981"/>
                  <a:pt x="-8703" y="482712"/>
                  <a:pt x="231336" y="516983"/>
                </a:cubicBezTo>
                <a:lnTo>
                  <a:pt x="231336" y="448422"/>
                </a:lnTo>
                <a:cubicBezTo>
                  <a:pt x="-8818" y="362697"/>
                  <a:pt x="-98877" y="122658"/>
                  <a:pt x="141277" y="54078"/>
                </a:cubicBezTo>
                <a:cubicBezTo>
                  <a:pt x="411359" y="-14483"/>
                  <a:pt x="771546" y="54078"/>
                  <a:pt x="1101626" y="19797"/>
                </a:cubicBezTo>
                <a:cubicBezTo>
                  <a:pt x="1341789" y="2652"/>
                  <a:pt x="1581905" y="-14493"/>
                  <a:pt x="1821935" y="19797"/>
                </a:cubicBezTo>
                <a:cubicBezTo>
                  <a:pt x="2152072" y="71232"/>
                  <a:pt x="2512250" y="54078"/>
                  <a:pt x="2842339" y="122658"/>
                </a:cubicBezTo>
                <a:cubicBezTo>
                  <a:pt x="2962440" y="139803"/>
                  <a:pt x="3172561" y="88377"/>
                  <a:pt x="3232606" y="139803"/>
                </a:cubicBezTo>
                <a:cubicBezTo>
                  <a:pt x="3275726" y="164444"/>
                  <a:pt x="3277441" y="200944"/>
                  <a:pt x="3270840" y="241644"/>
                </a:cubicBezTo>
                <a:cubicBezTo>
                  <a:pt x="3073501" y="235596"/>
                  <a:pt x="2876772" y="233719"/>
                  <a:pt x="2682242" y="226242"/>
                </a:cubicBezTo>
                <a:cubicBezTo>
                  <a:pt x="2448013" y="207392"/>
                  <a:pt x="2213755" y="186475"/>
                  <a:pt x="1979659" y="153471"/>
                </a:cubicBezTo>
                <a:cubicBezTo>
                  <a:pt x="1975249" y="152852"/>
                  <a:pt x="1979802" y="154262"/>
                  <a:pt x="1986479" y="155567"/>
                </a:cubicBezTo>
                <a:cubicBezTo>
                  <a:pt x="2213403" y="199677"/>
                  <a:pt x="2446184" y="217155"/>
                  <a:pt x="2682233" y="226242"/>
                </a:cubicBezTo>
                <a:cubicBezTo>
                  <a:pt x="2876314" y="241882"/>
                  <a:pt x="3070539" y="256113"/>
                  <a:pt x="3264649" y="274486"/>
                </a:cubicBezTo>
                <a:cubicBezTo>
                  <a:pt x="3257553" y="309481"/>
                  <a:pt x="3250723" y="345981"/>
                  <a:pt x="3262563" y="379833"/>
                </a:cubicBezTo>
                <a:lnTo>
                  <a:pt x="3352574" y="379833"/>
                </a:lnTo>
                <a:cubicBezTo>
                  <a:pt x="3472675" y="465558"/>
                  <a:pt x="3442585" y="585592"/>
                  <a:pt x="3382663" y="671317"/>
                </a:cubicBezTo>
                <a:cubicBezTo>
                  <a:pt x="3367376" y="688691"/>
                  <a:pt x="3350193" y="708322"/>
                  <a:pt x="3331028" y="72793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7"/>
          <p:cNvSpPr txBox="1"/>
          <p:nvPr/>
        </p:nvSpPr>
        <p:spPr>
          <a:xfrm flipH="1">
            <a:off x="5045075" y="510725"/>
            <a:ext cx="32766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예시</a:t>
            </a:r>
            <a:endParaRPr/>
          </a:p>
        </p:txBody>
      </p:sp>
      <p:sp>
        <p:nvSpPr>
          <p:cNvPr id="819" name="Google Shape;819;p7"/>
          <p:cNvSpPr txBox="1"/>
          <p:nvPr/>
        </p:nvSpPr>
        <p:spPr>
          <a:xfrm>
            <a:off x="1291685" y="6172200"/>
            <a:ext cx="30332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/>
          </a:p>
        </p:txBody>
      </p:sp>
      <p:sp>
        <p:nvSpPr>
          <p:cNvPr id="820" name="Google Shape;820;p7"/>
          <p:cNvSpPr txBox="1"/>
          <p:nvPr/>
        </p:nvSpPr>
        <p:spPr>
          <a:xfrm>
            <a:off x="5233987" y="6172200"/>
            <a:ext cx="30332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/>
          </a:p>
        </p:txBody>
      </p:sp>
      <p:sp>
        <p:nvSpPr>
          <p:cNvPr id="821" name="Google Shape;821;p7"/>
          <p:cNvSpPr txBox="1"/>
          <p:nvPr/>
        </p:nvSpPr>
        <p:spPr>
          <a:xfrm>
            <a:off x="9176289" y="6172200"/>
            <a:ext cx="30332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소제목을 입력하세요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5d0a17aad6_1_2"/>
          <p:cNvSpPr/>
          <p:nvPr/>
        </p:nvSpPr>
        <p:spPr>
          <a:xfrm>
            <a:off x="4979750" y="219675"/>
            <a:ext cx="3480300" cy="10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자동차가 안전하게 다니려면?</a:t>
            </a:r>
            <a:endParaRPr/>
          </a:p>
        </p:txBody>
      </p:sp>
      <p:sp>
        <p:nvSpPr>
          <p:cNvPr id="828" name="Google Shape;828;g35d0a17aad6_1_2"/>
          <p:cNvSpPr/>
          <p:nvPr/>
        </p:nvSpPr>
        <p:spPr>
          <a:xfrm>
            <a:off x="2880875" y="2008625"/>
            <a:ext cx="2097900" cy="100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교통 규칙 (법)</a:t>
            </a:r>
            <a:endParaRPr/>
          </a:p>
        </p:txBody>
      </p:sp>
      <p:sp>
        <p:nvSpPr>
          <p:cNvPr id="829" name="Google Shape;829;g35d0a17aad6_1_2"/>
          <p:cNvSpPr/>
          <p:nvPr/>
        </p:nvSpPr>
        <p:spPr>
          <a:xfrm>
            <a:off x="5670950" y="2008625"/>
            <a:ext cx="2097900" cy="100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규칙을 지키는지 봐주시는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경찰 아저씨</a:t>
            </a:r>
            <a:endParaRPr/>
          </a:p>
        </p:txBody>
      </p:sp>
      <p:sp>
        <p:nvSpPr>
          <p:cNvPr id="830" name="Google Shape;830;g35d0a17aad6_1_2"/>
          <p:cNvSpPr/>
          <p:nvPr/>
        </p:nvSpPr>
        <p:spPr>
          <a:xfrm>
            <a:off x="8461025" y="2008625"/>
            <a:ext cx="2097900" cy="100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규칙을 잘 지키는 마음</a:t>
            </a:r>
            <a:endParaRPr/>
          </a:p>
        </p:txBody>
      </p:sp>
      <p:sp>
        <p:nvSpPr>
          <p:cNvPr id="831" name="Google Shape;831;g35d0a17aad6_1_2"/>
          <p:cNvSpPr/>
          <p:nvPr/>
        </p:nvSpPr>
        <p:spPr>
          <a:xfrm>
            <a:off x="4979725" y="5916125"/>
            <a:ext cx="3480300" cy="10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우리가 </a:t>
            </a:r>
            <a:r>
              <a:rPr lang="ko-KR"/>
              <a:t>안전하게 다니려면?</a:t>
            </a:r>
            <a:endParaRPr/>
          </a:p>
        </p:txBody>
      </p:sp>
      <p:sp>
        <p:nvSpPr>
          <p:cNvPr id="832" name="Google Shape;832;g35d0a17aad6_1_2"/>
          <p:cNvSpPr/>
          <p:nvPr/>
        </p:nvSpPr>
        <p:spPr>
          <a:xfrm>
            <a:off x="2880863" y="4041600"/>
            <a:ext cx="2097900" cy="100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친구들의 권리를 지켜주는 약속 (법)</a:t>
            </a:r>
            <a:endParaRPr/>
          </a:p>
        </p:txBody>
      </p:sp>
      <p:sp>
        <p:nvSpPr>
          <p:cNvPr id="833" name="Google Shape;833;g35d0a17aad6_1_2"/>
          <p:cNvSpPr/>
          <p:nvPr/>
        </p:nvSpPr>
        <p:spPr>
          <a:xfrm>
            <a:off x="5670938" y="4041600"/>
            <a:ext cx="2097900" cy="100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우리의 권리가 잘 지켜지는지 봐주시는 어른들</a:t>
            </a:r>
            <a:endParaRPr/>
          </a:p>
        </p:txBody>
      </p:sp>
      <p:sp>
        <p:nvSpPr>
          <p:cNvPr id="834" name="Google Shape;834;g35d0a17aad6_1_2"/>
          <p:cNvSpPr/>
          <p:nvPr/>
        </p:nvSpPr>
        <p:spPr>
          <a:xfrm>
            <a:off x="8461013" y="4041600"/>
            <a:ext cx="2097900" cy="100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서로의 권리를 아끼고 존중하는 마음</a:t>
            </a:r>
            <a:endParaRPr/>
          </a:p>
        </p:txBody>
      </p:sp>
      <p:cxnSp>
        <p:nvCxnSpPr>
          <p:cNvPr id="835" name="Google Shape;835;g35d0a17aad6_1_2"/>
          <p:cNvCxnSpPr>
            <a:stCxn id="829" idx="2"/>
            <a:endCxn id="833" idx="0"/>
          </p:cNvCxnSpPr>
          <p:nvPr/>
        </p:nvCxnSpPr>
        <p:spPr>
          <a:xfrm>
            <a:off x="6719900" y="3016025"/>
            <a:ext cx="0" cy="102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36" name="Google Shape;836;g35d0a17aad6_1_2"/>
          <p:cNvCxnSpPr/>
          <p:nvPr/>
        </p:nvCxnSpPr>
        <p:spPr>
          <a:xfrm>
            <a:off x="3929825" y="2960700"/>
            <a:ext cx="0" cy="102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37" name="Google Shape;837;g35d0a17aad6_1_2"/>
          <p:cNvCxnSpPr>
            <a:endCxn id="834" idx="0"/>
          </p:cNvCxnSpPr>
          <p:nvPr/>
        </p:nvCxnSpPr>
        <p:spPr>
          <a:xfrm>
            <a:off x="9509963" y="2905500"/>
            <a:ext cx="0" cy="113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8"/>
          <p:cNvSpPr/>
          <p:nvPr/>
        </p:nvSpPr>
        <p:spPr>
          <a:xfrm>
            <a:off x="1078957" y="817649"/>
            <a:ext cx="11285035" cy="5924377"/>
          </a:xfrm>
          <a:custGeom>
            <a:rect b="b" l="l" r="r" t="t"/>
            <a:pathLst>
              <a:path extrusionOk="0" fill="none" h="5924377" w="11285035">
                <a:moveTo>
                  <a:pt x="0" y="0"/>
                </a:moveTo>
                <a:cubicBezTo>
                  <a:pt x="1618692" y="-49533"/>
                  <a:pt x="7709611" y="-14809"/>
                  <a:pt x="11285035" y="0"/>
                </a:cubicBezTo>
                <a:cubicBezTo>
                  <a:pt x="11372674" y="2241672"/>
                  <a:pt x="11212356" y="5239364"/>
                  <a:pt x="11285035" y="5924377"/>
                </a:cubicBezTo>
                <a:cubicBezTo>
                  <a:pt x="6068368" y="5876146"/>
                  <a:pt x="5350383" y="6008832"/>
                  <a:pt x="0" y="5924377"/>
                </a:cubicBezTo>
                <a:cubicBezTo>
                  <a:pt x="-38581" y="4317601"/>
                  <a:pt x="63341" y="1121541"/>
                  <a:pt x="0" y="0"/>
                </a:cubicBezTo>
                <a:close/>
              </a:path>
              <a:path extrusionOk="0" h="5924377" w="11285035">
                <a:moveTo>
                  <a:pt x="0" y="0"/>
                </a:moveTo>
                <a:cubicBezTo>
                  <a:pt x="3487902" y="118645"/>
                  <a:pt x="8428800" y="116012"/>
                  <a:pt x="11285035" y="0"/>
                </a:cubicBezTo>
                <a:cubicBezTo>
                  <a:pt x="11152153" y="1495170"/>
                  <a:pt x="11369986" y="4660802"/>
                  <a:pt x="11285035" y="5924377"/>
                </a:cubicBezTo>
                <a:cubicBezTo>
                  <a:pt x="6082803" y="6058977"/>
                  <a:pt x="5221377" y="5767181"/>
                  <a:pt x="0" y="5924377"/>
                </a:cubicBezTo>
                <a:cubicBezTo>
                  <a:pt x="-20187" y="3348777"/>
                  <a:pt x="-152480" y="2317602"/>
                  <a:pt x="0" y="0"/>
                </a:cubicBezTo>
                <a:close/>
              </a:path>
            </a:pathLst>
          </a:custGeom>
          <a:solidFill>
            <a:schemeClr val="accent3"/>
          </a:solidFill>
          <a:ln cap="flat" cmpd="sng" w="190500">
            <a:solidFill>
              <a:srgbClr val="2139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3" name="Google Shape;843;p8"/>
          <p:cNvGrpSpPr/>
          <p:nvPr/>
        </p:nvGrpSpPr>
        <p:grpSpPr>
          <a:xfrm>
            <a:off x="1881735" y="1379981"/>
            <a:ext cx="3843319" cy="1332779"/>
            <a:chOff x="4487881" y="1163667"/>
            <a:chExt cx="4381500" cy="1519408"/>
          </a:xfrm>
        </p:grpSpPr>
        <p:sp>
          <p:nvSpPr>
            <p:cNvPr descr="붓놀림" id="844" name="Google Shape;844;p8"/>
            <p:cNvSpPr/>
            <p:nvPr/>
          </p:nvSpPr>
          <p:spPr>
            <a:xfrm>
              <a:off x="4487881" y="1845544"/>
              <a:ext cx="4381500" cy="837531"/>
            </a:xfrm>
            <a:custGeom>
              <a:rect b="b" l="l" r="r" t="t"/>
              <a:pathLst>
                <a:path extrusionOk="0" h="842738" w="3435126">
                  <a:moveTo>
                    <a:pt x="3331028" y="727934"/>
                  </a:moveTo>
                  <a:cubicBezTo>
                    <a:pt x="3316312" y="724324"/>
                    <a:pt x="3301568" y="720676"/>
                    <a:pt x="3286985" y="717332"/>
                  </a:cubicBezTo>
                  <a:cubicBezTo>
                    <a:pt x="3016846" y="665916"/>
                    <a:pt x="2746717" y="683052"/>
                    <a:pt x="2446584" y="648771"/>
                  </a:cubicBezTo>
                  <a:cubicBezTo>
                    <a:pt x="2237482" y="614643"/>
                    <a:pt x="1998671" y="631445"/>
                    <a:pt x="1789340" y="631607"/>
                  </a:cubicBezTo>
                  <a:cubicBezTo>
                    <a:pt x="1787693" y="631607"/>
                    <a:pt x="1787693" y="631693"/>
                    <a:pt x="1789340" y="631798"/>
                  </a:cubicBezTo>
                  <a:cubicBezTo>
                    <a:pt x="2286279" y="663164"/>
                    <a:pt x="2808372" y="651495"/>
                    <a:pt x="3285765" y="769929"/>
                  </a:cubicBezTo>
                  <a:cubicBezTo>
                    <a:pt x="3285842" y="769948"/>
                    <a:pt x="3285861" y="770043"/>
                    <a:pt x="3285804" y="770101"/>
                  </a:cubicBezTo>
                  <a:cubicBezTo>
                    <a:pt x="3237474" y="810506"/>
                    <a:pt x="3179733" y="842738"/>
                    <a:pt x="3112515" y="842738"/>
                  </a:cubicBezTo>
                  <a:cubicBezTo>
                    <a:pt x="2950609" y="826774"/>
                    <a:pt x="2790828" y="815602"/>
                    <a:pt x="2632360" y="807943"/>
                  </a:cubicBezTo>
                  <a:lnTo>
                    <a:pt x="2632360" y="739859"/>
                  </a:lnTo>
                  <a:cubicBezTo>
                    <a:pt x="2182171" y="791303"/>
                    <a:pt x="1761937" y="654134"/>
                    <a:pt x="1311747" y="739859"/>
                  </a:cubicBezTo>
                  <a:cubicBezTo>
                    <a:pt x="1325206" y="747545"/>
                    <a:pt x="1320634" y="758642"/>
                    <a:pt x="1316872" y="768577"/>
                  </a:cubicBezTo>
                  <a:cubicBezTo>
                    <a:pt x="1316157" y="770463"/>
                    <a:pt x="1314938" y="774063"/>
                    <a:pt x="1314938" y="774063"/>
                  </a:cubicBezTo>
                  <a:cubicBezTo>
                    <a:pt x="1314938" y="774063"/>
                    <a:pt x="1319139" y="773901"/>
                    <a:pt x="1321234" y="773825"/>
                  </a:cubicBezTo>
                  <a:cubicBezTo>
                    <a:pt x="1761680" y="757518"/>
                    <a:pt x="2173912" y="774025"/>
                    <a:pt x="2614024" y="807115"/>
                  </a:cubicBezTo>
                  <a:cubicBezTo>
                    <a:pt x="2614101" y="807124"/>
                    <a:pt x="2614139" y="807124"/>
                    <a:pt x="2614091" y="807124"/>
                  </a:cubicBezTo>
                  <a:cubicBezTo>
                    <a:pt x="1927396" y="775054"/>
                    <a:pt x="1265323" y="808448"/>
                    <a:pt x="561425" y="808448"/>
                  </a:cubicBezTo>
                  <a:cubicBezTo>
                    <a:pt x="531459" y="808448"/>
                    <a:pt x="471414" y="808448"/>
                    <a:pt x="441400" y="808448"/>
                  </a:cubicBezTo>
                  <a:cubicBezTo>
                    <a:pt x="321385" y="757052"/>
                    <a:pt x="201332" y="739878"/>
                    <a:pt x="81403" y="739868"/>
                  </a:cubicBezTo>
                  <a:cubicBezTo>
                    <a:pt x="81336" y="739868"/>
                    <a:pt x="81289" y="739802"/>
                    <a:pt x="81317" y="739744"/>
                  </a:cubicBezTo>
                  <a:cubicBezTo>
                    <a:pt x="111121" y="653981"/>
                    <a:pt x="-8703" y="482712"/>
                    <a:pt x="231336" y="516983"/>
                  </a:cubicBezTo>
                  <a:lnTo>
                    <a:pt x="231336" y="448422"/>
                  </a:lnTo>
                  <a:cubicBezTo>
                    <a:pt x="-8818" y="362697"/>
                    <a:pt x="-98877" y="122658"/>
                    <a:pt x="141277" y="54078"/>
                  </a:cubicBezTo>
                  <a:cubicBezTo>
                    <a:pt x="411359" y="-14483"/>
                    <a:pt x="771546" y="54078"/>
                    <a:pt x="1101626" y="19797"/>
                  </a:cubicBezTo>
                  <a:cubicBezTo>
                    <a:pt x="1341789" y="2652"/>
                    <a:pt x="1581905" y="-14493"/>
                    <a:pt x="1821935" y="19797"/>
                  </a:cubicBezTo>
                  <a:cubicBezTo>
                    <a:pt x="2152072" y="71232"/>
                    <a:pt x="2512250" y="54078"/>
                    <a:pt x="2842339" y="122658"/>
                  </a:cubicBezTo>
                  <a:cubicBezTo>
                    <a:pt x="2962440" y="139803"/>
                    <a:pt x="3172561" y="88377"/>
                    <a:pt x="3232606" y="139803"/>
                  </a:cubicBezTo>
                  <a:cubicBezTo>
                    <a:pt x="3275726" y="164444"/>
                    <a:pt x="3277441" y="200944"/>
                    <a:pt x="3270840" y="241644"/>
                  </a:cubicBezTo>
                  <a:cubicBezTo>
                    <a:pt x="3073501" y="235596"/>
                    <a:pt x="2876772" y="233719"/>
                    <a:pt x="2682242" y="226242"/>
                  </a:cubicBezTo>
                  <a:cubicBezTo>
                    <a:pt x="2448013" y="207392"/>
                    <a:pt x="2213755" y="186475"/>
                    <a:pt x="1979659" y="153471"/>
                  </a:cubicBezTo>
                  <a:cubicBezTo>
                    <a:pt x="1975249" y="152852"/>
                    <a:pt x="1979802" y="154262"/>
                    <a:pt x="1986479" y="155567"/>
                  </a:cubicBezTo>
                  <a:cubicBezTo>
                    <a:pt x="2213403" y="199677"/>
                    <a:pt x="2446184" y="217155"/>
                    <a:pt x="2682233" y="226242"/>
                  </a:cubicBezTo>
                  <a:cubicBezTo>
                    <a:pt x="2876314" y="241882"/>
                    <a:pt x="3070539" y="256113"/>
                    <a:pt x="3264649" y="274486"/>
                  </a:cubicBezTo>
                  <a:cubicBezTo>
                    <a:pt x="3257553" y="309481"/>
                    <a:pt x="3250723" y="345981"/>
                    <a:pt x="3262563" y="379833"/>
                  </a:cubicBezTo>
                  <a:lnTo>
                    <a:pt x="3352574" y="379833"/>
                  </a:lnTo>
                  <a:cubicBezTo>
                    <a:pt x="3472675" y="465558"/>
                    <a:pt x="3442585" y="585592"/>
                    <a:pt x="3382663" y="671317"/>
                  </a:cubicBezTo>
                  <a:cubicBezTo>
                    <a:pt x="3367376" y="688691"/>
                    <a:pt x="3350193" y="708322"/>
                    <a:pt x="3331028" y="727934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8"/>
            <p:cNvSpPr txBox="1"/>
            <p:nvPr/>
          </p:nvSpPr>
          <p:spPr>
            <a:xfrm flipH="1">
              <a:off x="5040331" y="1163667"/>
              <a:ext cx="3276600" cy="10526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4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인물 소개</a:t>
              </a:r>
              <a:endParaRPr/>
            </a:p>
          </p:txBody>
        </p:sp>
      </p:grpSp>
      <p:pic>
        <p:nvPicPr>
          <p:cNvPr id="846" name="Google Shape;84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3932" y="2895600"/>
            <a:ext cx="3298924" cy="3445769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8"/>
          <p:cNvSpPr txBox="1"/>
          <p:nvPr/>
        </p:nvSpPr>
        <p:spPr>
          <a:xfrm>
            <a:off x="6609853" y="1699100"/>
            <a:ext cx="51315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세종대왕 (조선 제4대 임금)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8" name="Google Shape;848;p8"/>
          <p:cNvGrpSpPr/>
          <p:nvPr/>
        </p:nvGrpSpPr>
        <p:grpSpPr>
          <a:xfrm>
            <a:off x="6683375" y="2794684"/>
            <a:ext cx="3327441" cy="646331"/>
            <a:chOff x="6683375" y="2794684"/>
            <a:chExt cx="3327441" cy="646331"/>
          </a:xfrm>
        </p:grpSpPr>
        <p:sp>
          <p:nvSpPr>
            <p:cNvPr id="849" name="Google Shape;849;p8"/>
            <p:cNvSpPr/>
            <p:nvPr/>
          </p:nvSpPr>
          <p:spPr>
            <a:xfrm>
              <a:off x="6683375" y="2984500"/>
              <a:ext cx="266700" cy="266700"/>
            </a:xfrm>
            <a:custGeom>
              <a:rect b="b" l="l" r="r" t="t"/>
              <a:pathLst>
                <a:path extrusionOk="0" fill="none" h="266700" w="266700">
                  <a:moveTo>
                    <a:pt x="0" y="133350"/>
                  </a:moveTo>
                  <a:cubicBezTo>
                    <a:pt x="-14307" y="57651"/>
                    <a:pt x="61191" y="-80"/>
                    <a:pt x="133350" y="0"/>
                  </a:cubicBezTo>
                  <a:cubicBezTo>
                    <a:pt x="220340" y="-1785"/>
                    <a:pt x="256982" y="66698"/>
                    <a:pt x="266700" y="133350"/>
                  </a:cubicBezTo>
                  <a:cubicBezTo>
                    <a:pt x="258554" y="208167"/>
                    <a:pt x="218698" y="259955"/>
                    <a:pt x="133350" y="266700"/>
                  </a:cubicBezTo>
                  <a:cubicBezTo>
                    <a:pt x="60410" y="275837"/>
                    <a:pt x="-429" y="209823"/>
                    <a:pt x="0" y="133350"/>
                  </a:cubicBezTo>
                  <a:close/>
                </a:path>
                <a:path extrusionOk="0" h="266700" w="266700">
                  <a:moveTo>
                    <a:pt x="0" y="133350"/>
                  </a:moveTo>
                  <a:cubicBezTo>
                    <a:pt x="12688" y="54514"/>
                    <a:pt x="65292" y="11473"/>
                    <a:pt x="133350" y="0"/>
                  </a:cubicBezTo>
                  <a:cubicBezTo>
                    <a:pt x="197495" y="-3253"/>
                    <a:pt x="264110" y="58156"/>
                    <a:pt x="266700" y="133350"/>
                  </a:cubicBezTo>
                  <a:cubicBezTo>
                    <a:pt x="257645" y="214893"/>
                    <a:pt x="220599" y="271527"/>
                    <a:pt x="133350" y="266700"/>
                  </a:cubicBezTo>
                  <a:cubicBezTo>
                    <a:pt x="54008" y="259037"/>
                    <a:pt x="1177" y="206728"/>
                    <a:pt x="0" y="13335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8"/>
            <p:cNvSpPr txBox="1"/>
            <p:nvPr/>
          </p:nvSpPr>
          <p:spPr>
            <a:xfrm>
              <a:off x="7229285" y="2794684"/>
              <a:ext cx="278153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훈민정음 창제</a:t>
              </a:r>
              <a:endParaRPr/>
            </a:p>
          </p:txBody>
        </p:sp>
      </p:grpSp>
      <p:grpSp>
        <p:nvGrpSpPr>
          <p:cNvPr id="851" name="Google Shape;851;p8"/>
          <p:cNvGrpSpPr/>
          <p:nvPr/>
        </p:nvGrpSpPr>
        <p:grpSpPr>
          <a:xfrm>
            <a:off x="6683375" y="3971226"/>
            <a:ext cx="3250497" cy="646331"/>
            <a:chOff x="6683375" y="2794684"/>
            <a:chExt cx="3250497" cy="646331"/>
          </a:xfrm>
        </p:grpSpPr>
        <p:sp>
          <p:nvSpPr>
            <p:cNvPr id="852" name="Google Shape;852;p8"/>
            <p:cNvSpPr/>
            <p:nvPr/>
          </p:nvSpPr>
          <p:spPr>
            <a:xfrm>
              <a:off x="6683375" y="2984500"/>
              <a:ext cx="266700" cy="266700"/>
            </a:xfrm>
            <a:custGeom>
              <a:rect b="b" l="l" r="r" t="t"/>
              <a:pathLst>
                <a:path extrusionOk="0" fill="none" h="266700" w="266700">
                  <a:moveTo>
                    <a:pt x="0" y="133350"/>
                  </a:moveTo>
                  <a:cubicBezTo>
                    <a:pt x="-14307" y="57651"/>
                    <a:pt x="61191" y="-80"/>
                    <a:pt x="133350" y="0"/>
                  </a:cubicBezTo>
                  <a:cubicBezTo>
                    <a:pt x="220340" y="-1785"/>
                    <a:pt x="256982" y="66698"/>
                    <a:pt x="266700" y="133350"/>
                  </a:cubicBezTo>
                  <a:cubicBezTo>
                    <a:pt x="258554" y="208167"/>
                    <a:pt x="218698" y="259955"/>
                    <a:pt x="133350" y="266700"/>
                  </a:cubicBezTo>
                  <a:cubicBezTo>
                    <a:pt x="60410" y="275837"/>
                    <a:pt x="-429" y="209823"/>
                    <a:pt x="0" y="133350"/>
                  </a:cubicBezTo>
                  <a:close/>
                </a:path>
                <a:path extrusionOk="0" h="266700" w="266700">
                  <a:moveTo>
                    <a:pt x="0" y="133350"/>
                  </a:moveTo>
                  <a:cubicBezTo>
                    <a:pt x="12688" y="54514"/>
                    <a:pt x="65292" y="11473"/>
                    <a:pt x="133350" y="0"/>
                  </a:cubicBezTo>
                  <a:cubicBezTo>
                    <a:pt x="197495" y="-3253"/>
                    <a:pt x="264110" y="58156"/>
                    <a:pt x="266700" y="133350"/>
                  </a:cubicBezTo>
                  <a:cubicBezTo>
                    <a:pt x="257645" y="214893"/>
                    <a:pt x="220599" y="271527"/>
                    <a:pt x="133350" y="266700"/>
                  </a:cubicBezTo>
                  <a:cubicBezTo>
                    <a:pt x="54008" y="259037"/>
                    <a:pt x="1177" y="206728"/>
                    <a:pt x="0" y="13335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8"/>
            <p:cNvSpPr txBox="1"/>
            <p:nvPr/>
          </p:nvSpPr>
          <p:spPr>
            <a:xfrm>
              <a:off x="7229285" y="2794684"/>
              <a:ext cx="27045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농사직설 편찬</a:t>
              </a:r>
              <a:endParaRPr/>
            </a:p>
          </p:txBody>
        </p:sp>
      </p:grpSp>
      <p:grpSp>
        <p:nvGrpSpPr>
          <p:cNvPr id="854" name="Google Shape;854;p8"/>
          <p:cNvGrpSpPr/>
          <p:nvPr/>
        </p:nvGrpSpPr>
        <p:grpSpPr>
          <a:xfrm>
            <a:off x="6683375" y="5147768"/>
            <a:ext cx="2859364" cy="646331"/>
            <a:chOff x="6683375" y="2794684"/>
            <a:chExt cx="2859364" cy="646331"/>
          </a:xfrm>
        </p:grpSpPr>
        <p:sp>
          <p:nvSpPr>
            <p:cNvPr id="855" name="Google Shape;855;p8"/>
            <p:cNvSpPr/>
            <p:nvPr/>
          </p:nvSpPr>
          <p:spPr>
            <a:xfrm>
              <a:off x="6683375" y="2984500"/>
              <a:ext cx="266700" cy="266700"/>
            </a:xfrm>
            <a:custGeom>
              <a:rect b="b" l="l" r="r" t="t"/>
              <a:pathLst>
                <a:path extrusionOk="0" fill="none" h="266700" w="266700">
                  <a:moveTo>
                    <a:pt x="0" y="133350"/>
                  </a:moveTo>
                  <a:cubicBezTo>
                    <a:pt x="-14307" y="57651"/>
                    <a:pt x="61191" y="-80"/>
                    <a:pt x="133350" y="0"/>
                  </a:cubicBezTo>
                  <a:cubicBezTo>
                    <a:pt x="220340" y="-1785"/>
                    <a:pt x="256982" y="66698"/>
                    <a:pt x="266700" y="133350"/>
                  </a:cubicBezTo>
                  <a:cubicBezTo>
                    <a:pt x="258554" y="208167"/>
                    <a:pt x="218698" y="259955"/>
                    <a:pt x="133350" y="266700"/>
                  </a:cubicBezTo>
                  <a:cubicBezTo>
                    <a:pt x="60410" y="275837"/>
                    <a:pt x="-429" y="209823"/>
                    <a:pt x="0" y="133350"/>
                  </a:cubicBezTo>
                  <a:close/>
                </a:path>
                <a:path extrusionOk="0" h="266700" w="266700">
                  <a:moveTo>
                    <a:pt x="0" y="133350"/>
                  </a:moveTo>
                  <a:cubicBezTo>
                    <a:pt x="12688" y="54514"/>
                    <a:pt x="65292" y="11473"/>
                    <a:pt x="133350" y="0"/>
                  </a:cubicBezTo>
                  <a:cubicBezTo>
                    <a:pt x="197495" y="-3253"/>
                    <a:pt x="264110" y="58156"/>
                    <a:pt x="266700" y="133350"/>
                  </a:cubicBezTo>
                  <a:cubicBezTo>
                    <a:pt x="257645" y="214893"/>
                    <a:pt x="220599" y="271527"/>
                    <a:pt x="133350" y="266700"/>
                  </a:cubicBezTo>
                  <a:cubicBezTo>
                    <a:pt x="54008" y="259037"/>
                    <a:pt x="1177" y="206728"/>
                    <a:pt x="0" y="13335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8"/>
            <p:cNvSpPr txBox="1"/>
            <p:nvPr/>
          </p:nvSpPr>
          <p:spPr>
            <a:xfrm>
              <a:off x="7229285" y="2794684"/>
              <a:ext cx="231345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집현전 설치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테마1">
  <a:themeElements>
    <a:clrScheme name="210606_060606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2D4C6B"/>
      </a:accent1>
      <a:accent2>
        <a:srgbClr val="067F6E"/>
      </a:accent2>
      <a:accent3>
        <a:srgbClr val="FFE965"/>
      </a:accent3>
      <a:accent4>
        <a:srgbClr val="F5C207"/>
      </a:accent4>
      <a:accent5>
        <a:srgbClr val="DEDEDE"/>
      </a:accent5>
      <a:accent6>
        <a:srgbClr val="3A3A3A"/>
      </a:accent6>
      <a:hlink>
        <a:srgbClr val="232323"/>
      </a:hlink>
      <a:folHlink>
        <a:srgbClr val="23232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2021-06-06T00:26:37Z</dcterms:created>
  <dc:creator>Yu Saebyeol</dc:creator>
</cp:coreProperties>
</file>