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theme/theme4.xml" ContentType="application/vnd.openxmlformats-officedocument.them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Masters/slideMaster4.xml" ContentType="application/vnd.openxmlformats-officedocument.presentationml.slide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76" r:id="rId2"/>
    <p:sldMasterId id="2147483677" r:id="rId3"/>
    <p:sldMasterId id="2147483680" r:id="rId4"/>
  </p:sldMasterIdLst>
  <p:sldIdLst>
    <p:sldId id="262" r:id="rId5"/>
    <p:sldId id="264" r:id="rId6"/>
    <p:sldId id="269" r:id="rId7"/>
    <p:sldId id="271" r:id="rId8"/>
    <p:sldId id="273" r:id="rId9"/>
    <p:sldId id="268" r:id="rId10"/>
  </p:sldIdLst>
  <p:sldSz cx="9144000" cy="5143500" type="screen16x9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</p:showPr>
  <p:clrMru>
    <a:srgbClr val="008FD4"/>
    <a:srgbClr val="5ACBF5"/>
    <a:srgbClr val="8CC63E"/>
    <a:srgbClr val="0070B1"/>
    <a:srgbClr val="00ABBD"/>
    <a:srgbClr val="00AEEF"/>
    <a:srgbClr val="0089CF"/>
    <a:srgbClr val="005BA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420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 userDrawn="1">
            <p:ph type="body" sz="quarter" idx="4294967295"/>
          </p:nvPr>
        </p:nvSpPr>
        <p:spPr>
          <a:xfrm>
            <a:off x="430213" y="2390775"/>
            <a:ext cx="4478337" cy="1008063"/>
          </a:xfrm>
        </p:spPr>
        <p:txBody>
          <a:bodyPr/>
          <a:lstStyle/>
          <a:p>
            <a:pPr lvl="0"/>
            <a:r>
              <a:rPr lang="zh-CN" altLang="en-US" sz="1400" smtClean="0">
                <a:solidFill>
                  <a:srgbClr val="FFFFFF"/>
                </a:solidFill>
                <a:latin typeface="微软雅黑" pitchFamily="34" charset="-122"/>
                <a:cs typeface="Arial" pitchFamily="34" charset="0"/>
              </a:rPr>
              <a:t>单击此处编辑母版文本样式</a:t>
            </a:r>
          </a:p>
        </p:txBody>
      </p:sp>
      <p:sp>
        <p:nvSpPr>
          <p:cNvPr id="5" name="Subtitle 6"/>
          <p:cNvSpPr>
            <a:spLocks noGrp="1"/>
          </p:cNvSpPr>
          <p:nvPr userDrawn="1">
            <p:ph type="subTitle" idx="4294967295"/>
          </p:nvPr>
        </p:nvSpPr>
        <p:spPr>
          <a:xfrm>
            <a:off x="430213" y="1314450"/>
            <a:ext cx="6400800" cy="5619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200" smtClean="0">
                <a:solidFill>
                  <a:srgbClr val="8CC63E"/>
                </a:solidFill>
                <a:latin typeface="微软雅黑" pitchFamily="34" charset="-122"/>
              </a:rPr>
              <a:t>单击此处编辑母版副标题样式</a:t>
            </a:r>
            <a:endParaRPr lang="en-US" sz="2200">
              <a:solidFill>
                <a:srgbClr val="8CC63E"/>
              </a:solidFill>
              <a:latin typeface="微软雅黑" pitchFamily="34" charset="-122"/>
            </a:endParaRPr>
          </a:p>
        </p:txBody>
      </p:sp>
      <p:sp>
        <p:nvSpPr>
          <p:cNvPr id="7" name="Title 7"/>
          <p:cNvSpPr>
            <a:spLocks noGrp="1"/>
          </p:cNvSpPr>
          <p:nvPr userDrawn="1">
            <p:ph type="ctrTitle" idx="4294967295"/>
          </p:nvPr>
        </p:nvSpPr>
        <p:spPr>
          <a:xfrm>
            <a:off x="430213" y="860425"/>
            <a:ext cx="6400800" cy="444500"/>
          </a:xfrm>
        </p:spPr>
        <p:txBody>
          <a:bodyPr/>
          <a:lstStyle/>
          <a:p>
            <a:r>
              <a:rPr lang="zh-CN" altLang="en-US" sz="2800" b="1" smtClean="0">
                <a:solidFill>
                  <a:schemeClr val="bg1"/>
                </a:solidFill>
                <a:latin typeface="微软雅黑" pitchFamily="34" charset="-122"/>
              </a:rPr>
              <a:t>单击此处编辑母版标题样式</a:t>
            </a:r>
            <a:endParaRPr lang="en-US" sz="2800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200150"/>
            <a:ext cx="4168775" cy="3189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200150"/>
            <a:ext cx="4170363" cy="3189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200150"/>
            <a:ext cx="5065280" cy="3189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69527" y="1200150"/>
            <a:ext cx="3280786" cy="3189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 userDrawn="1"/>
        </p:nvSpPr>
        <p:spPr bwMode="auto">
          <a:xfrm>
            <a:off x="1338944" y="1396723"/>
            <a:ext cx="2429189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4000"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谢谢！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8"/>
          <p:cNvSpPr>
            <a:spLocks noChangeArrowheads="1"/>
          </p:cNvSpPr>
          <p:nvPr/>
        </p:nvSpPr>
        <p:spPr bwMode="auto">
          <a:xfrm>
            <a:off x="9236075" y="2576513"/>
            <a:ext cx="1360488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/>
            <a:r>
              <a:rPr lang="en-US" altLang="en-US" sz="9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Title: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Type: </a:t>
            </a:r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chemeClr val="bg1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Size：32-24-pt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Color：The ZTE blue </a:t>
            </a:r>
          </a:p>
          <a:p>
            <a:pPr defTabSz="935038"/>
            <a:endParaRPr lang="en-US" altLang="en-US" sz="900" noProof="1">
              <a:solidFill>
                <a:schemeClr val="bg1"/>
              </a:solidFill>
              <a:latin typeface="Arial" pitchFamily="34" charset="0"/>
              <a:ea typeface="Heiti SC Light"/>
              <a:cs typeface="Heiti SC Light"/>
            </a:endParaRPr>
          </a:p>
          <a:p>
            <a:pPr defTabSz="935038"/>
            <a:r>
              <a:rPr lang="en-US" altLang="en-US" sz="9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Subtitle: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Type: </a:t>
            </a:r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chemeClr val="bg1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Size：20pt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Color: The ZTE green</a:t>
            </a:r>
          </a:p>
        </p:txBody>
      </p:sp>
      <p:sp>
        <p:nvSpPr>
          <p:cNvPr id="2051" name="TextBox 4"/>
          <p:cNvSpPr txBox="1">
            <a:spLocks noChangeArrowheads="1"/>
          </p:cNvSpPr>
          <p:nvPr/>
        </p:nvSpPr>
        <p:spPr bwMode="auto">
          <a:xfrm>
            <a:off x="5848350" y="4454525"/>
            <a:ext cx="3095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2052" name="TextBox 5"/>
          <p:cNvSpPr txBox="1">
            <a:spLocks noChangeArrowheads="1"/>
          </p:cNvSpPr>
          <p:nvPr/>
        </p:nvSpPr>
        <p:spPr bwMode="auto">
          <a:xfrm>
            <a:off x="4814888" y="4170363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2053" name="TextBox 6"/>
          <p:cNvSpPr txBox="1">
            <a:spLocks noChangeArrowheads="1"/>
          </p:cNvSpPr>
          <p:nvPr/>
        </p:nvSpPr>
        <p:spPr bwMode="auto">
          <a:xfrm>
            <a:off x="4037013" y="3638550"/>
            <a:ext cx="3095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latin typeface="Arial" pitchFamily="34" charset="0"/>
            </a:endParaRPr>
          </a:p>
        </p:txBody>
      </p:sp>
      <p:grpSp>
        <p:nvGrpSpPr>
          <p:cNvPr id="2054" name="组 5"/>
          <p:cNvGrpSpPr>
            <a:grpSpLocks/>
          </p:cNvGrpSpPr>
          <p:nvPr/>
        </p:nvGrpSpPr>
        <p:grpSpPr bwMode="auto">
          <a:xfrm>
            <a:off x="9364663" y="3851275"/>
            <a:ext cx="1392237" cy="989013"/>
            <a:chOff x="0" y="0"/>
            <a:chExt cx="1392554" cy="989008"/>
          </a:xfrm>
        </p:grpSpPr>
        <p:grpSp>
          <p:nvGrpSpPr>
            <p:cNvPr id="2055" name="组 6"/>
            <p:cNvGrpSpPr>
              <a:grpSpLocks/>
            </p:cNvGrpSpPr>
            <p:nvPr/>
          </p:nvGrpSpPr>
          <p:grpSpPr bwMode="auto">
            <a:xfrm>
              <a:off x="0" y="0"/>
              <a:ext cx="935158" cy="254390"/>
              <a:chOff x="0" y="0"/>
              <a:chExt cx="935158" cy="254390"/>
            </a:xfrm>
          </p:grpSpPr>
          <p:sp>
            <p:nvSpPr>
              <p:cNvPr id="2056" name="矩形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008FD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2057" name="文本框 19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717814" cy="2000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chemeClr val="bg1"/>
                    </a:solidFill>
                    <a:latin typeface="Arial" pitchFamily="34" charset="0"/>
                  </a:rPr>
                  <a:t>G143, B212</a:t>
                </a:r>
                <a:endParaRPr lang="zh-CN" altLang="en-US" sz="700" i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2058" name="组 9"/>
            <p:cNvGrpSpPr>
              <a:grpSpLocks/>
            </p:cNvGrpSpPr>
            <p:nvPr/>
          </p:nvGrpSpPr>
          <p:grpSpPr bwMode="auto">
            <a:xfrm>
              <a:off x="0" y="373460"/>
              <a:ext cx="1199362" cy="254390"/>
              <a:chOff x="0" y="0"/>
              <a:chExt cx="1199362" cy="254390"/>
            </a:xfrm>
          </p:grpSpPr>
          <p:sp>
            <p:nvSpPr>
              <p:cNvPr id="2059" name="矩形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8CC63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2060" name="文本框 15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982018" cy="2000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chemeClr val="bg1"/>
                    </a:solidFill>
                    <a:latin typeface="Arial" pitchFamily="34" charset="0"/>
                  </a:rPr>
                  <a:t>R140,G198, B62</a:t>
                </a:r>
                <a:endParaRPr lang="zh-CN" altLang="en-US" sz="700" i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2061" name="矩形 10"/>
            <p:cNvSpPr>
              <a:spLocks noChangeArrowheads="1"/>
            </p:cNvSpPr>
            <p:nvPr/>
          </p:nvSpPr>
          <p:spPr bwMode="auto">
            <a:xfrm>
              <a:off x="0" y="734618"/>
              <a:ext cx="254390" cy="254390"/>
            </a:xfrm>
            <a:prstGeom prst="rect">
              <a:avLst/>
            </a:prstGeom>
            <a:solidFill>
              <a:srgbClr val="5ACBF5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2062" name="文本框 12"/>
            <p:cNvSpPr txBox="1">
              <a:spLocks noChangeArrowheads="1"/>
            </p:cNvSpPr>
            <p:nvPr/>
          </p:nvSpPr>
          <p:spPr bwMode="auto">
            <a:xfrm>
              <a:off x="217344" y="765728"/>
              <a:ext cx="117521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700" i="1">
                  <a:solidFill>
                    <a:schemeClr val="bg1"/>
                  </a:solidFill>
                  <a:latin typeface="Arial" pitchFamily="34" charset="0"/>
                </a:rPr>
                <a:t>R90,G203, B245</a:t>
              </a:r>
              <a:endParaRPr lang="zh-CN" altLang="en-US" sz="700" i="1">
                <a:solidFill>
                  <a:schemeClr val="bg1"/>
                </a:solidFill>
                <a:latin typeface="Arial" pitchFamily="34" charset="0"/>
              </a:endParaRPr>
            </a:p>
          </p:txBody>
        </p:sp>
      </p:grpSp>
      <p:sp>
        <p:nvSpPr>
          <p:cNvPr id="2063" name="TextBox 18"/>
          <p:cNvSpPr txBox="1">
            <a:spLocks noChangeArrowheads="1"/>
          </p:cNvSpPr>
          <p:nvPr/>
        </p:nvSpPr>
        <p:spPr bwMode="auto">
          <a:xfrm>
            <a:off x="8153400" y="10160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2064" name="TextBox 19"/>
          <p:cNvSpPr txBox="1">
            <a:spLocks noChangeArrowheads="1"/>
          </p:cNvSpPr>
          <p:nvPr/>
        </p:nvSpPr>
        <p:spPr bwMode="auto">
          <a:xfrm>
            <a:off x="4864100" y="33782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2065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333375" y="342900"/>
            <a:ext cx="6767513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2066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200150"/>
            <a:ext cx="8491538" cy="318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二级</a:t>
            </a:r>
          </a:p>
          <a:p>
            <a:pPr lvl="2"/>
            <a:r>
              <a:rPr lang="zh-CN" smtClean="0"/>
              <a:t>三级</a:t>
            </a:r>
          </a:p>
          <a:p>
            <a:pPr lvl="3"/>
            <a:r>
              <a:rPr lang="zh-CN" smtClean="0"/>
              <a:t>四级</a:t>
            </a:r>
          </a:p>
          <a:p>
            <a:pPr lvl="4"/>
            <a:r>
              <a:rPr lang="zh-CN" smtClean="0"/>
              <a:t>五级</a:t>
            </a:r>
          </a:p>
        </p:txBody>
      </p:sp>
      <p:pic>
        <p:nvPicPr>
          <p:cNvPr id="2067" name="Picture 19" descr="1-0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58038" y="69850"/>
            <a:ext cx="1789112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9pPr>
    </p:titleStyle>
    <p:bodyStyle>
      <a:lvl1pPr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ChangeArrowheads="1"/>
          </p:cNvSpPr>
          <p:nvPr/>
        </p:nvSpPr>
        <p:spPr bwMode="auto">
          <a:xfrm>
            <a:off x="9236075" y="2576513"/>
            <a:ext cx="1360488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/>
            <a:r>
              <a:rPr lang="en-US" altLang="en-US" sz="9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Title: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Type: </a:t>
            </a:r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chemeClr val="bg1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Size：24pt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Color：The ZTE blue </a:t>
            </a:r>
          </a:p>
          <a:p>
            <a:pPr defTabSz="935038"/>
            <a:endParaRPr lang="en-US" altLang="en-US" sz="900" noProof="1">
              <a:solidFill>
                <a:schemeClr val="bg1"/>
              </a:solidFill>
              <a:latin typeface="Arial" pitchFamily="34" charset="0"/>
              <a:ea typeface="Heiti SC Light"/>
              <a:cs typeface="Heiti SC Light"/>
            </a:endParaRPr>
          </a:p>
          <a:p>
            <a:pPr defTabSz="935038"/>
            <a:r>
              <a:rPr lang="en-US" altLang="en-US" sz="9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Subtitle: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Type:  </a:t>
            </a:r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chemeClr val="bg1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Size：16-20pt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Color: The ZTE green</a:t>
            </a:r>
          </a:p>
        </p:txBody>
      </p:sp>
      <p:grpSp>
        <p:nvGrpSpPr>
          <p:cNvPr id="3075" name="组 5"/>
          <p:cNvGrpSpPr>
            <a:grpSpLocks/>
          </p:cNvGrpSpPr>
          <p:nvPr/>
        </p:nvGrpSpPr>
        <p:grpSpPr bwMode="auto">
          <a:xfrm>
            <a:off x="9364663" y="3851275"/>
            <a:ext cx="1392237" cy="989013"/>
            <a:chOff x="0" y="0"/>
            <a:chExt cx="1392554" cy="989008"/>
          </a:xfrm>
        </p:grpSpPr>
        <p:grpSp>
          <p:nvGrpSpPr>
            <p:cNvPr id="3076" name="组 6"/>
            <p:cNvGrpSpPr>
              <a:grpSpLocks/>
            </p:cNvGrpSpPr>
            <p:nvPr/>
          </p:nvGrpSpPr>
          <p:grpSpPr bwMode="auto">
            <a:xfrm>
              <a:off x="0" y="0"/>
              <a:ext cx="935158" cy="254390"/>
              <a:chOff x="0" y="0"/>
              <a:chExt cx="935158" cy="254390"/>
            </a:xfrm>
          </p:grpSpPr>
          <p:sp>
            <p:nvSpPr>
              <p:cNvPr id="3077" name="矩形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008FD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3078" name="文本框 19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717814" cy="2000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chemeClr val="bg1"/>
                    </a:solidFill>
                    <a:latin typeface="Arial" pitchFamily="34" charset="0"/>
                  </a:rPr>
                  <a:t>G143, B212</a:t>
                </a:r>
                <a:endParaRPr lang="zh-CN" altLang="en-US" sz="700" i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3079" name="组 9"/>
            <p:cNvGrpSpPr>
              <a:grpSpLocks/>
            </p:cNvGrpSpPr>
            <p:nvPr/>
          </p:nvGrpSpPr>
          <p:grpSpPr bwMode="auto">
            <a:xfrm>
              <a:off x="0" y="373460"/>
              <a:ext cx="1199362" cy="254390"/>
              <a:chOff x="0" y="0"/>
              <a:chExt cx="1199362" cy="254390"/>
            </a:xfrm>
          </p:grpSpPr>
          <p:sp>
            <p:nvSpPr>
              <p:cNvPr id="3080" name="矩形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8CC63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3081" name="文本框 15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982018" cy="2000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chemeClr val="bg1"/>
                    </a:solidFill>
                    <a:latin typeface="Arial" pitchFamily="34" charset="0"/>
                  </a:rPr>
                  <a:t>R140,G198, B62</a:t>
                </a:r>
                <a:endParaRPr lang="zh-CN" altLang="en-US" sz="700" i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082" name="矩形 10"/>
            <p:cNvSpPr>
              <a:spLocks noChangeArrowheads="1"/>
            </p:cNvSpPr>
            <p:nvPr/>
          </p:nvSpPr>
          <p:spPr bwMode="auto">
            <a:xfrm>
              <a:off x="0" y="734618"/>
              <a:ext cx="254390" cy="254390"/>
            </a:xfrm>
            <a:prstGeom prst="rect">
              <a:avLst/>
            </a:prstGeom>
            <a:solidFill>
              <a:srgbClr val="5ACBF5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3083" name="文本框 12"/>
            <p:cNvSpPr txBox="1">
              <a:spLocks noChangeArrowheads="1"/>
            </p:cNvSpPr>
            <p:nvPr/>
          </p:nvSpPr>
          <p:spPr bwMode="auto">
            <a:xfrm>
              <a:off x="217344" y="765728"/>
              <a:ext cx="117521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700" i="1">
                  <a:solidFill>
                    <a:schemeClr val="bg1"/>
                  </a:solidFill>
                  <a:latin typeface="Arial" pitchFamily="34" charset="0"/>
                </a:rPr>
                <a:t>R90,G203, B245</a:t>
              </a:r>
              <a:endParaRPr lang="zh-CN" altLang="en-US" sz="700" i="1">
                <a:solidFill>
                  <a:schemeClr val="bg1"/>
                </a:solidFill>
                <a:latin typeface="Arial" pitchFamily="34" charset="0"/>
              </a:endParaRPr>
            </a:p>
          </p:txBody>
        </p:sp>
      </p:grpSp>
      <p:sp>
        <p:nvSpPr>
          <p:cNvPr id="3084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1257299" y="341313"/>
            <a:ext cx="7593013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308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7299" y="1200150"/>
            <a:ext cx="7593014" cy="318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单击此处编辑母版文本样式</a:t>
            </a:r>
          </a:p>
          <a:p>
            <a:pPr lvl="1"/>
            <a:r>
              <a:rPr lang="zh-CN" dirty="0" smtClean="0"/>
              <a:t>二级</a:t>
            </a:r>
          </a:p>
          <a:p>
            <a:pPr lvl="2"/>
            <a:r>
              <a:rPr lang="zh-CN" dirty="0" smtClean="0"/>
              <a:t>三级</a:t>
            </a:r>
          </a:p>
          <a:p>
            <a:pPr lvl="3"/>
            <a:r>
              <a:rPr lang="zh-CN" dirty="0" smtClean="0"/>
              <a:t>四级</a:t>
            </a:r>
          </a:p>
          <a:p>
            <a:pPr lvl="4"/>
            <a:r>
              <a:rPr lang="zh-CN" dirty="0" smtClean="0"/>
              <a:t>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2pPr>
      <a:lvl3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3pPr>
      <a:lvl4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4pPr>
      <a:lvl5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9pPr>
    </p:titleStyle>
    <p:bodyStyle>
      <a:lvl1pPr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ZTE-PPT-16x9-0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8"/>
          <p:cNvSpPr>
            <a:spLocks noChangeArrowheads="1"/>
          </p:cNvSpPr>
          <p:nvPr/>
        </p:nvSpPr>
        <p:spPr bwMode="auto">
          <a:xfrm>
            <a:off x="9236075" y="2576513"/>
            <a:ext cx="1360488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/>
            <a:r>
              <a:rPr lang="en-US" altLang="en-US" sz="9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Title: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Type: </a:t>
            </a:r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chemeClr val="bg1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Size：22-24pt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Color：The ZTE blue </a:t>
            </a:r>
          </a:p>
          <a:p>
            <a:pPr defTabSz="935038"/>
            <a:endParaRPr lang="en-US" altLang="en-US" sz="900" noProof="1">
              <a:solidFill>
                <a:schemeClr val="bg1"/>
              </a:solidFill>
              <a:latin typeface="Arial" pitchFamily="34" charset="0"/>
              <a:ea typeface="Heiti SC Light"/>
              <a:cs typeface="Heiti SC Light"/>
            </a:endParaRPr>
          </a:p>
          <a:p>
            <a:pPr defTabSz="935038"/>
            <a:r>
              <a:rPr lang="en-US" altLang="en-US" sz="9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Subtitle: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Type：</a:t>
            </a:r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chemeClr val="bg1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Size：14-18pt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Color: The ZTE green</a:t>
            </a:r>
          </a:p>
        </p:txBody>
      </p:sp>
      <p:grpSp>
        <p:nvGrpSpPr>
          <p:cNvPr id="4100" name="组 5"/>
          <p:cNvGrpSpPr>
            <a:grpSpLocks/>
          </p:cNvGrpSpPr>
          <p:nvPr/>
        </p:nvGrpSpPr>
        <p:grpSpPr bwMode="auto">
          <a:xfrm>
            <a:off x="9364663" y="3851275"/>
            <a:ext cx="1392237" cy="989013"/>
            <a:chOff x="0" y="0"/>
            <a:chExt cx="1392554" cy="989008"/>
          </a:xfrm>
        </p:grpSpPr>
        <p:grpSp>
          <p:nvGrpSpPr>
            <p:cNvPr id="4101" name="组 6"/>
            <p:cNvGrpSpPr>
              <a:grpSpLocks/>
            </p:cNvGrpSpPr>
            <p:nvPr/>
          </p:nvGrpSpPr>
          <p:grpSpPr bwMode="auto">
            <a:xfrm>
              <a:off x="0" y="0"/>
              <a:ext cx="935158" cy="254390"/>
              <a:chOff x="0" y="0"/>
              <a:chExt cx="935158" cy="254390"/>
            </a:xfrm>
          </p:grpSpPr>
          <p:sp>
            <p:nvSpPr>
              <p:cNvPr id="4102" name="矩形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008FD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4103" name="文本框 19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717814" cy="2000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chemeClr val="bg1"/>
                    </a:solidFill>
                    <a:latin typeface="Arial" pitchFamily="34" charset="0"/>
                  </a:rPr>
                  <a:t>G143, B212</a:t>
                </a:r>
                <a:endParaRPr lang="zh-CN" altLang="en-US" sz="700" i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4104" name="组 9"/>
            <p:cNvGrpSpPr>
              <a:grpSpLocks/>
            </p:cNvGrpSpPr>
            <p:nvPr/>
          </p:nvGrpSpPr>
          <p:grpSpPr bwMode="auto">
            <a:xfrm>
              <a:off x="0" y="373460"/>
              <a:ext cx="1199362" cy="254390"/>
              <a:chOff x="0" y="0"/>
              <a:chExt cx="1199362" cy="254390"/>
            </a:xfrm>
          </p:grpSpPr>
          <p:sp>
            <p:nvSpPr>
              <p:cNvPr id="4105" name="矩形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8CC63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4106" name="文本框 15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982018" cy="2000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chemeClr val="bg1"/>
                    </a:solidFill>
                    <a:latin typeface="Arial" pitchFamily="34" charset="0"/>
                  </a:rPr>
                  <a:t>R140,G198, B62</a:t>
                </a:r>
                <a:endParaRPr lang="zh-CN" altLang="en-US" sz="700" i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4107" name="矩形 10"/>
            <p:cNvSpPr>
              <a:spLocks noChangeArrowheads="1"/>
            </p:cNvSpPr>
            <p:nvPr/>
          </p:nvSpPr>
          <p:spPr bwMode="auto">
            <a:xfrm>
              <a:off x="0" y="734618"/>
              <a:ext cx="254390" cy="254390"/>
            </a:xfrm>
            <a:prstGeom prst="rect">
              <a:avLst/>
            </a:prstGeom>
            <a:solidFill>
              <a:srgbClr val="5ACBF5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4108" name="文本框 12"/>
            <p:cNvSpPr txBox="1">
              <a:spLocks noChangeArrowheads="1"/>
            </p:cNvSpPr>
            <p:nvPr/>
          </p:nvSpPr>
          <p:spPr bwMode="auto">
            <a:xfrm>
              <a:off x="217344" y="765728"/>
              <a:ext cx="117521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700" i="1">
                  <a:solidFill>
                    <a:schemeClr val="bg1"/>
                  </a:solidFill>
                  <a:latin typeface="Arial" pitchFamily="34" charset="0"/>
                </a:rPr>
                <a:t>R90,G203, B245</a:t>
              </a:r>
              <a:endParaRPr lang="zh-CN" altLang="en-US" sz="700" i="1">
                <a:solidFill>
                  <a:schemeClr val="bg1"/>
                </a:solidFill>
                <a:latin typeface="Arial" pitchFamily="34" charset="0"/>
              </a:endParaRPr>
            </a:p>
          </p:txBody>
        </p:sp>
      </p:grpSp>
      <p:sp>
        <p:nvSpPr>
          <p:cNvPr id="4109" name="TextBox 16"/>
          <p:cNvSpPr txBox="1">
            <a:spLocks noChangeArrowheads="1"/>
          </p:cNvSpPr>
          <p:nvPr/>
        </p:nvSpPr>
        <p:spPr bwMode="auto">
          <a:xfrm>
            <a:off x="5030506" y="4852554"/>
            <a:ext cx="2190750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600" dirty="0">
                <a:solidFill>
                  <a:srgbClr val="7F7F7F"/>
                </a:solidFill>
                <a:latin typeface="Arial" pitchFamily="34" charset="0"/>
              </a:rPr>
              <a:t>© </a:t>
            </a:r>
            <a:r>
              <a:rPr lang="en-US" sz="600" dirty="0" smtClean="0">
                <a:solidFill>
                  <a:srgbClr val="7F7F7F"/>
                </a:solidFill>
                <a:latin typeface="Arial" pitchFamily="34" charset="0"/>
              </a:rPr>
              <a:t>ZTE</a:t>
            </a:r>
            <a:r>
              <a:rPr lang="en-US" sz="600" baseline="0" dirty="0" smtClean="0">
                <a:solidFill>
                  <a:srgbClr val="7F7F7F"/>
                </a:solidFill>
                <a:latin typeface="Arial" pitchFamily="34" charset="0"/>
              </a:rPr>
              <a:t> </a:t>
            </a:r>
            <a:r>
              <a:rPr lang="en-US" sz="600" dirty="0" smtClean="0">
                <a:solidFill>
                  <a:srgbClr val="7F7F7F"/>
                </a:solidFill>
                <a:latin typeface="Arial" pitchFamily="34" charset="0"/>
              </a:rPr>
              <a:t>All </a:t>
            </a:r>
            <a:r>
              <a:rPr lang="en-US" sz="600" dirty="0">
                <a:solidFill>
                  <a:srgbClr val="7F7F7F"/>
                </a:solidFill>
                <a:latin typeface="Arial" pitchFamily="34" charset="0"/>
              </a:rPr>
              <a:t>rights reserved</a:t>
            </a:r>
          </a:p>
        </p:txBody>
      </p:sp>
      <p:sp>
        <p:nvSpPr>
          <p:cNvPr id="4110" name="Slide Number Placeholder 5"/>
          <p:cNvSpPr>
            <a:spLocks noGrp="1" noChangeArrowheads="1"/>
          </p:cNvSpPr>
          <p:nvPr/>
        </p:nvSpPr>
        <p:spPr bwMode="auto">
          <a:xfrm>
            <a:off x="238125" y="4849813"/>
            <a:ext cx="4191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63A232AC-B835-42C1-99DB-2C459B2C1403}" type="slidenum">
              <a:rPr lang="en-US" sz="800">
                <a:solidFill>
                  <a:srgbClr val="404040"/>
                </a:solidFill>
                <a:latin typeface="Arial" pitchFamily="34" charset="0"/>
              </a:rPr>
              <a:pPr/>
              <a:t>‹#›</a:t>
            </a:fld>
            <a:endParaRPr lang="en-US" sz="800">
              <a:solidFill>
                <a:srgbClr val="404040"/>
              </a:solidFill>
              <a:latin typeface="Arial" pitchFamily="34" charset="0"/>
            </a:endParaRPr>
          </a:p>
        </p:txBody>
      </p:sp>
      <p:sp>
        <p:nvSpPr>
          <p:cNvPr id="4111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333375" y="341313"/>
            <a:ext cx="8516938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4112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200150"/>
            <a:ext cx="8491538" cy="318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二级</a:t>
            </a:r>
          </a:p>
          <a:p>
            <a:pPr lvl="2"/>
            <a:r>
              <a:rPr lang="zh-CN" smtClean="0"/>
              <a:t>三级</a:t>
            </a:r>
          </a:p>
          <a:p>
            <a:pPr lvl="3"/>
            <a:r>
              <a:rPr lang="zh-CN" smtClean="0"/>
              <a:t>四级</a:t>
            </a:r>
          </a:p>
          <a:p>
            <a:pPr lvl="4"/>
            <a:r>
              <a:rPr lang="zh-CN" smtClean="0"/>
              <a:t>五级</a:t>
            </a:r>
          </a:p>
        </p:txBody>
      </p:sp>
      <p:sp>
        <p:nvSpPr>
          <p:cNvPr id="4113" name="TextBox 17"/>
          <p:cNvSpPr txBox="1">
            <a:spLocks noChangeArrowheads="1"/>
          </p:cNvSpPr>
          <p:nvPr/>
        </p:nvSpPr>
        <p:spPr bwMode="auto">
          <a:xfrm>
            <a:off x="8210408" y="110548"/>
            <a:ext cx="777737" cy="230765"/>
          </a:xfrm>
          <a:prstGeom prst="rect">
            <a:avLst/>
          </a:prstGeom>
          <a:noFill/>
          <a:ln w="9525" cap="flat" cmpd="sng">
            <a:noFill/>
            <a:bevel/>
            <a:headEnd/>
            <a:tailEnd/>
          </a:ln>
          <a:effectLst/>
        </p:spPr>
        <p:txBody>
          <a:bodyPr lIns="0" tIns="0" rIns="0" bIns="0"/>
          <a:lstStyle/>
          <a:p>
            <a:r>
              <a:rPr lang="zh-CN" altLang="en-US" sz="1000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Heiti SC Light"/>
              </a:rPr>
              <a:t>内部公开</a:t>
            </a:r>
            <a:r>
              <a:rPr lang="en-US" sz="1000" dirty="0" smtClean="0">
                <a:solidFill>
                  <a:srgbClr val="404040"/>
                </a:solidFill>
                <a:latin typeface="微软雅黑" pitchFamily="34" charset="-122"/>
                <a:ea typeface="Heiti SC Light"/>
                <a:cs typeface="Heiti SC Light"/>
              </a:rPr>
              <a:t>▲</a:t>
            </a:r>
            <a:endParaRPr lang="en-US" sz="1000" dirty="0">
              <a:solidFill>
                <a:srgbClr val="404040"/>
              </a:solidFill>
              <a:latin typeface="微软雅黑" pitchFamily="34" charset="-122"/>
              <a:ea typeface="Heiti SC Light"/>
              <a:cs typeface="Heiti SC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7" r:id="rId2"/>
    <p:sldLayoutId id="2147483758" r:id="rId3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2pPr>
      <a:lvl3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3pPr>
      <a:lvl4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4pPr>
      <a:lvl5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9pPr>
    </p:titleStyle>
    <p:bodyStyle>
      <a:lvl1pPr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ZTE-PPT-4x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6988" y="-822325"/>
            <a:ext cx="9191626" cy="689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333375" y="341313"/>
            <a:ext cx="8516938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7172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200150"/>
            <a:ext cx="8491538" cy="318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二级</a:t>
            </a:r>
          </a:p>
          <a:p>
            <a:pPr lvl="2"/>
            <a:r>
              <a:rPr lang="zh-CN" smtClean="0"/>
              <a:t>三级</a:t>
            </a:r>
          </a:p>
          <a:p>
            <a:pPr lvl="3"/>
            <a:r>
              <a:rPr lang="zh-CN" smtClean="0"/>
              <a:t>四级</a:t>
            </a:r>
          </a:p>
          <a:p>
            <a:pPr lvl="4"/>
            <a:r>
              <a:rPr lang="zh-CN" smtClean="0"/>
              <a:t>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2pPr>
      <a:lvl3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3pPr>
      <a:lvl4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4pPr>
      <a:lvl5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9pPr>
    </p:titleStyle>
    <p:bodyStyle>
      <a:lvl1pPr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430213" y="2390775"/>
            <a:ext cx="4478337" cy="1008063"/>
          </a:xfrm>
        </p:spPr>
        <p:txBody>
          <a:bodyPr/>
          <a:lstStyle/>
          <a:p>
            <a:endParaRPr lang="en-US" sz="1400">
              <a:solidFill>
                <a:srgbClr val="FFFFFF"/>
              </a:solidFill>
              <a:latin typeface="微软雅黑" pitchFamily="34" charset="-122"/>
              <a:cs typeface="Arial" pitchFamily="34" charset="0"/>
            </a:endParaRPr>
          </a:p>
        </p:txBody>
      </p:sp>
      <p:sp>
        <p:nvSpPr>
          <p:cNvPr id="9219" name="Subtitle 6"/>
          <p:cNvSpPr>
            <a:spLocks noGrp="1"/>
          </p:cNvSpPr>
          <p:nvPr>
            <p:ph type="subTitle" idx="4294967295"/>
          </p:nvPr>
        </p:nvSpPr>
        <p:spPr>
          <a:xfrm>
            <a:off x="430213" y="1314450"/>
            <a:ext cx="6400800" cy="5619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200" dirty="0" smtClean="0">
                <a:solidFill>
                  <a:srgbClr val="8CC63E"/>
                </a:solidFill>
                <a:latin typeface="微软雅黑" pitchFamily="34" charset="-122"/>
              </a:rPr>
              <a:t>报数游戏</a:t>
            </a:r>
            <a:endParaRPr lang="en-US" sz="2200" dirty="0">
              <a:solidFill>
                <a:srgbClr val="8CC63E"/>
              </a:solidFill>
              <a:latin typeface="微软雅黑" pitchFamily="34" charset="-122"/>
            </a:endParaRPr>
          </a:p>
        </p:txBody>
      </p:sp>
      <p:sp>
        <p:nvSpPr>
          <p:cNvPr id="9220" name="Title 7"/>
          <p:cNvSpPr>
            <a:spLocks noGrp="1"/>
          </p:cNvSpPr>
          <p:nvPr>
            <p:ph type="ctrTitle" idx="4294967295"/>
          </p:nvPr>
        </p:nvSpPr>
        <p:spPr>
          <a:xfrm>
            <a:off x="430213" y="860425"/>
            <a:ext cx="6400800" cy="444500"/>
          </a:xfrm>
        </p:spPr>
        <p:txBody>
          <a:bodyPr/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</a:rPr>
              <a:t>2017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</a:rPr>
              <a:t>年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</a:rPr>
              <a:t>TL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</a:rPr>
              <a:t>认证现场编码题目</a:t>
            </a:r>
            <a:endParaRPr lang="en-US" sz="2800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题目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幼儿园老师在给一群小朋友玩报数游戏，游戏规则如下：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老师给定任意三个特殊个位数：</a:t>
            </a:r>
            <a:r>
              <a:rPr lang="en-US" altLang="zh-CN" dirty="0" smtClean="0"/>
              <a:t>3,5,7</a:t>
            </a:r>
          </a:p>
          <a:p>
            <a:pPr marL="457200" indent="-457200">
              <a:buAutoNum type="arabicPeriod"/>
            </a:pPr>
            <a:r>
              <a:rPr lang="zh-CN" altLang="en-US" dirty="0" smtClean="0"/>
              <a:t>总共</a:t>
            </a:r>
            <a:r>
              <a:rPr lang="en-US" altLang="zh-CN" dirty="0" smtClean="0"/>
              <a:t>120</a:t>
            </a:r>
            <a:r>
              <a:rPr lang="zh-CN" altLang="en-US" dirty="0" smtClean="0"/>
              <a:t>位小朋友排成一排顺序报数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Sprint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775" y="1200149"/>
            <a:ext cx="8491538" cy="3633107"/>
          </a:xfrm>
        </p:spPr>
        <p:txBody>
          <a:bodyPr/>
          <a:lstStyle/>
          <a:p>
            <a:r>
              <a:rPr lang="zh-CN" altLang="en-US" dirty="0" smtClean="0"/>
              <a:t>小朋友报数时（规则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zh-CN" altLang="en-US" dirty="0" smtClean="0"/>
              <a:t>所报数字是第一个特殊数的倍数</a:t>
            </a:r>
            <a:r>
              <a:rPr lang="en-US" altLang="zh-CN" dirty="0" smtClean="0"/>
              <a:t>(</a:t>
            </a:r>
            <a:r>
              <a:rPr lang="zh-CN" altLang="en-US" dirty="0" smtClean="0"/>
              <a:t>本例为</a:t>
            </a:r>
            <a:r>
              <a:rPr lang="en-US" altLang="zh-CN" dirty="0" smtClean="0"/>
              <a:t>3)</a:t>
            </a:r>
            <a:r>
              <a:rPr lang="zh-CN" altLang="en-US" dirty="0" smtClean="0"/>
              <a:t>，不能说该数字，说“石头”；</a:t>
            </a:r>
            <a:endParaRPr lang="en-US" altLang="zh-CN" dirty="0" smtClean="0"/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zh-CN" altLang="en-US" dirty="0" smtClean="0"/>
              <a:t>所报数字是第二个特殊数的倍数</a:t>
            </a:r>
            <a:r>
              <a:rPr lang="en-US" altLang="zh-CN" dirty="0" smtClean="0"/>
              <a:t>(</a:t>
            </a:r>
            <a:r>
              <a:rPr lang="zh-CN" altLang="en-US" dirty="0" smtClean="0"/>
              <a:t>本例为</a:t>
            </a:r>
            <a:r>
              <a:rPr lang="en-US" altLang="zh-CN" dirty="0" smtClean="0"/>
              <a:t>5)</a:t>
            </a:r>
            <a:r>
              <a:rPr lang="zh-CN" altLang="en-US" dirty="0" smtClean="0"/>
              <a:t>，不能说该数字，说“剪刀”；</a:t>
            </a:r>
            <a:endParaRPr lang="en-US" altLang="zh-CN" dirty="0" smtClean="0"/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zh-CN" altLang="en-US" dirty="0" smtClean="0"/>
              <a:t>所报数字是第三个特殊数的倍数</a:t>
            </a:r>
            <a:r>
              <a:rPr lang="en-US" altLang="zh-CN" dirty="0" smtClean="0"/>
              <a:t>(</a:t>
            </a:r>
            <a:r>
              <a:rPr lang="zh-CN" altLang="en-US" dirty="0" smtClean="0"/>
              <a:t>本例为</a:t>
            </a:r>
            <a:r>
              <a:rPr lang="en-US" altLang="zh-CN" dirty="0" smtClean="0"/>
              <a:t>7)</a:t>
            </a:r>
            <a:r>
              <a:rPr lang="zh-CN" altLang="en-US" dirty="0" smtClean="0"/>
              <a:t>，不能说该数字，说“布”；</a:t>
            </a:r>
            <a:endParaRPr lang="en-US" altLang="zh-CN" dirty="0" smtClean="0"/>
          </a:p>
          <a:p>
            <a:pPr marL="514350" indent="-514350">
              <a:lnSpc>
                <a:spcPct val="100000"/>
              </a:lnSpc>
              <a:buFont typeface="+mj-lt"/>
              <a:buAutoNum type="alphaUcPeriod"/>
            </a:pPr>
            <a:r>
              <a:rPr lang="zh-CN" altLang="en-US" dirty="0" smtClean="0"/>
              <a:t>如果所报数字同时是两个特殊数的倍数情况下，也要特殊处理，比如是</a:t>
            </a:r>
            <a:r>
              <a:rPr lang="en-US" altLang="zh-CN" dirty="0" smtClean="0"/>
              <a:t>3</a:t>
            </a:r>
            <a:r>
              <a:rPr lang="zh-CN" altLang="en-US" dirty="0" smtClean="0"/>
              <a:t>和</a:t>
            </a:r>
            <a:r>
              <a:rPr lang="en-US" altLang="zh-CN" dirty="0" smtClean="0"/>
              <a:t>5</a:t>
            </a:r>
            <a:r>
              <a:rPr lang="zh-CN" altLang="en-US" dirty="0" smtClean="0"/>
              <a:t>的倍数，那么不能说该数字，而是要说“石头剪刀”</a:t>
            </a:r>
            <a:r>
              <a:rPr lang="en-US" altLang="zh-CN" dirty="0" smtClean="0"/>
              <a:t>, </a:t>
            </a:r>
            <a:r>
              <a:rPr lang="zh-CN" altLang="en-US" dirty="0" smtClean="0"/>
              <a:t>以此类推。</a:t>
            </a:r>
            <a:endParaRPr lang="en-US" altLang="zh-CN" dirty="0" smtClean="0"/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zh-CN" altLang="en-US" dirty="0" smtClean="0"/>
              <a:t>如果同时是三个特殊数的倍数，那么要说“石头剪刀布”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Sprint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小朋友报数时（规则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zh-CN" altLang="en-US" dirty="0" smtClean="0"/>
              <a:t>如果所报数字中包含了第一个特殊数，那么也不能说该数字，而是要说相应的词，比如本例中第一个特殊数是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，那么要报</a:t>
            </a:r>
            <a:r>
              <a:rPr lang="en-US" altLang="zh-CN" dirty="0" smtClean="0"/>
              <a:t>13</a:t>
            </a:r>
            <a:r>
              <a:rPr lang="zh-CN" altLang="en-US" dirty="0" smtClean="0"/>
              <a:t>的同学应该说“石头”。</a:t>
            </a:r>
            <a:endParaRPr lang="en-US" altLang="zh-CN" dirty="0" smtClean="0"/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zh-CN" altLang="en-US" dirty="0" smtClean="0"/>
              <a:t>如果所报数字中包含了第一个特殊数，那么忽略规则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，比如要报</a:t>
            </a:r>
            <a:r>
              <a:rPr lang="en-US" altLang="zh-CN" dirty="0" smtClean="0"/>
              <a:t>35</a:t>
            </a:r>
            <a:r>
              <a:rPr lang="zh-CN" altLang="en-US" dirty="0" smtClean="0"/>
              <a:t>的同学只报“石头”，不报“剪刀布”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Sprint3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</a:pPr>
            <a:r>
              <a:rPr lang="zh-CN" altLang="en-US" dirty="0" smtClean="0"/>
              <a:t>第二天，幼儿园换了老师，新老师对</a:t>
            </a:r>
            <a:r>
              <a:rPr lang="zh-CN" altLang="en-US" b="1" dirty="0" smtClean="0"/>
              <a:t>游戏</a:t>
            </a:r>
            <a:r>
              <a:rPr lang="zh-CN" altLang="en-US" dirty="0" smtClean="0"/>
              <a:t>进行</a:t>
            </a:r>
            <a:r>
              <a:rPr lang="zh-CN" altLang="en-US" smtClean="0"/>
              <a:t>了</a:t>
            </a:r>
            <a:r>
              <a:rPr lang="zh-CN" altLang="en-US" smtClean="0"/>
              <a:t>修改</a:t>
            </a:r>
            <a:endParaRPr lang="en-US" altLang="zh-CN" dirty="0" smtClean="0"/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zh-CN" altLang="en-US" dirty="0" smtClean="0"/>
              <a:t>三个特殊的个位数变更为</a:t>
            </a:r>
            <a:r>
              <a:rPr lang="en-US" altLang="zh-CN" dirty="0" smtClean="0"/>
              <a:t>5,7,9</a:t>
            </a:r>
            <a:r>
              <a:rPr lang="zh-CN" altLang="en-US" dirty="0" smtClean="0"/>
              <a:t>。规则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，规则</a:t>
            </a:r>
            <a:r>
              <a:rPr lang="en-US" altLang="zh-CN" dirty="0" smtClean="0"/>
              <a:t>2</a:t>
            </a:r>
            <a:r>
              <a:rPr lang="zh-CN" altLang="en-US" dirty="0" smtClean="0"/>
              <a:t>依然有效，例如：</a:t>
            </a:r>
            <a:endParaRPr lang="en-US" altLang="zh-CN" dirty="0" smtClean="0"/>
          </a:p>
          <a:p>
            <a:pPr marL="514350" indent="-514350">
              <a:lnSpc>
                <a:spcPct val="150000"/>
              </a:lnSpc>
            </a:pPr>
            <a:r>
              <a:rPr lang="en-US" altLang="zh-CN" dirty="0" smtClean="0"/>
              <a:t>		</a:t>
            </a:r>
            <a:r>
              <a:rPr lang="zh-CN" altLang="en-US" dirty="0" smtClean="0"/>
              <a:t>遇到</a:t>
            </a:r>
            <a:r>
              <a:rPr lang="en-US" altLang="zh-CN" dirty="0" smtClean="0"/>
              <a:t>5</a:t>
            </a:r>
            <a:r>
              <a:rPr lang="zh-CN" altLang="en-US" dirty="0" smtClean="0"/>
              <a:t>的倍数说“石头”，</a:t>
            </a:r>
            <a:r>
              <a:rPr lang="en-US" altLang="zh-CN" dirty="0" smtClean="0"/>
              <a:t>7</a:t>
            </a:r>
            <a:r>
              <a:rPr lang="zh-CN" altLang="en-US" dirty="0" smtClean="0"/>
              <a:t>的倍数说“剪刀”，</a:t>
            </a:r>
            <a:r>
              <a:rPr lang="en-US" altLang="zh-CN" dirty="0" smtClean="0"/>
              <a:t>9</a:t>
            </a:r>
            <a:r>
              <a:rPr lang="zh-CN" altLang="en-US" dirty="0" smtClean="0"/>
              <a:t>的倍数说“布”；</a:t>
            </a:r>
            <a:endParaRPr lang="en-US" altLang="zh-CN" dirty="0" smtClean="0"/>
          </a:p>
          <a:p>
            <a:pPr marL="514350" indent="-514350">
              <a:lnSpc>
                <a:spcPct val="150000"/>
              </a:lnSpc>
            </a:pPr>
            <a:r>
              <a:rPr lang="en-US" altLang="zh-CN" dirty="0" smtClean="0"/>
              <a:t>		</a:t>
            </a:r>
            <a:r>
              <a:rPr lang="zh-CN" altLang="en-US" dirty="0" smtClean="0"/>
              <a:t>遇到</a:t>
            </a:r>
            <a:r>
              <a:rPr lang="en-US" altLang="zh-CN" dirty="0" smtClean="0"/>
              <a:t>63</a:t>
            </a:r>
            <a:r>
              <a:rPr lang="zh-CN" altLang="en-US" dirty="0" smtClean="0"/>
              <a:t>说“剪刀布”</a:t>
            </a:r>
            <a:endParaRPr lang="en-US" altLang="zh-CN" dirty="0" smtClean="0"/>
          </a:p>
          <a:p>
            <a:pPr marL="514350" indent="-514350">
              <a:lnSpc>
                <a:spcPct val="150000"/>
              </a:lnSpc>
            </a:pPr>
            <a:r>
              <a:rPr lang="en-US" altLang="zh-CN" dirty="0" smtClean="0"/>
              <a:t>	</a:t>
            </a:r>
            <a:r>
              <a:rPr lang="zh-CN" altLang="en-US" dirty="0" smtClean="0"/>
              <a:t> </a:t>
            </a:r>
            <a:r>
              <a:rPr lang="en-US" altLang="zh-CN" dirty="0" smtClean="0"/>
              <a:t>	</a:t>
            </a:r>
            <a:r>
              <a:rPr lang="zh-CN" altLang="en-US" dirty="0" smtClean="0"/>
              <a:t>遇到</a:t>
            </a:r>
            <a:r>
              <a:rPr lang="en-US" altLang="zh-CN" dirty="0" smtClean="0"/>
              <a:t>53</a:t>
            </a:r>
            <a:r>
              <a:rPr lang="zh-CN" altLang="en-US" dirty="0" smtClean="0"/>
              <a:t>说“石头”，遇到</a:t>
            </a:r>
            <a:r>
              <a:rPr lang="en-US" altLang="zh-CN" dirty="0" smtClean="0"/>
              <a:t>35</a:t>
            </a:r>
            <a:r>
              <a:rPr lang="zh-CN" altLang="en-US" dirty="0" smtClean="0"/>
              <a:t>说“石头”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ZTE-内部公开-16X9">
  <a:themeElements>
    <a:clrScheme name="ZTE色彩系统">
      <a:dk1>
        <a:srgbClr val="000000"/>
      </a:dk1>
      <a:lt1>
        <a:srgbClr val="FFFFFF"/>
      </a:lt1>
      <a:dk2>
        <a:srgbClr val="FFDE40"/>
      </a:dk2>
      <a:lt2>
        <a:srgbClr val="008ED3"/>
      </a:lt2>
      <a:accent1>
        <a:srgbClr val="00A651"/>
      </a:accent1>
      <a:accent2>
        <a:srgbClr val="9ACA3C"/>
      </a:accent2>
      <a:accent3>
        <a:srgbClr val="F58233"/>
      </a:accent3>
      <a:accent4>
        <a:srgbClr val="F287B7"/>
      </a:accent4>
      <a:accent5>
        <a:srgbClr val="92278F"/>
      </a:accent5>
      <a:accent6>
        <a:srgbClr val="0066B3"/>
      </a:accent6>
      <a:hlink>
        <a:srgbClr val="0066B3"/>
      </a:hlink>
      <a:folHlink>
        <a:srgbClr val="92278F"/>
      </a:folHlink>
    </a:clrScheme>
    <a:fontScheme name="1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lnDef>
  </a:objectDefaults>
  <a:extraClrSchemeLst>
    <a:extraClrScheme>
      <a:clrScheme name="1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目录">
  <a:themeElements>
    <a:clrScheme name="中兴品牌色彩体系">
      <a:dk1>
        <a:srgbClr val="008ED3"/>
      </a:dk1>
      <a:lt1>
        <a:srgbClr val="FFFFFF"/>
      </a:lt1>
      <a:dk2>
        <a:srgbClr val="0067B4"/>
      </a:dk2>
      <a:lt2>
        <a:srgbClr val="58595B"/>
      </a:lt2>
      <a:accent1>
        <a:srgbClr val="FFDE40"/>
      </a:accent1>
      <a:accent2>
        <a:srgbClr val="61CCF0"/>
      </a:accent2>
      <a:accent3>
        <a:srgbClr val="EE3D8A"/>
      </a:accent3>
      <a:accent4>
        <a:srgbClr val="922990"/>
      </a:accent4>
      <a:accent5>
        <a:srgbClr val="8DC642"/>
      </a:accent5>
      <a:accent6>
        <a:srgbClr val="58595B"/>
      </a:accent6>
      <a:hlink>
        <a:srgbClr val="0000FF"/>
      </a:hlink>
      <a:folHlink>
        <a:srgbClr val="800080"/>
      </a:folHlink>
    </a:clrScheme>
    <a:fontScheme name="2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lnDef>
  </a:objectDefaults>
  <a:extraClrSchemeLst>
    <a:extraClrScheme>
      <a:clrScheme name="2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正文">
  <a:themeElements>
    <a:clrScheme name="中兴品牌色彩体系">
      <a:dk1>
        <a:srgbClr val="008ED3"/>
      </a:dk1>
      <a:lt1>
        <a:srgbClr val="FFFFFF"/>
      </a:lt1>
      <a:dk2>
        <a:srgbClr val="0067B4"/>
      </a:dk2>
      <a:lt2>
        <a:srgbClr val="58595B"/>
      </a:lt2>
      <a:accent1>
        <a:srgbClr val="FFDE40"/>
      </a:accent1>
      <a:accent2>
        <a:srgbClr val="61CCF0"/>
      </a:accent2>
      <a:accent3>
        <a:srgbClr val="EE3D8A"/>
      </a:accent3>
      <a:accent4>
        <a:srgbClr val="922990"/>
      </a:accent4>
      <a:accent5>
        <a:srgbClr val="8DC642"/>
      </a:accent5>
      <a:accent6>
        <a:srgbClr val="58595B"/>
      </a:accent6>
      <a:hlink>
        <a:srgbClr val="0000FF"/>
      </a:hlink>
      <a:folHlink>
        <a:srgbClr val="800080"/>
      </a:folHlink>
    </a:clrScheme>
    <a:fontScheme name="3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lnDef>
  </a:objectDefaults>
  <a:extraClrSchemeLst>
    <a:extraClrScheme>
      <a:clrScheme name="3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封底">
  <a:themeElements>
    <a:clrScheme name="中兴品牌色彩体系">
      <a:dk1>
        <a:srgbClr val="008ED3"/>
      </a:dk1>
      <a:lt1>
        <a:srgbClr val="FFFFFF"/>
      </a:lt1>
      <a:dk2>
        <a:srgbClr val="0067B4"/>
      </a:dk2>
      <a:lt2>
        <a:srgbClr val="58595B"/>
      </a:lt2>
      <a:accent1>
        <a:srgbClr val="FFDE40"/>
      </a:accent1>
      <a:accent2>
        <a:srgbClr val="61CCF0"/>
      </a:accent2>
      <a:accent3>
        <a:srgbClr val="EE3D8A"/>
      </a:accent3>
      <a:accent4>
        <a:srgbClr val="922990"/>
      </a:accent4>
      <a:accent5>
        <a:srgbClr val="8DC642"/>
      </a:accent5>
      <a:accent6>
        <a:srgbClr val="58595B"/>
      </a:accent6>
      <a:hlink>
        <a:srgbClr val="0000FF"/>
      </a:hlink>
      <a:folHlink>
        <a:srgbClr val="800080"/>
      </a:folHlink>
    </a:clrScheme>
    <a:fontScheme name="6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lnDef>
  </a:objectDefaults>
  <a:extraClrSchemeLst>
    <a:extraClrScheme>
      <a:clrScheme name="6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ZTE-内部公开-16X9</Template>
  <TotalTime>251</TotalTime>
  <Pages>0</Pages>
  <Words>303</Words>
  <Characters>0</Characters>
  <Application>Microsoft Office PowerPoint</Application>
  <DocSecurity>0</DocSecurity>
  <PresentationFormat>全屏显示(16:9)</PresentationFormat>
  <Lines>0</Lines>
  <Paragraphs>23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ZTE-内部公开-16X9</vt:lpstr>
      <vt:lpstr>目录</vt:lpstr>
      <vt:lpstr>正文</vt:lpstr>
      <vt:lpstr>封底</vt:lpstr>
      <vt:lpstr>2017年TL认证现场编码题目</vt:lpstr>
      <vt:lpstr>题目</vt:lpstr>
      <vt:lpstr>Sprint 1</vt:lpstr>
      <vt:lpstr>Sprint 2</vt:lpstr>
      <vt:lpstr>Sprint3</vt:lpstr>
      <vt:lpstr>幻灯片 6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李永顺10110636</dc:creator>
  <cp:lastModifiedBy>10110636</cp:lastModifiedBy>
  <cp:revision>99</cp:revision>
  <dcterms:created xsi:type="dcterms:W3CDTF">2015-07-31T08:20:59Z</dcterms:created>
  <dcterms:modified xsi:type="dcterms:W3CDTF">2017-11-17T05:14:46Z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2052-9.1.0.5041</vt:lpwstr>
  </property>
</Properties>
</file>