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sldIdLst>
    <p:sldId id="262" r:id="rId5"/>
    <p:sldId id="264" r:id="rId6"/>
    <p:sldId id="269" r:id="rId7"/>
    <p:sldId id="271" r:id="rId8"/>
    <p:sldId id="275" r:id="rId9"/>
    <p:sldId id="274" r:id="rId10"/>
    <p:sldId id="268" r:id="rId11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4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endParaRPr lang="en-US" sz="140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 smtClean="0">
                <a:solidFill>
                  <a:srgbClr val="8CC63E"/>
                </a:solidFill>
                <a:latin typeface="微软雅黑" pitchFamily="34" charset="-122"/>
              </a:rPr>
              <a:t>报数游戏</a:t>
            </a: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2017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TL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认证现场编码题目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幼儿园老师在给一群小朋友玩报数游戏，游戏规则如下：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老师给定任意三个特殊个位数：</a:t>
            </a:r>
            <a:r>
              <a:rPr lang="en-US" altLang="zh-CN" dirty="0" smtClean="0"/>
              <a:t>3,5,7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总共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位小朋友排成一排顺序报数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200149"/>
            <a:ext cx="8491538" cy="3633107"/>
          </a:xfrm>
        </p:spPr>
        <p:txBody>
          <a:bodyPr/>
          <a:lstStyle/>
          <a:p>
            <a:r>
              <a:rPr lang="zh-CN" altLang="en-US" dirty="0" smtClean="0"/>
              <a:t>小朋友报数时（规则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的倍数，那么不能说该数字，而要说“石头”；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的倍数，那么不能说该数字，那么要说“剪刀”； 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的倍数，那么不能说该数字，那么要说“布”；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zh-CN" altLang="en-US" dirty="0" smtClean="0"/>
              <a:t>如果所报数字同时是两个特殊数的倍数情况下，也要特殊处理，比如是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的倍数，那么不能说该数字，而是要说“石头剪刀”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如果同时是三个特殊数的倍数，那么要说“石头剪刀布”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小朋友报数时（规则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如果所报数字中包含了第一个特殊数，那么也不能说该数字，而是要说相应的单词，比如本例中第一个特殊数是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，那么要报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的同学应该说“石头”。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如果所报数字中包含了第一个特殊数，那么忽略规则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，比如要报</a:t>
            </a:r>
            <a:r>
              <a:rPr lang="en-US" altLang="zh-CN" dirty="0" smtClean="0"/>
              <a:t>35</a:t>
            </a:r>
            <a:r>
              <a:rPr lang="zh-CN" altLang="en-US" dirty="0" smtClean="0"/>
              <a:t>的同学只报“石头”，不报“剪刀布”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zh-CN" altLang="en-US" dirty="0" smtClean="0"/>
              <a:t>第二天，幼儿园换了新老师，新老师对</a:t>
            </a:r>
            <a:r>
              <a:rPr lang="zh-CN" altLang="en-US" b="1" dirty="0" smtClean="0"/>
              <a:t>游戏</a:t>
            </a:r>
            <a:r>
              <a:rPr lang="zh-CN" altLang="en-US" dirty="0" smtClean="0"/>
              <a:t>进行了修改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三个特殊的个位数变更为</a:t>
            </a:r>
            <a:r>
              <a:rPr lang="en-US" altLang="zh-CN" dirty="0" smtClean="0"/>
              <a:t>5,7,9</a:t>
            </a:r>
            <a:r>
              <a:rPr lang="zh-CN" altLang="en-US" dirty="0" smtClean="0"/>
              <a:t>。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依然有效，例如：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的倍数说“石头”，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的倍数说“剪刀”，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的倍数说“布”；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63</a:t>
            </a:r>
            <a:r>
              <a:rPr lang="zh-CN" altLang="en-US" dirty="0" smtClean="0"/>
              <a:t>说“剪刀布”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53</a:t>
            </a:r>
            <a:r>
              <a:rPr lang="zh-CN" altLang="en-US" dirty="0" smtClean="0"/>
              <a:t>说“石头”，遇到</a:t>
            </a:r>
            <a:r>
              <a:rPr lang="en-US" altLang="zh-CN" dirty="0" smtClean="0"/>
              <a:t>35</a:t>
            </a:r>
            <a:r>
              <a:rPr lang="zh-CN" altLang="en-US" dirty="0" smtClean="0"/>
              <a:t>说“石头”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zh-CN" altLang="en-US" dirty="0" smtClean="0"/>
              <a:t>第三天，原来老师又回来了，对游戏又做了如下修改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老师又把三个特殊的个位数变回为</a:t>
            </a:r>
            <a:r>
              <a:rPr lang="en-US" altLang="zh-CN" dirty="0" smtClean="0"/>
              <a:t>3,5,7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但规则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中“石头、剪刀、布”变更为 “老虎，棒子，鸡”。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打印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位小朋友报数的结果到文件（</a:t>
            </a:r>
            <a:r>
              <a:rPr lang="en-US" altLang="zh-CN" dirty="0" smtClean="0"/>
              <a:t>count_off.txt</a:t>
            </a:r>
            <a:r>
              <a:rPr lang="zh-CN" altLang="en-US" dirty="0" smtClean="0"/>
              <a:t>），并提交到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文件夹下。可以不处理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，打印出来拷贝到</a:t>
            </a:r>
            <a:r>
              <a:rPr lang="en-US" altLang="zh-CN" dirty="0" smtClean="0"/>
              <a:t>count_off.txt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236</TotalTime>
  <Pages>0</Pages>
  <Words>371</Words>
  <Characters>0</Characters>
  <Application>Microsoft Office PowerPoint</Application>
  <DocSecurity>0</DocSecurity>
  <PresentationFormat>全屏显示(16:9)</PresentationFormat>
  <Lines>0</Lines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ZTE-内部公开-16X9</vt:lpstr>
      <vt:lpstr>目录</vt:lpstr>
      <vt:lpstr>正文</vt:lpstr>
      <vt:lpstr>封底</vt:lpstr>
      <vt:lpstr>2017年TL认证现场编码题目</vt:lpstr>
      <vt:lpstr>题目</vt:lpstr>
      <vt:lpstr>Sprint 1</vt:lpstr>
      <vt:lpstr>Sprint 2</vt:lpstr>
      <vt:lpstr>Sprint3</vt:lpstr>
      <vt:lpstr>Sprint4</vt:lpstr>
      <vt:lpstr>幻灯片 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李永顺10110636</dc:creator>
  <cp:lastModifiedBy>10110636</cp:lastModifiedBy>
  <cp:revision>91</cp:revision>
  <dcterms:created xsi:type="dcterms:W3CDTF">2015-07-31T08:20:59Z</dcterms:created>
  <dcterms:modified xsi:type="dcterms:W3CDTF">2017-11-17T05:14:25Z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