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97" r:id="rId1"/>
  </p:sldMasterIdLst>
  <p:notesMasterIdLst>
    <p:notesMasterId r:id="rId5"/>
  </p:notesMasterIdLst>
  <p:handoutMasterIdLst>
    <p:handoutMasterId r:id="rId6"/>
  </p:handoutMasterIdLst>
  <p:sldIdLst>
    <p:sldId id="2599" r:id="rId2"/>
    <p:sldId id="2569" r:id="rId3"/>
    <p:sldId id="2605" r:id="rId4"/>
  </p:sldIdLst>
  <p:sldSz cx="12858750" cy="723265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배달의민족 도현" panose="020B0600000101010101" pitchFamily="50" charset="-127"/>
      <p:regular r:id="rId13"/>
    </p:embeddedFont>
  </p:embeddedFontLst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2961" userDrawn="1">
          <p15:clr>
            <a:srgbClr val="A4A3A4"/>
          </p15:clr>
        </p15:guide>
        <p15:guide id="5" orient="horz" pos="3775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3366"/>
    <a:srgbClr val="2DDE45"/>
    <a:srgbClr val="FFFFFF"/>
    <a:srgbClr val="66CCFF"/>
    <a:srgbClr val="125B26"/>
    <a:srgbClr val="27B23C"/>
    <a:srgbClr val="134B28"/>
    <a:srgbClr val="63BC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4" autoAdjust="0"/>
    <p:restoredTop sz="95317" autoAdjust="0"/>
  </p:normalViewPr>
  <p:slideViewPr>
    <p:cSldViewPr>
      <p:cViewPr varScale="1">
        <p:scale>
          <a:sx n="48" d="100"/>
          <a:sy n="48" d="100"/>
        </p:scale>
        <p:origin x="360" y="43"/>
      </p:cViewPr>
      <p:guideLst>
        <p:guide orient="horz" pos="328"/>
        <p:guide pos="4050"/>
        <p:guide pos="2961"/>
        <p:guide orient="horz" pos="3775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9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82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12858750" cy="72326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88000" rIns="864000" bIns="0" rtlCol="0" anchor="ctr"/>
          <a:lstStyle/>
          <a:p>
            <a:pPr lvl="3" algn="r"/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3" y="5757006"/>
            <a:ext cx="12858044" cy="1536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endParaRPr lang="zh-CN" altLang="en-US" sz="2109" dirty="0">
              <a:latin typeface="배달의민족 도현" panose="020B0600000101010101" pitchFamily="50" charset="-127"/>
              <a:ea typeface="08서울남산체 M" panose="02020603020101020101" pitchFamily="18" charset="-127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53" y="1895547"/>
            <a:ext cx="908099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44163" y="3544317"/>
            <a:ext cx="823718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A4B061-75DB-4823-A3DA-10D040773AED}"/>
              </a:ext>
            </a:extLst>
          </p:cNvPr>
          <p:cNvGrpSpPr/>
          <p:nvPr/>
        </p:nvGrpSpPr>
        <p:grpSpPr>
          <a:xfrm>
            <a:off x="1297969" y="2199056"/>
            <a:ext cx="6419850" cy="1790066"/>
            <a:chOff x="1449685" y="2403422"/>
            <a:chExt cx="6419850" cy="1790066"/>
          </a:xfrm>
        </p:grpSpPr>
        <p:sp>
          <p:nvSpPr>
            <p:cNvPr id="9" name="矩形 259"/>
            <p:cNvSpPr>
              <a:spLocks noChangeArrowheads="1"/>
            </p:cNvSpPr>
            <p:nvPr/>
          </p:nvSpPr>
          <p:spPr bwMode="auto">
            <a:xfrm>
              <a:off x="1449685" y="2403422"/>
              <a:ext cx="641985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buNone/>
              </a:pPr>
              <a:r>
                <a:rPr lang="en-US" altLang="zh-CN" sz="3600" dirty="0">
                  <a:solidFill>
                    <a:srgbClr val="FFC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ea"/>
                  <a:sym typeface="Arial" panose="020B0604020202020204" pitchFamily="34" charset="0"/>
                </a:rPr>
                <a:t>AR</a:t>
              </a:r>
              <a:r>
                <a:rPr lang="ko-KR" altLang="en-US" sz="3600" dirty="0">
                  <a:solidFill>
                    <a:srgbClr val="FFC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ea"/>
                  <a:sym typeface="Arial" panose="020B0604020202020204" pitchFamily="34" charset="0"/>
                </a:rPr>
                <a:t>을 이용한 동국대 내 안전장치 위치 파악 앱</a:t>
              </a:r>
              <a:endParaRPr lang="zh-CN" altLang="en-US" sz="3600" b="1" cap="all" dirty="0">
                <a:solidFill>
                  <a:srgbClr val="FFC000"/>
                </a:solidFill>
                <a:latin typeface="배달의민족 도현" panose="020B0600000101010101" pitchFamily="50" charset="-127"/>
                <a:ea typeface="08서울남산체 M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0" name="矩形 259"/>
            <p:cNvSpPr>
              <a:spLocks noChangeArrowheads="1"/>
            </p:cNvSpPr>
            <p:nvPr/>
          </p:nvSpPr>
          <p:spPr bwMode="auto">
            <a:xfrm>
              <a:off x="1450268" y="3939572"/>
              <a:ext cx="547260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50000"/>
                </a:lnSpc>
                <a:buNone/>
              </a:pPr>
              <a:r>
                <a:rPr lang="en-US" altLang="zh-CN" sz="1200" dirty="0">
                  <a:solidFill>
                    <a:schemeClr val="accent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Object Orientation Programming  |  </a:t>
              </a:r>
              <a:r>
                <a:rPr lang="en-US" altLang="zh-CN" sz="1200" dirty="0" err="1">
                  <a:solidFill>
                    <a:schemeClr val="accent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Safety.cs</a:t>
              </a:r>
              <a:endParaRPr lang="en-US" altLang="ko-KR" sz="1200" dirty="0">
                <a:solidFill>
                  <a:schemeClr val="accent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2CEB38-A692-4F47-ABA9-2D198CFCA67B}"/>
              </a:ext>
            </a:extLst>
          </p:cNvPr>
          <p:cNvSpPr txBox="1"/>
          <p:nvPr/>
        </p:nvSpPr>
        <p:spPr>
          <a:xfrm>
            <a:off x="5460593" y="3702528"/>
            <a:ext cx="1830950" cy="103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2016112180  </a:t>
            </a:r>
            <a:r>
              <a:rPr lang="ko-KR" altLang="en-US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김건우</a:t>
            </a:r>
            <a:endParaRPr lang="en-US" altLang="ko-KR" sz="14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2016112102  </a:t>
            </a:r>
            <a:r>
              <a:rPr lang="ko-KR" altLang="en-US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김선우</a:t>
            </a:r>
            <a:endParaRPr lang="en-US" altLang="ko-KR" sz="14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2015112114  </a:t>
            </a:r>
            <a:r>
              <a:rPr lang="ko-KR" altLang="en-US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박소희</a:t>
            </a:r>
            <a:endParaRPr lang="en-US" altLang="ko-KR" sz="14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174F1-D583-417D-A5BA-DA9E1ED77D8A}"/>
              </a:ext>
            </a:extLst>
          </p:cNvPr>
          <p:cNvSpPr txBox="1"/>
          <p:nvPr/>
        </p:nvSpPr>
        <p:spPr>
          <a:xfrm>
            <a:off x="7270879" y="3672819"/>
            <a:ext cx="1832553" cy="1358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2015112130  </a:t>
            </a:r>
            <a:r>
              <a:rPr lang="ko-KR" altLang="en-US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이경현</a:t>
            </a:r>
            <a:endParaRPr lang="en-US" altLang="ko-KR" sz="14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2015112119  </a:t>
            </a:r>
            <a:r>
              <a:rPr lang="ko-KR" altLang="en-US" sz="1400" dirty="0" err="1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이현재</a:t>
            </a:r>
            <a:endParaRPr lang="en-US" altLang="ko-KR" sz="14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2015112143  </a:t>
            </a:r>
            <a:r>
              <a:rPr lang="ko-KR" altLang="en-US" sz="1400" dirty="0" err="1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이혜린</a:t>
            </a:r>
            <a:endParaRPr lang="en-US" altLang="ko-KR" sz="14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2015112117   </a:t>
            </a:r>
            <a:r>
              <a:rPr lang="ko-KR" altLang="en-US" sz="1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장재호</a:t>
            </a:r>
          </a:p>
        </p:txBody>
      </p:sp>
    </p:spTree>
    <p:extLst>
      <p:ext uri="{BB962C8B-B14F-4D97-AF65-F5344CB8AC3E}">
        <p14:creationId xmlns:p14="http://schemas.microsoft.com/office/powerpoint/2010/main" val="310559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61224" y="1555920"/>
            <a:ext cx="7797526" cy="4120810"/>
          </a:xfrm>
          <a:prstGeom prst="rect">
            <a:avLst/>
          </a:prstGeom>
          <a:solidFill>
            <a:schemeClr val="tx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" y="1555920"/>
            <a:ext cx="5061223" cy="41208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MH_Others_2"/>
          <p:cNvSpPr txBox="1"/>
          <p:nvPr>
            <p:custDataLst>
              <p:tags r:id="rId1"/>
            </p:custDataLst>
          </p:nvPr>
        </p:nvSpPr>
        <p:spPr>
          <a:xfrm>
            <a:off x="1172791" y="3277771"/>
            <a:ext cx="3404708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9CDAE3-91DF-4BC0-BAD1-B822C0FFDEB4}"/>
              </a:ext>
            </a:extLst>
          </p:cNvPr>
          <p:cNvGrpSpPr/>
          <p:nvPr/>
        </p:nvGrpSpPr>
        <p:grpSpPr>
          <a:xfrm>
            <a:off x="7183043" y="1876091"/>
            <a:ext cx="3553889" cy="3480468"/>
            <a:chOff x="6691910" y="1917275"/>
            <a:chExt cx="3553889" cy="3480468"/>
          </a:xfrm>
        </p:grpSpPr>
        <p:sp>
          <p:nvSpPr>
            <p:cNvPr id="13" name="MH_Entry_1"/>
            <p:cNvSpPr/>
            <p:nvPr>
              <p:custDataLst>
                <p:tags r:id="rId2"/>
              </p:custDataLst>
            </p:nvPr>
          </p:nvSpPr>
          <p:spPr>
            <a:xfrm>
              <a:off x="6691911" y="1917275"/>
              <a:ext cx="2466542" cy="369332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34255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7 w 2520280"/>
                <a:gd name="connsiteY4" fmla="*/ 6036 h 1872208"/>
                <a:gd name="connsiteX5" fmla="*/ 0 w 2520280"/>
                <a:gd name="connsiteY5" fmla="*/ 0 h 1872208"/>
                <a:gd name="connsiteX0" fmla="*/ 0 w 2520280"/>
                <a:gd name="connsiteY0" fmla="*/ 1890314 h 1890314"/>
                <a:gd name="connsiteX1" fmla="*/ 2520280 w 2520280"/>
                <a:gd name="connsiteY1" fmla="*/ 1890314 h 1890314"/>
                <a:gd name="connsiteX2" fmla="*/ 0 w 2520280"/>
                <a:gd name="connsiteY2" fmla="*/ 1890314 h 1890314"/>
                <a:gd name="connsiteX3" fmla="*/ 0 w 2520280"/>
                <a:gd name="connsiteY3" fmla="*/ 18106 h 1890314"/>
                <a:gd name="connsiteX4" fmla="*/ 53304 w 2520280"/>
                <a:gd name="connsiteY4" fmla="*/ 0 h 1890314"/>
                <a:gd name="connsiteX5" fmla="*/ 0 w 2520280"/>
                <a:gd name="connsiteY5" fmla="*/ 18106 h 1890314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6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sym typeface="Arial" panose="020B0604020202020204" pitchFamily="34" charset="0"/>
                </a:rPr>
                <a:t>01 </a:t>
              </a:r>
              <a:r>
                <a:rPr lang="ko-KR" altLang="en-US" sz="24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sym typeface="Arial" panose="020B0604020202020204" pitchFamily="34" charset="0"/>
                </a:rPr>
                <a:t>소개</a:t>
              </a:r>
            </a:p>
          </p:txBody>
        </p:sp>
        <p:sp>
          <p:nvSpPr>
            <p:cNvPr id="14" name="MH_Entry_2"/>
            <p:cNvSpPr/>
            <p:nvPr>
              <p:custDataLst>
                <p:tags r:id="rId3"/>
              </p:custDataLst>
            </p:nvPr>
          </p:nvSpPr>
          <p:spPr>
            <a:xfrm>
              <a:off x="6691911" y="2695059"/>
              <a:ext cx="2466542" cy="369332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34255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7 w 2520280"/>
                <a:gd name="connsiteY4" fmla="*/ 6036 h 1872208"/>
                <a:gd name="connsiteX5" fmla="*/ 0 w 2520280"/>
                <a:gd name="connsiteY5" fmla="*/ 0 h 1872208"/>
                <a:gd name="connsiteX0" fmla="*/ 0 w 2520280"/>
                <a:gd name="connsiteY0" fmla="*/ 1890314 h 1890314"/>
                <a:gd name="connsiteX1" fmla="*/ 2520280 w 2520280"/>
                <a:gd name="connsiteY1" fmla="*/ 1890314 h 1890314"/>
                <a:gd name="connsiteX2" fmla="*/ 0 w 2520280"/>
                <a:gd name="connsiteY2" fmla="*/ 1890314 h 1890314"/>
                <a:gd name="connsiteX3" fmla="*/ 0 w 2520280"/>
                <a:gd name="connsiteY3" fmla="*/ 18106 h 1890314"/>
                <a:gd name="connsiteX4" fmla="*/ 53304 w 2520280"/>
                <a:gd name="connsiteY4" fmla="*/ 0 h 1890314"/>
                <a:gd name="connsiteX5" fmla="*/ 0 w 2520280"/>
                <a:gd name="connsiteY5" fmla="*/ 18106 h 1890314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6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sym typeface="Arial" panose="020B0604020202020204" pitchFamily="34" charset="0"/>
                </a:rPr>
                <a:t>02 </a:t>
              </a:r>
              <a:r>
                <a:rPr lang="ko-KR" altLang="en-US" sz="24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sym typeface="Arial" panose="020B0604020202020204" pitchFamily="34" charset="0"/>
                </a:rPr>
                <a:t>회의 내용</a:t>
              </a:r>
              <a:endParaRPr lang="en-US" altLang="zh-CN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 panose="020B0604020202020204" pitchFamily="34" charset="0"/>
              </a:endParaRPr>
            </a:p>
          </p:txBody>
        </p:sp>
        <p:sp>
          <p:nvSpPr>
            <p:cNvPr id="15" name="MH_Entry_3"/>
            <p:cNvSpPr/>
            <p:nvPr>
              <p:custDataLst>
                <p:tags r:id="rId4"/>
              </p:custDataLst>
            </p:nvPr>
          </p:nvSpPr>
          <p:spPr>
            <a:xfrm>
              <a:off x="6691911" y="3472843"/>
              <a:ext cx="3553888" cy="369332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34255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7 w 2520280"/>
                <a:gd name="connsiteY4" fmla="*/ 6036 h 1872208"/>
                <a:gd name="connsiteX5" fmla="*/ 0 w 2520280"/>
                <a:gd name="connsiteY5" fmla="*/ 0 h 1872208"/>
                <a:gd name="connsiteX0" fmla="*/ 0 w 2520280"/>
                <a:gd name="connsiteY0" fmla="*/ 1890314 h 1890314"/>
                <a:gd name="connsiteX1" fmla="*/ 2520280 w 2520280"/>
                <a:gd name="connsiteY1" fmla="*/ 1890314 h 1890314"/>
                <a:gd name="connsiteX2" fmla="*/ 0 w 2520280"/>
                <a:gd name="connsiteY2" fmla="*/ 1890314 h 1890314"/>
                <a:gd name="connsiteX3" fmla="*/ 0 w 2520280"/>
                <a:gd name="connsiteY3" fmla="*/ 18106 h 1890314"/>
                <a:gd name="connsiteX4" fmla="*/ 53304 w 2520280"/>
                <a:gd name="connsiteY4" fmla="*/ 0 h 1890314"/>
                <a:gd name="connsiteX5" fmla="*/ 0 w 2520280"/>
                <a:gd name="connsiteY5" fmla="*/ 18106 h 1890314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6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sym typeface="Arial" panose="020B0604020202020204" pitchFamily="34" charset="0"/>
                </a:rPr>
                <a:t>03 </a:t>
              </a:r>
              <a:r>
                <a:rPr lang="ko-KR" altLang="en-US" sz="24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sym typeface="Arial" panose="020B0604020202020204" pitchFamily="34" charset="0"/>
                </a:rPr>
                <a:t>작업단위 </a:t>
              </a:r>
              <a:r>
                <a:rPr lang="en-US" altLang="ko-KR" sz="24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sym typeface="Arial" panose="020B0604020202020204" pitchFamily="34" charset="0"/>
                </a:rPr>
                <a:t>&amp; </a:t>
              </a:r>
              <a:r>
                <a:rPr lang="ko-KR" altLang="en-US" sz="24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sym typeface="Arial" panose="020B0604020202020204" pitchFamily="34" charset="0"/>
                </a:rPr>
                <a:t>역할분담</a:t>
              </a:r>
              <a:endParaRPr lang="en-US" altLang="zh-CN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 panose="020B0604020202020204" pitchFamily="34" charset="0"/>
              </a:endParaRPr>
            </a:p>
          </p:txBody>
        </p:sp>
        <p:sp>
          <p:nvSpPr>
            <p:cNvPr id="16" name="MH_Entry_4"/>
            <p:cNvSpPr/>
            <p:nvPr>
              <p:custDataLst>
                <p:tags r:id="rId5"/>
              </p:custDataLst>
            </p:nvPr>
          </p:nvSpPr>
          <p:spPr>
            <a:xfrm>
              <a:off x="6691910" y="4250627"/>
              <a:ext cx="2946811" cy="369332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34255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7 w 2520280"/>
                <a:gd name="connsiteY4" fmla="*/ 6036 h 1872208"/>
                <a:gd name="connsiteX5" fmla="*/ 0 w 2520280"/>
                <a:gd name="connsiteY5" fmla="*/ 0 h 1872208"/>
                <a:gd name="connsiteX0" fmla="*/ 0 w 2520280"/>
                <a:gd name="connsiteY0" fmla="*/ 1890314 h 1890314"/>
                <a:gd name="connsiteX1" fmla="*/ 2520280 w 2520280"/>
                <a:gd name="connsiteY1" fmla="*/ 1890314 h 1890314"/>
                <a:gd name="connsiteX2" fmla="*/ 0 w 2520280"/>
                <a:gd name="connsiteY2" fmla="*/ 1890314 h 1890314"/>
                <a:gd name="connsiteX3" fmla="*/ 0 w 2520280"/>
                <a:gd name="connsiteY3" fmla="*/ 18106 h 1890314"/>
                <a:gd name="connsiteX4" fmla="*/ 53304 w 2520280"/>
                <a:gd name="connsiteY4" fmla="*/ 0 h 1890314"/>
                <a:gd name="connsiteX5" fmla="*/ 0 w 2520280"/>
                <a:gd name="connsiteY5" fmla="*/ 18106 h 1890314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6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sym typeface="Arial" panose="020B0604020202020204" pitchFamily="34" charset="0"/>
                </a:rPr>
                <a:t>04 </a:t>
              </a:r>
              <a:r>
                <a:rPr lang="ko-KR" altLang="en-US" sz="24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sym typeface="Arial" panose="020B0604020202020204" pitchFamily="34" charset="0"/>
                </a:rPr>
                <a:t>예산 </a:t>
              </a:r>
              <a:r>
                <a:rPr lang="en-US" altLang="ko-KR" sz="24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sym typeface="Arial" panose="020B0604020202020204" pitchFamily="34" charset="0"/>
                </a:rPr>
                <a:t>&amp; </a:t>
              </a:r>
              <a:r>
                <a:rPr lang="ko-KR" altLang="en-US" sz="24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sym typeface="Arial" panose="020B0604020202020204" pitchFamily="34" charset="0"/>
                </a:rPr>
                <a:t>일정</a:t>
              </a:r>
              <a:endPara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 panose="020B0604020202020204" pitchFamily="34" charset="0"/>
              </a:endParaRPr>
            </a:p>
          </p:txBody>
        </p:sp>
        <p:sp>
          <p:nvSpPr>
            <p:cNvPr id="11" name="MH_Entry_4">
              <a:extLst>
                <a:ext uri="{FF2B5EF4-FFF2-40B4-BE49-F238E27FC236}">
                  <a16:creationId xmlns:a16="http://schemas.microsoft.com/office/drawing/2014/main" id="{D2B1F425-7384-4AD5-B3FA-63E43C2E092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691910" y="5028411"/>
              <a:ext cx="2946811" cy="369332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34255 w 2520280"/>
                <a:gd name="connsiteY4" fmla="*/ 0 h 1872208"/>
                <a:gd name="connsiteX5" fmla="*/ 0 w 2520280"/>
                <a:gd name="connsiteY5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7 w 2520280"/>
                <a:gd name="connsiteY4" fmla="*/ 6036 h 1872208"/>
                <a:gd name="connsiteX5" fmla="*/ 0 w 2520280"/>
                <a:gd name="connsiteY5" fmla="*/ 0 h 1872208"/>
                <a:gd name="connsiteX0" fmla="*/ 0 w 2520280"/>
                <a:gd name="connsiteY0" fmla="*/ 1890314 h 1890314"/>
                <a:gd name="connsiteX1" fmla="*/ 2520280 w 2520280"/>
                <a:gd name="connsiteY1" fmla="*/ 1890314 h 1890314"/>
                <a:gd name="connsiteX2" fmla="*/ 0 w 2520280"/>
                <a:gd name="connsiteY2" fmla="*/ 1890314 h 1890314"/>
                <a:gd name="connsiteX3" fmla="*/ 0 w 2520280"/>
                <a:gd name="connsiteY3" fmla="*/ 18106 h 1890314"/>
                <a:gd name="connsiteX4" fmla="*/ 53304 w 2520280"/>
                <a:gd name="connsiteY4" fmla="*/ 0 h 1890314"/>
                <a:gd name="connsiteX5" fmla="*/ 0 w 2520280"/>
                <a:gd name="connsiteY5" fmla="*/ 18106 h 1890314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916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altLang="ko-KR" sz="24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sym typeface="Arial" panose="020B0604020202020204" pitchFamily="34" charset="0"/>
                </a:rPr>
                <a:t>05 </a:t>
              </a:r>
              <a:r>
                <a:rPr lang="ko-KR" altLang="en-US" sz="24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sym typeface="Arial" panose="020B0604020202020204" pitchFamily="34" charset="0"/>
                </a:rPr>
                <a:t>장애 시 처리방법 </a:t>
              </a:r>
              <a:endParaRPr lang="en-US" altLang="ko-KR" sz="2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51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858750" cy="72326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3" y="5695713"/>
            <a:ext cx="12858044" cy="15369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9"/>
          </a:p>
        </p:txBody>
      </p:sp>
      <p:sp>
        <p:nvSpPr>
          <p:cNvPr id="9" name="文本框 8"/>
          <p:cNvSpPr txBox="1"/>
          <p:nvPr/>
        </p:nvSpPr>
        <p:spPr>
          <a:xfrm>
            <a:off x="3467103" y="2317956"/>
            <a:ext cx="5924548" cy="1298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8437" b="1" dirty="0">
                <a:solidFill>
                  <a:srgbClr val="FFC000"/>
                </a:solidFill>
              </a:rPr>
              <a:t>THANK YOU</a:t>
            </a:r>
            <a:endParaRPr lang="zh-CN" altLang="en-US" sz="8437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1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0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自定义设计方案">
  <a:themeElements>
    <a:clrScheme name="自定义 21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2626"/>
      </a:accent1>
      <a:accent2>
        <a:srgbClr val="FFC000"/>
      </a:accent2>
      <a:accent3>
        <a:srgbClr val="262626"/>
      </a:accent3>
      <a:accent4>
        <a:srgbClr val="FFC000"/>
      </a:accent4>
      <a:accent5>
        <a:srgbClr val="262626"/>
      </a:accent5>
      <a:accent6>
        <a:srgbClr val="FFC000"/>
      </a:accent6>
      <a:hlink>
        <a:srgbClr val="262626"/>
      </a:hlink>
      <a:folHlink>
        <a:srgbClr val="FFC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263</Words>
  <Application>Microsoft Office PowerPoint</Application>
  <PresentationFormat>사용자 지정</PresentationFormat>
  <Paragraphs>28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Calibri</vt:lpstr>
      <vt:lpstr>배달의민족 도현</vt:lpstr>
      <vt:lpstr>Arial</vt:lpstr>
      <vt:lpstr>Calibri Light</vt:lpstr>
      <vt:lpstr>自定义设计方案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简洁工作总结</dc:title>
  <dc:creator/>
  <cp:keywords>第一PPT模板网：www.1ppt.com</cp:keywords>
  <cp:lastModifiedBy/>
  <cp:revision>1</cp:revision>
  <dcterms:created xsi:type="dcterms:W3CDTF">2016-10-21T18:18:47Z</dcterms:created>
  <dcterms:modified xsi:type="dcterms:W3CDTF">2019-11-04T13:09:58Z</dcterms:modified>
</cp:coreProperties>
</file>