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AD91-5203-4407-B49C-C460E3663114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EA78-ED13-40D4-B0C8-636595F2E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itebrowser.org/" TargetMode="External"/><Relationship Id="rId4" Type="http://schemas.openxmlformats.org/officeDocument/2006/relationships/hyperlink" Target="https://bitbucket.org/xerial/sqlite-jdb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xerial/sqlite-jdbc#markdown-header-usage" TargetMode="External"/><Relationship Id="rId2" Type="http://schemas.openxmlformats.org/officeDocument/2006/relationships/hyperlink" Target="https://dev.mysql.com/doc/connector-j/5.1/en/connector-j-usagenotes-connect-drivermanag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pripojenie</a:t>
            </a:r>
            <a:r>
              <a:rPr lang="en-US" dirty="0" smtClean="0"/>
              <a:t> k </a:t>
            </a:r>
            <a:r>
              <a:rPr lang="en-US" dirty="0" err="1" smtClean="0"/>
              <a:t>datab</a:t>
            </a:r>
            <a:r>
              <a:rPr lang="sk-SK" dirty="0" smtClean="0"/>
              <a:t>áze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0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3672408" cy="1457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Driver</a:t>
            </a:r>
            <a:br>
              <a:rPr lang="sk-SK" dirty="0" smtClean="0"/>
            </a:br>
            <a:r>
              <a:rPr lang="sk-SK" sz="3100" dirty="0" smtClean="0"/>
              <a:t>Slúži na pripojenie k DB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7602"/>
            <a:ext cx="8229600" cy="329770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MySQL 	</a:t>
            </a:r>
            <a:r>
              <a:rPr lang="sk-SK" sz="2400" dirty="0" smtClean="0">
                <a:hlinkClick r:id="rId3"/>
              </a:rPr>
              <a:t>https://dev.mysql.com/downloads/connector/j/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Databázový server</a:t>
            </a:r>
            <a:br>
              <a:rPr lang="sk-SK" sz="2400" dirty="0" smtClean="0"/>
            </a:br>
            <a:r>
              <a:rPr lang="sk-SK" sz="2400" dirty="0" smtClean="0"/>
              <a:t>MySQL Workbench, PhpMyAdmin</a:t>
            </a:r>
            <a:br>
              <a:rPr lang="sk-SK" sz="2400" dirty="0" smtClean="0"/>
            </a:br>
            <a:r>
              <a:rPr lang="en-US" sz="2400" dirty="0" err="1" smtClean="0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com.mysql.jdbc.Driver</a:t>
            </a:r>
            <a:r>
              <a:rPr lang="en-US" sz="2400" dirty="0" smtClean="0"/>
              <a:t>")</a:t>
            </a:r>
            <a:r>
              <a:rPr lang="sk-SK" sz="2400" dirty="0" smtClean="0"/>
              <a:t>;</a:t>
            </a:r>
          </a:p>
          <a:p>
            <a:r>
              <a:rPr lang="sk-SK" dirty="0" smtClean="0"/>
              <a:t>SQLite 	</a:t>
            </a:r>
            <a:r>
              <a:rPr lang="sk-SK" sz="2400" dirty="0" smtClean="0">
                <a:hlinkClick r:id="rId4"/>
              </a:rPr>
              <a:t>https://bitbucket.org/xerial/sqlite-jdbc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Súborová databáza</a:t>
            </a:r>
            <a:br>
              <a:rPr lang="sk-SK" sz="2400" dirty="0" smtClean="0"/>
            </a:br>
            <a:r>
              <a:rPr lang="en-US" sz="2400" dirty="0" err="1" smtClean="0"/>
              <a:t>Class</a:t>
            </a:r>
            <a:r>
              <a:rPr lang="en-US" sz="2400" b="1" dirty="0" err="1" smtClean="0">
                <a:effectLst/>
              </a:rPr>
              <a:t>.</a:t>
            </a:r>
            <a:r>
              <a:rPr lang="en-US" sz="2400" dirty="0" err="1"/>
              <a:t>forName</a:t>
            </a:r>
            <a:r>
              <a:rPr lang="en-US" sz="2400" b="1" dirty="0" smtClean="0">
                <a:effectLst/>
              </a:rPr>
              <a:t>(</a:t>
            </a:r>
            <a:r>
              <a:rPr lang="en-US" sz="2400" dirty="0"/>
              <a:t>"</a:t>
            </a:r>
            <a:r>
              <a:rPr lang="en-US" sz="2400" dirty="0" err="1"/>
              <a:t>org.sqlite.JDBC</a:t>
            </a:r>
            <a:r>
              <a:rPr lang="en-US" sz="2400" dirty="0"/>
              <a:t>"</a:t>
            </a:r>
            <a:r>
              <a:rPr lang="en-US" sz="2400" b="1" dirty="0" smtClean="0">
                <a:effectLst/>
              </a:rPr>
              <a:t>);</a:t>
            </a:r>
            <a:r>
              <a:rPr lang="en-US" sz="2400" dirty="0" smtClean="0"/>
              <a:t>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DB Browser for SQLite - </a:t>
            </a:r>
            <a:r>
              <a:rPr lang="sk-SK" sz="2400" dirty="0" smtClean="0">
                <a:hlinkClick r:id="rId5"/>
              </a:rPr>
              <a:t>http://sqlitebrowser.org/</a:t>
            </a:r>
            <a:endParaRPr lang="sk-SK" sz="2400" dirty="0" smtClean="0"/>
          </a:p>
          <a:p>
            <a:r>
              <a:rPr lang="sk-SK" sz="2400" dirty="0" smtClean="0"/>
              <a:t>Driver je v balíčku JAR, nutné prilinkovať k projektu</a:t>
            </a:r>
          </a:p>
          <a:p>
            <a:endParaRPr lang="sk-SK" sz="2400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-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conn</a:t>
            </a:r>
            <a:r>
              <a:rPr lang="en-US" dirty="0"/>
              <a:t> =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riverManager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en-US" dirty="0" smtClean="0"/>
              <a:t>(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CONN_STR</a:t>
            </a:r>
            <a:r>
              <a:rPr lang="sk-SK" dirty="0" smtClean="0"/>
              <a:t>);</a:t>
            </a:r>
          </a:p>
          <a:p>
            <a:r>
              <a:rPr lang="sk-SK" dirty="0" smtClean="0"/>
              <a:t>Slúži na pripojenie k databáze</a:t>
            </a:r>
          </a:p>
          <a:p>
            <a:r>
              <a:rPr lang="sk-SK" dirty="0" smtClean="0"/>
              <a:t>CONN_STR definuje typ spojenia, driver, URL, meno, heslo prípadne ďalšie špecifické nastavnia pre daný typ databázy</a:t>
            </a:r>
          </a:p>
          <a:p>
            <a:r>
              <a:rPr lang="sk-SK" dirty="0" smtClean="0"/>
              <a:t>Neúspešný pokus končí SQLException</a:t>
            </a:r>
          </a:p>
          <a:p>
            <a:r>
              <a:rPr lang="sk-SK" dirty="0" smtClean="0"/>
              <a:t>Príklady pripojenia:</a:t>
            </a:r>
          </a:p>
          <a:p>
            <a:pPr lvl="1"/>
            <a:r>
              <a:rPr lang="en-US" sz="2000" dirty="0" smtClean="0">
                <a:hlinkClick r:id="rId2"/>
              </a:rPr>
              <a:t>https://dev.mysql.com/doc/connector-j/5.1/en/connector-j-usagenotes-connect-drivermanager.html</a:t>
            </a:r>
            <a:endParaRPr lang="sk-SK" sz="2000" dirty="0" smtClean="0"/>
          </a:p>
          <a:p>
            <a:pPr lvl="1"/>
            <a:r>
              <a:rPr lang="en-US" sz="2000" dirty="0" smtClean="0">
                <a:hlinkClick r:id="rId3"/>
              </a:rPr>
              <a:t>https://bitbucket.org/xerial/sqlite-jdbc#markdown-header-usage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sz="2400" dirty="0" smtClean="0"/>
              <a:t>Vykonávanie opakujúcich sa SQL statementov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public static void </a:t>
            </a:r>
            <a:r>
              <a:rPr lang="en-US" sz="2400" b="1" dirty="0" err="1"/>
              <a:t>insertRating</a:t>
            </a:r>
            <a:r>
              <a:rPr lang="en-US" sz="2400" b="1" dirty="0"/>
              <a:t>(Connection con, Map&lt;String, Integer&gt; rating) {</a:t>
            </a:r>
          </a:p>
          <a:p>
            <a:pPr marL="0" indent="0">
              <a:buNone/>
            </a:pPr>
            <a:r>
              <a:rPr lang="en-US" sz="2400" b="1" dirty="0" smtClean="0"/>
              <a:t>	final </a:t>
            </a:r>
            <a:r>
              <a:rPr lang="en-US" sz="2400" b="1" dirty="0"/>
              <a:t>String </a:t>
            </a:r>
            <a:r>
              <a:rPr lang="en-US" sz="2400" b="1" dirty="0" err="1"/>
              <a:t>insertRatingStmt</a:t>
            </a:r>
            <a:r>
              <a:rPr lang="en-US" sz="2400" b="1" dirty="0"/>
              <a:t> =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"</a:t>
            </a:r>
            <a:r>
              <a:rPr lang="en-US" sz="2400" b="1" dirty="0"/>
              <a:t>INSERT INTO `rating` (`name`, `rate`) VALUES (?, ?)";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	try </a:t>
            </a:r>
            <a:r>
              <a:rPr lang="en-US" sz="2400" b="1" dirty="0"/>
              <a:t>(</a:t>
            </a:r>
            <a:r>
              <a:rPr lang="en-US" sz="2400" b="1" dirty="0" err="1"/>
              <a:t>PreparedStatement</a:t>
            </a:r>
            <a:r>
              <a:rPr lang="en-US" sz="2400" b="1" dirty="0"/>
              <a:t> </a:t>
            </a:r>
            <a:r>
              <a:rPr lang="en-US" sz="2400" b="1" dirty="0" err="1"/>
              <a:t>inserRating</a:t>
            </a:r>
            <a:r>
              <a:rPr lang="en-US" sz="2400" b="1" dirty="0"/>
              <a:t> = </a:t>
            </a:r>
            <a:r>
              <a:rPr lang="en-US" sz="2400" b="1" dirty="0" err="1"/>
              <a:t>con.prepareStatement</a:t>
            </a:r>
            <a:r>
              <a:rPr lang="en-US" sz="2400" b="1" dirty="0"/>
              <a:t>(</a:t>
            </a:r>
            <a:r>
              <a:rPr lang="en-US" sz="2400" b="1" dirty="0" err="1"/>
              <a:t>insertRatingStmt</a:t>
            </a:r>
            <a:r>
              <a:rPr lang="en-US" sz="2400" b="1" dirty="0"/>
              <a:t>))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		for </a:t>
            </a:r>
            <a:r>
              <a:rPr lang="en-US" sz="2400" b="1" dirty="0"/>
              <a:t>(</a:t>
            </a:r>
            <a:r>
              <a:rPr lang="en-US" sz="2400" b="1" dirty="0" err="1"/>
              <a:t>Map.Entry</a:t>
            </a:r>
            <a:r>
              <a:rPr lang="en-US" sz="2400" b="1" dirty="0"/>
              <a:t>&lt;String, Integer&gt; e : </a:t>
            </a:r>
            <a:r>
              <a:rPr lang="en-US" sz="2400" b="1" dirty="0" err="1"/>
              <a:t>rating.entrySet</a:t>
            </a:r>
            <a:r>
              <a:rPr lang="en-US" sz="2400" b="1" dirty="0"/>
              <a:t>()) {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inserRating.setString</a:t>
            </a:r>
            <a:r>
              <a:rPr lang="en-US" sz="2400" dirty="0" smtClean="0"/>
              <a:t>(1, </a:t>
            </a:r>
            <a:r>
              <a:rPr lang="en-US" sz="2400" dirty="0" err="1"/>
              <a:t>e.getKey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inserRating.setInt</a:t>
            </a:r>
            <a:r>
              <a:rPr lang="en-US" sz="2400" dirty="0" smtClean="0"/>
              <a:t>(2, </a:t>
            </a:r>
            <a:r>
              <a:rPr lang="en-US" sz="2400" dirty="0" err="1" smtClean="0"/>
              <a:t>e.getValue</a:t>
            </a:r>
            <a:r>
              <a:rPr lang="en-US" sz="2400" dirty="0" smtClean="0"/>
              <a:t>());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inserRating.executeUpdate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 </a:t>
            </a:r>
            <a:r>
              <a:rPr lang="en-US" sz="2400" b="1" dirty="0"/>
              <a:t>catch (</a:t>
            </a:r>
            <a:r>
              <a:rPr lang="en-US" sz="2400" b="1" dirty="0" err="1"/>
              <a:t>SQLException</a:t>
            </a:r>
            <a:r>
              <a:rPr lang="en-US" sz="2400" b="1" dirty="0"/>
              <a:t> e) {</a:t>
            </a:r>
          </a:p>
          <a:p>
            <a:pPr marL="0" indent="0">
              <a:buNone/>
            </a:pPr>
            <a:r>
              <a:rPr lang="en-US" sz="2400" smtClean="0"/>
              <a:t>		e.printStackTrace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41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JDBC</vt:lpstr>
      <vt:lpstr>Driver Slúži na pripojenie k DB</vt:lpstr>
      <vt:lpstr>Spojenie - Connection</vt:lpstr>
      <vt:lpstr>PreparedStatement</vt:lpstr>
    </vt:vector>
  </TitlesOfParts>
  <Company>T-Systems Slovakia s.r.o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dadamcik</dc:creator>
  <cp:lastModifiedBy>dadamcik</cp:lastModifiedBy>
  <cp:revision>11</cp:revision>
  <dcterms:created xsi:type="dcterms:W3CDTF">2018-02-12T08:57:18Z</dcterms:created>
  <dcterms:modified xsi:type="dcterms:W3CDTF">2018-02-12T14:12:03Z</dcterms:modified>
</cp:coreProperties>
</file>