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30275213" cy="42803763"/>
  <p:notesSz cx="6858000" cy="9144000"/>
  <p:defaultTextStyle>
    <a:defPPr>
      <a:defRPr lang="ko-KR"/>
    </a:defPPr>
    <a:lvl1pPr marL="0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1pPr>
    <a:lvl2pPr marL="1993026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2pPr>
    <a:lvl3pPr marL="3986052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3pPr>
    <a:lvl4pPr marL="5979079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4pPr>
    <a:lvl5pPr marL="7972105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5pPr>
    <a:lvl6pPr marL="9965131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6pPr>
    <a:lvl7pPr marL="11958157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7pPr>
    <a:lvl8pPr marL="13951184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8pPr>
    <a:lvl9pPr marL="15944210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04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33" d="100"/>
          <a:sy n="33" d="100"/>
        </p:scale>
        <p:origin x="2034" y="-1224"/>
      </p:cViewPr>
      <p:guideLst>
        <p:guide orient="horz" pos="13504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8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8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1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8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8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8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00CD-C2C8-47E2-B764-A5995726D9B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1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" y="0"/>
            <a:ext cx="30274904" cy="428037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54" y="10099716"/>
            <a:ext cx="5229000" cy="126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854" y="10099716"/>
            <a:ext cx="5229000" cy="126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7854" y="10099716"/>
            <a:ext cx="10143000" cy="126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854" y="14575672"/>
            <a:ext cx="22419000" cy="127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854" y="21029074"/>
            <a:ext cx="22419000" cy="1269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1854" y="32189793"/>
            <a:ext cx="10627746" cy="1363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88854" y="32204920"/>
            <a:ext cx="9882000" cy="1269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65322" y="10150516"/>
            <a:ext cx="27238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작품명</a:t>
            </a:r>
            <a:endParaRPr lang="ko-KR" altLang="en-US" sz="6600" dirty="0">
              <a:solidFill>
                <a:srgbClr val="29292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76957" y="10233066"/>
            <a:ext cx="39677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설계자</a:t>
            </a:r>
            <a:r>
              <a:rPr lang="en-US" altLang="ko-KR" sz="6000" dirty="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6000" dirty="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  <a:r>
              <a:rPr lang="en-US" altLang="ko-KR" sz="6000" dirty="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6000" dirty="0">
              <a:solidFill>
                <a:srgbClr val="29292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99841" y="10131466"/>
            <a:ext cx="64075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 명칭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82770" y="14641624"/>
            <a:ext cx="114698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</a:t>
            </a:r>
            <a:r>
              <a:rPr lang="ko-KR" altLang="en-US" sz="6600" dirty="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설계 동기 및 목적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252850" y="21085653"/>
            <a:ext cx="63914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 구조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66922" y="32219819"/>
            <a:ext cx="82522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dirty="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</a:t>
            </a:r>
            <a:r>
              <a:rPr lang="ko-KR" altLang="en-US" sz="6600" dirty="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600" dirty="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학습커브</a:t>
            </a:r>
            <a:endParaRPr lang="ko-KR" altLang="en-US" sz="6600" dirty="0">
              <a:solidFill>
                <a:srgbClr val="29292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92393" y="32219819"/>
            <a:ext cx="63914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</a:t>
            </a:r>
            <a:r>
              <a:rPr lang="ko-KR" altLang="en-US" sz="6600" dirty="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고찰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74106" y="11393420"/>
            <a:ext cx="5306748" cy="3008380"/>
          </a:xfrm>
          <a:prstGeom prst="roundRect">
            <a:avLst>
              <a:gd name="adj" fmla="val 128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i="1" dirty="0" err="1">
                <a:solidFill>
                  <a:schemeClr val="tx1"/>
                </a:solidFill>
                <a:latin typeface="+mn-ea"/>
              </a:rPr>
              <a:t>ParisAI</a:t>
            </a:r>
            <a:endParaRPr lang="ko-KR" altLang="en-US" sz="5400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050980" y="11393420"/>
            <a:ext cx="5306748" cy="3008380"/>
          </a:xfrm>
          <a:prstGeom prst="roundRect">
            <a:avLst>
              <a:gd name="adj" fmla="val 118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i="1" dirty="0">
                <a:solidFill>
                  <a:schemeClr val="tx1"/>
                </a:solidFill>
                <a:latin typeface="+mn-ea"/>
              </a:rPr>
              <a:t>’14 </a:t>
            </a:r>
            <a:r>
              <a:rPr lang="ko-KR" altLang="en-US" sz="5400" i="1" dirty="0">
                <a:solidFill>
                  <a:schemeClr val="tx1"/>
                </a:solidFill>
                <a:latin typeface="+mn-ea"/>
              </a:rPr>
              <a:t>김경현</a:t>
            </a:r>
            <a:endParaRPr lang="en-US" altLang="ko-KR" sz="5400" i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400" i="1" dirty="0">
                <a:solidFill>
                  <a:schemeClr val="tx1"/>
                </a:solidFill>
                <a:latin typeface="+mn-ea"/>
              </a:rPr>
              <a:t>‘17 </a:t>
            </a:r>
            <a:r>
              <a:rPr lang="ko-KR" altLang="en-US" sz="5400" i="1" dirty="0">
                <a:solidFill>
                  <a:schemeClr val="tx1"/>
                </a:solidFill>
                <a:latin typeface="+mn-ea"/>
              </a:rPr>
              <a:t>신재현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227854" y="11393420"/>
            <a:ext cx="10143000" cy="3008380"/>
          </a:xfrm>
          <a:prstGeom prst="roundRect">
            <a:avLst>
              <a:gd name="adj" fmla="val 102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i="1" dirty="0" err="1">
                <a:solidFill>
                  <a:schemeClr val="tx1"/>
                </a:solidFill>
                <a:latin typeface="+mn-ea"/>
              </a:rPr>
              <a:t>PANet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74106" y="15929790"/>
            <a:ext cx="22140100" cy="4956100"/>
          </a:xfrm>
          <a:prstGeom prst="roundRect">
            <a:avLst>
              <a:gd name="adj" fmla="val 19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28x28x1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의 작은 크기의 데이터라고 생각해서 기존의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Pretrained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된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model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을 사용하기보단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Convolutional Neural Networks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을 활용하여 어느정도 깊게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(Conv 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기준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7-layers)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 네트워크를 구성하였다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CNN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 중간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Dropout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을 적용하여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Model Regularization 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효과를 주었고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Activation Function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LeakyReLU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를 사용하였다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모델이 안정적으로 학습하고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Overfitting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을 피하기위해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Label Smoothing 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기법을 사용하였고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, learning rate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[1e-3,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1e-6]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 범위에서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Cosine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함수곡선에 따라 줄이는 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Cosine Annealing 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사용하였다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74106" y="22318773"/>
            <a:ext cx="22140100" cy="9634355"/>
          </a:xfrm>
          <a:prstGeom prst="roundRect">
            <a:avLst>
              <a:gd name="adj" fmla="val 121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78906" y="33539619"/>
            <a:ext cx="9968748" cy="5747254"/>
          </a:xfrm>
          <a:prstGeom prst="roundRect">
            <a:avLst>
              <a:gd name="adj" fmla="val 131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88854" y="33539619"/>
            <a:ext cx="9882000" cy="5747254"/>
          </a:xfrm>
          <a:prstGeom prst="roundRect">
            <a:avLst>
              <a:gd name="adj" fmla="val 122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>
              <a:solidFill>
                <a:schemeClr val="tx1"/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Activation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Function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en-US" altLang="ko-KR" sz="3600" dirty="0" err="1">
                <a:solidFill>
                  <a:schemeClr val="tx1"/>
                </a:solidFill>
                <a:latin typeface="+mn-ea"/>
              </a:rPr>
              <a:t>ReLU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를 사용할 때 보다 </a:t>
            </a:r>
            <a:r>
              <a:rPr lang="en-US" altLang="ko-KR" sz="3600" dirty="0" err="1">
                <a:solidFill>
                  <a:schemeClr val="tx1"/>
                </a:solidFill>
                <a:latin typeface="+mn-ea"/>
              </a:rPr>
              <a:t>LeakyReLU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를 사용했을 때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정확도의 많은 향상이 있었다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짧은 시간동안 결과를 내야해서 다양한 실험을 할 수 없었는데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더 깊은 모델이나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Augmentation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을 다양하게 적용하면 더 좋은 결과가 나올 것 같다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56F8368-60BF-409E-BCDB-8A1EFF573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59" y="33506769"/>
            <a:ext cx="9885549" cy="5812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6741E0-1DBE-45C6-8784-6BF96DCDFAC6}"/>
              </a:ext>
            </a:extLst>
          </p:cNvPr>
          <p:cNvGrpSpPr/>
          <p:nvPr/>
        </p:nvGrpSpPr>
        <p:grpSpPr>
          <a:xfrm>
            <a:off x="4684585" y="22877982"/>
            <a:ext cx="20519141" cy="8168812"/>
            <a:chOff x="1504995" y="15484187"/>
            <a:chExt cx="18418012" cy="720207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0CBEC87-DE62-439E-84A9-A4E0B372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4995" y="15562188"/>
              <a:ext cx="18418012" cy="7124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BF0008-4675-4C8B-9999-3DEF47925242}"/>
                </a:ext>
              </a:extLst>
            </p:cNvPr>
            <p:cNvSpPr txBox="1"/>
            <p:nvPr/>
          </p:nvSpPr>
          <p:spPr>
            <a:xfrm>
              <a:off x="1653125" y="21634924"/>
              <a:ext cx="6786025" cy="732652"/>
            </a:xfrm>
            <a:prstGeom prst="rect">
              <a:avLst/>
            </a:prstGeom>
            <a:noFill/>
            <a:ln w="38100" cap="rnd">
              <a:solidFill>
                <a:schemeClr val="bg2">
                  <a:lumMod val="90000"/>
                </a:schemeClr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Activation function: </a:t>
              </a:r>
              <a:r>
                <a:rPr lang="en-US" sz="2400" b="1" i="1" u="sng" dirty="0" err="1"/>
                <a:t>LeakyReLU</a:t>
              </a:r>
              <a:endParaRPr lang="en-US" sz="2400" b="1" i="1" u="sng" dirty="0"/>
            </a:p>
            <a:p>
              <a:r>
                <a:rPr lang="en-US" sz="2400" b="1" i="1" u="sng" dirty="0"/>
                <a:t>Dropout(0.3)</a:t>
              </a:r>
              <a:r>
                <a:rPr lang="en-US" sz="2400" i="1" dirty="0"/>
                <a:t> After every 3 Conv layers(</a:t>
              </a:r>
              <a:r>
                <a:rPr lang="en-US" sz="2400" b="1" i="1" dirty="0">
                  <a:latin typeface="Bradley Hand ITC" panose="03070402050302030203" pitchFamily="66" charset="0"/>
                </a:rPr>
                <a:t>d,</a:t>
              </a:r>
              <a:r>
                <a:rPr lang="ko-KR" altLang="en-US" sz="2400" b="1" i="1" dirty="0">
                  <a:latin typeface="Bradley Hand ITC" panose="03070402050302030203" pitchFamily="66" charset="0"/>
                </a:rPr>
                <a:t> </a:t>
              </a:r>
              <a:r>
                <a:rPr lang="en-US" altLang="ko-KR" sz="2400" b="1" i="1" dirty="0">
                  <a:latin typeface="Bradley Hand ITC" panose="03070402050302030203" pitchFamily="66" charset="0"/>
                </a:rPr>
                <a:t>g</a:t>
              </a:r>
              <a:r>
                <a:rPr lang="en-US" altLang="ko-KR" sz="2400" i="1" dirty="0"/>
                <a:t>)</a:t>
              </a:r>
              <a:endParaRPr lang="en-US" sz="2400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5F933B-0A99-4E36-8702-B1A673A96BD2}"/>
                </a:ext>
              </a:extLst>
            </p:cNvPr>
            <p:cNvSpPr txBox="1"/>
            <p:nvPr/>
          </p:nvSpPr>
          <p:spPr>
            <a:xfrm>
              <a:off x="3351888" y="15484187"/>
              <a:ext cx="6790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Bradley Hand ITC" panose="03070402050302030203" pitchFamily="66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4D194-7CEB-4D7A-BE6A-D1723D5FECCB}"/>
                </a:ext>
              </a:extLst>
            </p:cNvPr>
            <p:cNvSpPr txBox="1"/>
            <p:nvPr/>
          </p:nvSpPr>
          <p:spPr>
            <a:xfrm>
              <a:off x="4691660" y="15885915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D8E271-F958-4D5B-9120-FF4800587070}"/>
                </a:ext>
              </a:extLst>
            </p:cNvPr>
            <p:cNvSpPr txBox="1"/>
            <p:nvPr/>
          </p:nvSpPr>
          <p:spPr>
            <a:xfrm>
              <a:off x="6465221" y="16239567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8B1EA8-FA9D-40CC-A047-C97D0D7F4765}"/>
                </a:ext>
              </a:extLst>
            </p:cNvPr>
            <p:cNvSpPr txBox="1"/>
            <p:nvPr/>
          </p:nvSpPr>
          <p:spPr>
            <a:xfrm>
              <a:off x="9969525" y="17319085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2694B4-1FBA-4D34-A20A-761ADE71AA17}"/>
                </a:ext>
              </a:extLst>
            </p:cNvPr>
            <p:cNvSpPr txBox="1"/>
            <p:nvPr/>
          </p:nvSpPr>
          <p:spPr>
            <a:xfrm>
              <a:off x="8125950" y="16907880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8FF442-89BF-4EB5-8130-8FF20CEF8F2E}"/>
                </a:ext>
              </a:extLst>
            </p:cNvPr>
            <p:cNvSpPr txBox="1"/>
            <p:nvPr/>
          </p:nvSpPr>
          <p:spPr>
            <a:xfrm>
              <a:off x="15615076" y="19045291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F9DDF1-87B1-4697-92C5-DB52C6E27C53}"/>
                </a:ext>
              </a:extLst>
            </p:cNvPr>
            <p:cNvSpPr txBox="1"/>
            <p:nvPr/>
          </p:nvSpPr>
          <p:spPr>
            <a:xfrm>
              <a:off x="13751562" y="18437941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2CE0DB-86AD-4B24-A137-21395B03CA01}"/>
                </a:ext>
              </a:extLst>
            </p:cNvPr>
            <p:cNvSpPr txBox="1"/>
            <p:nvPr/>
          </p:nvSpPr>
          <p:spPr>
            <a:xfrm>
              <a:off x="12017090" y="17719195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5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165</Words>
  <Application>Microsoft Office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맑은 고딕</vt:lpstr>
      <vt:lpstr>Arial</vt:lpstr>
      <vt:lpstr>Bradley Hand ITC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humanpia15</dc:creator>
  <cp:lastModifiedBy>김경현</cp:lastModifiedBy>
  <cp:revision>28</cp:revision>
  <dcterms:created xsi:type="dcterms:W3CDTF">2020-08-28T08:12:36Z</dcterms:created>
  <dcterms:modified xsi:type="dcterms:W3CDTF">2020-09-02T12:22:16Z</dcterms:modified>
</cp:coreProperties>
</file>