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61" r:id="rId4"/>
    <p:sldId id="287" r:id="rId5"/>
    <p:sldId id="262" r:id="rId6"/>
    <p:sldId id="286" r:id="rId7"/>
    <p:sldId id="264" r:id="rId8"/>
    <p:sldId id="288" r:id="rId9"/>
    <p:sldId id="289" r:id="rId10"/>
    <p:sldId id="290" r:id="rId11"/>
    <p:sldId id="298" r:id="rId12"/>
    <p:sldId id="297" r:id="rId13"/>
    <p:sldId id="291" r:id="rId14"/>
    <p:sldId id="292" r:id="rId15"/>
    <p:sldId id="293" r:id="rId16"/>
    <p:sldId id="294" r:id="rId17"/>
    <p:sldId id="295" r:id="rId18"/>
    <p:sldId id="296" r:id="rId19"/>
    <p:sldId id="266" r:id="rId20"/>
    <p:sldId id="268" r:id="rId21"/>
    <p:sldId id="265" r:id="rId22"/>
    <p:sldId id="281" r:id="rId23"/>
    <p:sldId id="257" r:id="rId24"/>
  </p:sldIdLst>
  <p:sldSz cx="12192000" cy="6858000"/>
  <p:notesSz cx="6858000" cy="9144000"/>
  <p:embeddedFontLs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803F"/>
    <a:srgbClr val="355A96"/>
    <a:srgbClr val="006DB5"/>
    <a:srgbClr val="FC2C8F"/>
    <a:srgbClr val="FFFFFF"/>
    <a:srgbClr val="4466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01" autoAdjust="0"/>
    <p:restoredTop sz="92118" autoAdjust="0"/>
  </p:normalViewPr>
  <p:slideViewPr>
    <p:cSldViewPr snapToGrid="0">
      <p:cViewPr varScale="1">
        <p:scale>
          <a:sx n="105" d="100"/>
          <a:sy n="105" d="100"/>
        </p:scale>
        <p:origin x="8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7" d="100"/>
        <a:sy n="6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2C04B-9C19-43FF-8CD9-C0FC98662411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94C41-95CA-4DDB-B517-1E9DBF2A6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141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94C41-95CA-4DDB-B517-1E9DBF2A6D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527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777C0-0F18-4C6C-89AF-D74B86734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B390A7-33A1-49CA-9DBC-8074F1503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70FA1-2DAA-48DE-BE75-5934C62A0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4D66-AAC0-45CF-BCD7-79A110B8D56A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02B7C-51CC-4A5D-B1A1-402A4BA1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5E701-1C08-4739-8F6D-9E723511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A2A6-005B-4ACB-BED9-9C8FCE51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D0338-4E90-4AD3-AE19-611FAF05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E8E123-2748-4C43-AF0A-7E0C0CBD4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E5C87B-88DF-40AE-816C-BCCBE6D5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4D66-AAC0-45CF-BCD7-79A110B8D56A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75827-1810-4E65-A45D-E817D5AA5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13ADEE-D6E9-4B93-932E-658F9A6F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A2A6-005B-4ACB-BED9-9C8FCE51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6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5F55E3-4E1F-4DD6-900E-FED5ADD3B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C66525-D117-4526-AF42-245C69736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4D64AB-4A23-43E5-8E07-295935B0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4D66-AAC0-45CF-BCD7-79A110B8D56A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06E1B4-BBA7-4356-8FA1-6DAB4845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E181A2-24EE-4383-A927-AE2E34AA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A2A6-005B-4ACB-BED9-9C8FCE51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4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A9579-AE3D-4F64-A23F-C7D5EF4DA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627D40-3AC3-479B-8C4E-206715BC0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B7D9DF-3DB6-42B0-86DC-1CA894C1D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4D66-AAC0-45CF-BCD7-79A110B8D56A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43DE87-16EA-4269-A4F8-D65B4F93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B4F4E-C302-4166-AD26-EE8BA874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A2A6-005B-4ACB-BED9-9C8FCE51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05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0B2A7-D0BA-4824-BBA5-14D6CCBA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8A0E8-6565-48D6-B6FD-F8293C5F5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3CC8CF-33BE-4EAA-AA04-1C329EC0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4D66-AAC0-45CF-BCD7-79A110B8D56A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9EBA0B-42BC-4E2E-9107-527F0930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C1BEF-3B31-4DCD-8703-274D4BE4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A2A6-005B-4ACB-BED9-9C8FCE51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59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B570B-2484-4454-AD5E-BACBA227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BFE9DA-7A35-4864-976A-6D020AF21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34FB71-323D-4A5D-B3A1-0FA3CF8CF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2352E-2B46-4DBE-811B-71FB7973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4D66-AAC0-45CF-BCD7-79A110B8D56A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6AEE72-65C6-4810-82BF-EE4C328C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7E77BB-88BE-4B3A-BA8F-36ACDED7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A2A6-005B-4ACB-BED9-9C8FCE51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01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AB16E-3789-45EB-814C-17A13B1F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706AD2-0A6A-4163-906C-8FD164C85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F9984A-865A-4F15-8807-9585447F3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4C15EF-3D7E-4DE9-BC92-8A7449DDC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98317E-17B8-4FC9-A6CF-214CBE821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5F1724-2973-489B-A4AA-E767F051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4D66-AAC0-45CF-BCD7-79A110B8D56A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5C428A-8D5E-4C92-B6BB-6A148A03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37902A-4F89-4B63-977F-2DE9057A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A2A6-005B-4ACB-BED9-9C8FCE51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56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A4ADC-E950-4CEB-B381-43882CF6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C68785-AA1F-4D72-A67D-E517290F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4D66-AAC0-45CF-BCD7-79A110B8D56A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DEF64A-9754-4816-A1DA-BE609691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0CA7D5-F019-485F-A26F-B3A8F5862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A2A6-005B-4ACB-BED9-9C8FCE51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57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635F42-CEE6-47E4-A6A1-8BCD1CD2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4D66-AAC0-45CF-BCD7-79A110B8D56A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75EAD0-401B-4B38-9E90-E882C8AA3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7974A-0628-4AEA-A29C-39F2BE75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A2A6-005B-4ACB-BED9-9C8FCE51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88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0EB54-33FC-44C4-83AA-5D2EE1DA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372A43-DB5F-4B97-A22D-2D5C8E5A4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BB4C81-C656-4EC2-AA65-5B4A55B19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0EA2FE-E066-4E5F-8394-E441BDDA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4D66-AAC0-45CF-BCD7-79A110B8D56A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2EA81E-3DC0-40A2-8751-B36AD561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D35E16-9F3D-48F8-846F-6F7B03B8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A2A6-005B-4ACB-BED9-9C8FCE51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62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09981-D810-4308-B1F6-5FC4DFD94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86066C-4415-458A-BA04-ECB6FE20C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DEE0BA-08B9-4118-907F-0ECB51C7A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2937AA-EB1C-4578-9A6E-AFD96C9C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4D66-AAC0-45CF-BCD7-79A110B8D56A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C992E6-0C6B-4383-8E2B-50B42D20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6CD13C-6AF6-4931-823B-9EE83331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A2A6-005B-4ACB-BED9-9C8FCE51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54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2274F8-E551-475A-B056-F3EC7E6F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2BFE91-7882-45DD-97FD-E2420DC4C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3ED9D-25C1-41C3-815F-FE3A8AC19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04D66-AAC0-45CF-BCD7-79A110B8D56A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DAA47-51BD-47CD-9290-88CD2B757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197EE-80A1-42F2-A9EF-BA35D9E54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AA2A6-005B-4ACB-BED9-9C8FCE51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98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3ADEA3-B404-404F-9A38-E3BB35C3218B}"/>
              </a:ext>
            </a:extLst>
          </p:cNvPr>
          <p:cNvSpPr/>
          <p:nvPr/>
        </p:nvSpPr>
        <p:spPr>
          <a:xfrm>
            <a:off x="1077385" y="4113213"/>
            <a:ext cx="9756146" cy="83010"/>
          </a:xfrm>
          <a:prstGeom prst="rect">
            <a:avLst/>
          </a:prstGeom>
          <a:solidFill>
            <a:srgbClr val="1E8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2DC298-17BE-43B3-90EC-963D79A68651}"/>
              </a:ext>
            </a:extLst>
          </p:cNvPr>
          <p:cNvSpPr txBox="1"/>
          <p:nvPr/>
        </p:nvSpPr>
        <p:spPr>
          <a:xfrm>
            <a:off x="1453707" y="3343118"/>
            <a:ext cx="3422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Steam game review</a:t>
            </a:r>
            <a:endParaRPr lang="ko-KR" altLang="en-US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AF6DDE-25B6-4ABA-BBAD-079EC5698A99}"/>
              </a:ext>
            </a:extLst>
          </p:cNvPr>
          <p:cNvSpPr txBox="1"/>
          <p:nvPr/>
        </p:nvSpPr>
        <p:spPr>
          <a:xfrm>
            <a:off x="1453707" y="2321004"/>
            <a:ext cx="1407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Big</a:t>
            </a:r>
            <a:endParaRPr lang="ko-KR" altLang="en-US" sz="6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9F0366-DC94-4ED8-BE79-753942441E16}"/>
              </a:ext>
            </a:extLst>
          </p:cNvPr>
          <p:cNvSpPr txBox="1"/>
          <p:nvPr/>
        </p:nvSpPr>
        <p:spPr>
          <a:xfrm>
            <a:off x="2861465" y="4233142"/>
            <a:ext cx="320151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Min 	JunHong</a:t>
            </a:r>
          </a:p>
          <a:p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Yi    	</a:t>
            </a:r>
            <a:r>
              <a:rPr lang="en-US" altLang="ko-KR" sz="2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SuHo</a:t>
            </a:r>
            <a:endParaRPr lang="en-US" altLang="ko-KR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Lee	Hyeseong</a:t>
            </a:r>
          </a:p>
          <a:p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Kim	GyeongHyeon</a:t>
            </a:r>
          </a:p>
          <a:p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Jeong YeongJin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62282F-C1CF-40FF-93CD-0F9399B4BCB7}"/>
              </a:ext>
            </a:extLst>
          </p:cNvPr>
          <p:cNvSpPr txBox="1"/>
          <p:nvPr/>
        </p:nvSpPr>
        <p:spPr>
          <a:xfrm>
            <a:off x="1294078" y="4233142"/>
            <a:ext cx="171072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20140006</a:t>
            </a:r>
          </a:p>
          <a:p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20140832</a:t>
            </a:r>
          </a:p>
          <a:p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20143606</a:t>
            </a:r>
          </a:p>
          <a:p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20144320</a:t>
            </a:r>
          </a:p>
          <a:p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20144731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D080E63-AEE0-4A6F-BC81-90F760C6B7DC}"/>
              </a:ext>
            </a:extLst>
          </p:cNvPr>
          <p:cNvSpPr/>
          <p:nvPr/>
        </p:nvSpPr>
        <p:spPr>
          <a:xfrm>
            <a:off x="0" y="0"/>
            <a:ext cx="1077385" cy="6858000"/>
          </a:xfrm>
          <a:prstGeom prst="rect">
            <a:avLst/>
          </a:prstGeom>
          <a:solidFill>
            <a:srgbClr val="1E803F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54DDD6-FA59-4091-B7CE-D26D47166693}"/>
              </a:ext>
            </a:extLst>
          </p:cNvPr>
          <p:cNvSpPr txBox="1"/>
          <p:nvPr/>
        </p:nvSpPr>
        <p:spPr>
          <a:xfrm rot="16200000">
            <a:off x="-1110393" y="4670222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CAU  Big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Data, Professor Kim Mucheol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9F0366-DC94-4ED8-BE79-753942441E16}"/>
              </a:ext>
            </a:extLst>
          </p:cNvPr>
          <p:cNvSpPr txBox="1"/>
          <p:nvPr/>
        </p:nvSpPr>
        <p:spPr>
          <a:xfrm>
            <a:off x="2725265" y="2447014"/>
            <a:ext cx="19928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en-US" altLang="ko-KR" sz="6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Data</a:t>
            </a:r>
            <a:endParaRPr lang="ko-KR" altLang="en-US" sz="6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97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05574F8-F920-45A1-960F-564DA8F31D88}"/>
              </a:ext>
            </a:extLst>
          </p:cNvPr>
          <p:cNvSpPr txBox="1"/>
          <p:nvPr/>
        </p:nvSpPr>
        <p:spPr>
          <a:xfrm>
            <a:off x="42848" y="294263"/>
            <a:ext cx="1758815" cy="307777"/>
          </a:xfrm>
          <a:prstGeom prst="rect">
            <a:avLst/>
          </a:prstGeom>
          <a:solidFill>
            <a:srgbClr val="355A96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Implementation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AED0D3B-67FA-40A0-9C7E-75489BBC7DD1}"/>
              </a:ext>
            </a:extLst>
          </p:cNvPr>
          <p:cNvSpPr/>
          <p:nvPr/>
        </p:nvSpPr>
        <p:spPr>
          <a:xfrm>
            <a:off x="1199414" y="1771417"/>
            <a:ext cx="10202779" cy="3664851"/>
          </a:xfrm>
          <a:prstGeom prst="rect">
            <a:avLst/>
          </a:prstGeom>
          <a:solidFill>
            <a:srgbClr val="35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0CD3A08-B9C1-45B8-BE30-AA97B8BD968C}"/>
              </a:ext>
            </a:extLst>
          </p:cNvPr>
          <p:cNvSpPr/>
          <p:nvPr/>
        </p:nvSpPr>
        <p:spPr>
          <a:xfrm>
            <a:off x="0" y="2344153"/>
            <a:ext cx="12192000" cy="30921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631734-654A-4EE2-B918-D2E215587F07}"/>
              </a:ext>
            </a:extLst>
          </p:cNvPr>
          <p:cNvSpPr/>
          <p:nvPr/>
        </p:nvSpPr>
        <p:spPr>
          <a:xfrm>
            <a:off x="91440" y="478720"/>
            <a:ext cx="3474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55A96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Model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55A96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4B9253A-E9D5-465C-BDFC-C38EF3FFBE16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A4B3E85-56EC-4834-8E84-99BF1BD50415}"/>
              </a:ext>
            </a:extLst>
          </p:cNvPr>
          <p:cNvSpPr/>
          <p:nvPr/>
        </p:nvSpPr>
        <p:spPr>
          <a:xfrm>
            <a:off x="0" y="6034497"/>
            <a:ext cx="12192000" cy="850490"/>
          </a:xfrm>
          <a:prstGeom prst="rect">
            <a:avLst/>
          </a:prstGeom>
          <a:solidFill>
            <a:srgbClr val="35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2524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76B29C2-EB3F-40FE-9908-8B93E4235B78}"/>
              </a:ext>
            </a:extLst>
          </p:cNvPr>
          <p:cNvSpPr txBox="1"/>
          <p:nvPr/>
        </p:nvSpPr>
        <p:spPr>
          <a:xfrm>
            <a:off x="42848" y="294263"/>
            <a:ext cx="1758815" cy="307777"/>
          </a:xfrm>
          <a:prstGeom prst="rect">
            <a:avLst/>
          </a:prstGeom>
          <a:solidFill>
            <a:srgbClr val="355A96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Implementation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D06F82-12DC-4727-955A-17DFA6422558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F26904-18C6-4777-B07D-99A5D2F8A480}"/>
              </a:ext>
            </a:extLst>
          </p:cNvPr>
          <p:cNvSpPr/>
          <p:nvPr/>
        </p:nvSpPr>
        <p:spPr>
          <a:xfrm>
            <a:off x="192470" y="1501900"/>
            <a:ext cx="2930874" cy="398820"/>
          </a:xfrm>
          <a:prstGeom prst="rect">
            <a:avLst/>
          </a:prstGeom>
          <a:solidFill>
            <a:srgbClr val="355A9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Design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4F22D3-C0F5-4B15-9131-96EC36C26B07}"/>
              </a:ext>
            </a:extLst>
          </p:cNvPr>
          <p:cNvSpPr/>
          <p:nvPr/>
        </p:nvSpPr>
        <p:spPr>
          <a:xfrm>
            <a:off x="6862565" y="1768353"/>
            <a:ext cx="3951783" cy="705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1) </a:t>
            </a: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AAAE89-1FD9-410C-A21F-D01B346F6A93}"/>
              </a:ext>
            </a:extLst>
          </p:cNvPr>
          <p:cNvSpPr/>
          <p:nvPr/>
        </p:nvSpPr>
        <p:spPr>
          <a:xfrm>
            <a:off x="6862565" y="2723550"/>
            <a:ext cx="3349946" cy="705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1) </a:t>
            </a: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C9BB8-0ED3-47C7-AE39-1ED4DCEFB510}"/>
              </a:ext>
            </a:extLst>
          </p:cNvPr>
          <p:cNvSpPr/>
          <p:nvPr/>
        </p:nvSpPr>
        <p:spPr>
          <a:xfrm>
            <a:off x="6862565" y="3678747"/>
            <a:ext cx="4873375" cy="1036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en-US" altLang="ko-KR" sz="1400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en-US" altLang="ko-KR" sz="1400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CAB9C50-DF0E-4566-B226-72E2DA13471E}"/>
              </a:ext>
            </a:extLst>
          </p:cNvPr>
          <p:cNvCxnSpPr/>
          <p:nvPr/>
        </p:nvCxnSpPr>
        <p:spPr>
          <a:xfrm>
            <a:off x="6750121" y="1914251"/>
            <a:ext cx="0" cy="4113902"/>
          </a:xfrm>
          <a:prstGeom prst="line">
            <a:avLst/>
          </a:prstGeom>
          <a:ln>
            <a:solidFill>
              <a:srgbClr val="355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8367708-4712-42B5-9FD3-B5E0EA47162E}"/>
              </a:ext>
            </a:extLst>
          </p:cNvPr>
          <p:cNvCxnSpPr/>
          <p:nvPr/>
        </p:nvCxnSpPr>
        <p:spPr>
          <a:xfrm>
            <a:off x="11484795" y="1900720"/>
            <a:ext cx="0" cy="4113902"/>
          </a:xfrm>
          <a:prstGeom prst="line">
            <a:avLst/>
          </a:prstGeom>
          <a:ln>
            <a:solidFill>
              <a:srgbClr val="355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FF912E-274C-4B40-B943-17CC62A5A849}"/>
              </a:ext>
            </a:extLst>
          </p:cNvPr>
          <p:cNvSpPr/>
          <p:nvPr/>
        </p:nvSpPr>
        <p:spPr>
          <a:xfrm>
            <a:off x="6862565" y="4967048"/>
            <a:ext cx="4873375" cy="703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1) </a:t>
            </a: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9DA1DA-45E8-4BEB-BEE6-85B2C5D2E03D}"/>
              </a:ext>
            </a:extLst>
          </p:cNvPr>
          <p:cNvSpPr/>
          <p:nvPr/>
        </p:nvSpPr>
        <p:spPr>
          <a:xfrm>
            <a:off x="91440" y="478720"/>
            <a:ext cx="3474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55A96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Model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55A96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6069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76B29C2-EB3F-40FE-9908-8B93E4235B78}"/>
              </a:ext>
            </a:extLst>
          </p:cNvPr>
          <p:cNvSpPr txBox="1"/>
          <p:nvPr/>
        </p:nvSpPr>
        <p:spPr>
          <a:xfrm>
            <a:off x="42848" y="294263"/>
            <a:ext cx="1758815" cy="307777"/>
          </a:xfrm>
          <a:prstGeom prst="rect">
            <a:avLst/>
          </a:prstGeom>
          <a:solidFill>
            <a:srgbClr val="355A96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Implementation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D06F82-12DC-4727-955A-17DFA6422558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F26904-18C6-4777-B07D-99A5D2F8A480}"/>
              </a:ext>
            </a:extLst>
          </p:cNvPr>
          <p:cNvSpPr/>
          <p:nvPr/>
        </p:nvSpPr>
        <p:spPr>
          <a:xfrm>
            <a:off x="192470" y="1501900"/>
            <a:ext cx="2930874" cy="398820"/>
          </a:xfrm>
          <a:prstGeom prst="rect">
            <a:avLst/>
          </a:prstGeom>
          <a:solidFill>
            <a:srgbClr val="355A9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Design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4F22D3-C0F5-4B15-9131-96EC36C26B07}"/>
              </a:ext>
            </a:extLst>
          </p:cNvPr>
          <p:cNvSpPr/>
          <p:nvPr/>
        </p:nvSpPr>
        <p:spPr>
          <a:xfrm>
            <a:off x="6862565" y="1768353"/>
            <a:ext cx="3951783" cy="705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1) </a:t>
            </a: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AAAE89-1FD9-410C-A21F-D01B346F6A93}"/>
              </a:ext>
            </a:extLst>
          </p:cNvPr>
          <p:cNvSpPr/>
          <p:nvPr/>
        </p:nvSpPr>
        <p:spPr>
          <a:xfrm>
            <a:off x="6862565" y="2723550"/>
            <a:ext cx="3349946" cy="705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1) </a:t>
            </a: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C9BB8-0ED3-47C7-AE39-1ED4DCEFB510}"/>
              </a:ext>
            </a:extLst>
          </p:cNvPr>
          <p:cNvSpPr/>
          <p:nvPr/>
        </p:nvSpPr>
        <p:spPr>
          <a:xfrm>
            <a:off x="6862565" y="3678747"/>
            <a:ext cx="4873375" cy="1036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en-US" altLang="ko-KR" sz="1400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en-US" altLang="ko-KR" sz="1400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CAB9C50-DF0E-4566-B226-72E2DA13471E}"/>
              </a:ext>
            </a:extLst>
          </p:cNvPr>
          <p:cNvCxnSpPr/>
          <p:nvPr/>
        </p:nvCxnSpPr>
        <p:spPr>
          <a:xfrm>
            <a:off x="6750121" y="1914251"/>
            <a:ext cx="0" cy="4113902"/>
          </a:xfrm>
          <a:prstGeom prst="line">
            <a:avLst/>
          </a:prstGeom>
          <a:ln>
            <a:solidFill>
              <a:srgbClr val="355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8367708-4712-42B5-9FD3-B5E0EA47162E}"/>
              </a:ext>
            </a:extLst>
          </p:cNvPr>
          <p:cNvCxnSpPr/>
          <p:nvPr/>
        </p:nvCxnSpPr>
        <p:spPr>
          <a:xfrm>
            <a:off x="11484795" y="1900720"/>
            <a:ext cx="0" cy="4113902"/>
          </a:xfrm>
          <a:prstGeom prst="line">
            <a:avLst/>
          </a:prstGeom>
          <a:ln>
            <a:solidFill>
              <a:srgbClr val="355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FF912E-274C-4B40-B943-17CC62A5A849}"/>
              </a:ext>
            </a:extLst>
          </p:cNvPr>
          <p:cNvSpPr/>
          <p:nvPr/>
        </p:nvSpPr>
        <p:spPr>
          <a:xfrm>
            <a:off x="6862565" y="4967048"/>
            <a:ext cx="4873375" cy="703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1) </a:t>
            </a: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9DA1DA-45E8-4BEB-BEE6-85B2C5D2E03D}"/>
              </a:ext>
            </a:extLst>
          </p:cNvPr>
          <p:cNvSpPr/>
          <p:nvPr/>
        </p:nvSpPr>
        <p:spPr>
          <a:xfrm>
            <a:off x="91440" y="478720"/>
            <a:ext cx="3474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55A96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Model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55A96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711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76B29C2-EB3F-40FE-9908-8B93E4235B78}"/>
              </a:ext>
            </a:extLst>
          </p:cNvPr>
          <p:cNvSpPr txBox="1"/>
          <p:nvPr/>
        </p:nvSpPr>
        <p:spPr>
          <a:xfrm>
            <a:off x="42848" y="294263"/>
            <a:ext cx="1758815" cy="307777"/>
          </a:xfrm>
          <a:prstGeom prst="rect">
            <a:avLst/>
          </a:prstGeom>
          <a:solidFill>
            <a:srgbClr val="355A96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Implementation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D06F82-12DC-4727-955A-17DFA6422558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F26904-18C6-4777-B07D-99A5D2F8A480}"/>
              </a:ext>
            </a:extLst>
          </p:cNvPr>
          <p:cNvSpPr/>
          <p:nvPr/>
        </p:nvSpPr>
        <p:spPr>
          <a:xfrm>
            <a:off x="192470" y="1501900"/>
            <a:ext cx="2930874" cy="398820"/>
          </a:xfrm>
          <a:prstGeom prst="rect">
            <a:avLst/>
          </a:prstGeom>
          <a:solidFill>
            <a:srgbClr val="355A9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Result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4F22D3-C0F5-4B15-9131-96EC36C26B07}"/>
              </a:ext>
            </a:extLst>
          </p:cNvPr>
          <p:cNvSpPr/>
          <p:nvPr/>
        </p:nvSpPr>
        <p:spPr>
          <a:xfrm>
            <a:off x="6862565" y="1768353"/>
            <a:ext cx="3951783" cy="705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1) </a:t>
            </a: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AAAE89-1FD9-410C-A21F-D01B346F6A93}"/>
              </a:ext>
            </a:extLst>
          </p:cNvPr>
          <p:cNvSpPr/>
          <p:nvPr/>
        </p:nvSpPr>
        <p:spPr>
          <a:xfrm>
            <a:off x="6862565" y="2723550"/>
            <a:ext cx="3349946" cy="705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1) </a:t>
            </a: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C9BB8-0ED3-47C7-AE39-1ED4DCEFB510}"/>
              </a:ext>
            </a:extLst>
          </p:cNvPr>
          <p:cNvSpPr/>
          <p:nvPr/>
        </p:nvSpPr>
        <p:spPr>
          <a:xfrm>
            <a:off x="6862565" y="3678747"/>
            <a:ext cx="4873375" cy="1036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en-US" altLang="ko-KR" sz="1400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en-US" altLang="ko-KR" sz="1400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CAB9C50-DF0E-4566-B226-72E2DA13471E}"/>
              </a:ext>
            </a:extLst>
          </p:cNvPr>
          <p:cNvCxnSpPr/>
          <p:nvPr/>
        </p:nvCxnSpPr>
        <p:spPr>
          <a:xfrm>
            <a:off x="6750121" y="1914251"/>
            <a:ext cx="0" cy="4113902"/>
          </a:xfrm>
          <a:prstGeom prst="line">
            <a:avLst/>
          </a:prstGeom>
          <a:ln>
            <a:solidFill>
              <a:srgbClr val="355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8367708-4712-42B5-9FD3-B5E0EA47162E}"/>
              </a:ext>
            </a:extLst>
          </p:cNvPr>
          <p:cNvCxnSpPr/>
          <p:nvPr/>
        </p:nvCxnSpPr>
        <p:spPr>
          <a:xfrm>
            <a:off x="11484795" y="1900720"/>
            <a:ext cx="0" cy="4113902"/>
          </a:xfrm>
          <a:prstGeom prst="line">
            <a:avLst/>
          </a:prstGeom>
          <a:ln>
            <a:solidFill>
              <a:srgbClr val="355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FF912E-274C-4B40-B943-17CC62A5A849}"/>
              </a:ext>
            </a:extLst>
          </p:cNvPr>
          <p:cNvSpPr/>
          <p:nvPr/>
        </p:nvSpPr>
        <p:spPr>
          <a:xfrm>
            <a:off x="6862565" y="4967048"/>
            <a:ext cx="4873375" cy="703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1) </a:t>
            </a: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9DA1DA-45E8-4BEB-BEE6-85B2C5D2E03D}"/>
              </a:ext>
            </a:extLst>
          </p:cNvPr>
          <p:cNvSpPr/>
          <p:nvPr/>
        </p:nvSpPr>
        <p:spPr>
          <a:xfrm>
            <a:off x="91440" y="478720"/>
            <a:ext cx="3474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55A96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Model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55A96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7463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05574F8-F920-45A1-960F-564DA8F31D88}"/>
              </a:ext>
            </a:extLst>
          </p:cNvPr>
          <p:cNvSpPr txBox="1"/>
          <p:nvPr/>
        </p:nvSpPr>
        <p:spPr>
          <a:xfrm>
            <a:off x="42848" y="294263"/>
            <a:ext cx="1758815" cy="307777"/>
          </a:xfrm>
          <a:prstGeom prst="rect">
            <a:avLst/>
          </a:prstGeom>
          <a:solidFill>
            <a:srgbClr val="355A96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Implementation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AED0D3B-67FA-40A0-9C7E-75489BBC7DD1}"/>
              </a:ext>
            </a:extLst>
          </p:cNvPr>
          <p:cNvSpPr/>
          <p:nvPr/>
        </p:nvSpPr>
        <p:spPr>
          <a:xfrm>
            <a:off x="1199414" y="1771417"/>
            <a:ext cx="10202779" cy="3664851"/>
          </a:xfrm>
          <a:prstGeom prst="rect">
            <a:avLst/>
          </a:prstGeom>
          <a:solidFill>
            <a:srgbClr val="35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0CD3A08-B9C1-45B8-BE30-AA97B8BD968C}"/>
              </a:ext>
            </a:extLst>
          </p:cNvPr>
          <p:cNvSpPr/>
          <p:nvPr/>
        </p:nvSpPr>
        <p:spPr>
          <a:xfrm>
            <a:off x="0" y="2344153"/>
            <a:ext cx="12192000" cy="30921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631734-654A-4EE2-B918-D2E215587F07}"/>
              </a:ext>
            </a:extLst>
          </p:cNvPr>
          <p:cNvSpPr/>
          <p:nvPr/>
        </p:nvSpPr>
        <p:spPr>
          <a:xfrm>
            <a:off x="91440" y="478720"/>
            <a:ext cx="5047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55A96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Performance Measure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55A96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4B9253A-E9D5-465C-BDFC-C38EF3FFBE16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A4B3E85-56EC-4834-8E84-99BF1BD50415}"/>
              </a:ext>
            </a:extLst>
          </p:cNvPr>
          <p:cNvSpPr/>
          <p:nvPr/>
        </p:nvSpPr>
        <p:spPr>
          <a:xfrm>
            <a:off x="0" y="6034497"/>
            <a:ext cx="12192000" cy="850490"/>
          </a:xfrm>
          <a:prstGeom prst="rect">
            <a:avLst/>
          </a:prstGeom>
          <a:solidFill>
            <a:srgbClr val="35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050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76B29C2-EB3F-40FE-9908-8B93E4235B78}"/>
              </a:ext>
            </a:extLst>
          </p:cNvPr>
          <p:cNvSpPr txBox="1"/>
          <p:nvPr/>
        </p:nvSpPr>
        <p:spPr>
          <a:xfrm>
            <a:off x="42848" y="294263"/>
            <a:ext cx="1758815" cy="307777"/>
          </a:xfrm>
          <a:prstGeom prst="rect">
            <a:avLst/>
          </a:prstGeom>
          <a:solidFill>
            <a:srgbClr val="355A96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Implementation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D06F82-12DC-4727-955A-17DFA6422558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F26904-18C6-4777-B07D-99A5D2F8A480}"/>
              </a:ext>
            </a:extLst>
          </p:cNvPr>
          <p:cNvSpPr/>
          <p:nvPr/>
        </p:nvSpPr>
        <p:spPr>
          <a:xfrm>
            <a:off x="192470" y="1501900"/>
            <a:ext cx="2930874" cy="398820"/>
          </a:xfrm>
          <a:prstGeom prst="rect">
            <a:avLst/>
          </a:prstGeom>
          <a:solidFill>
            <a:srgbClr val="355A9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Result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4F22D3-C0F5-4B15-9131-96EC36C26B07}"/>
              </a:ext>
            </a:extLst>
          </p:cNvPr>
          <p:cNvSpPr/>
          <p:nvPr/>
        </p:nvSpPr>
        <p:spPr>
          <a:xfrm>
            <a:off x="6862565" y="1768353"/>
            <a:ext cx="3951783" cy="705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1) </a:t>
            </a: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AAAE89-1FD9-410C-A21F-D01B346F6A93}"/>
              </a:ext>
            </a:extLst>
          </p:cNvPr>
          <p:cNvSpPr/>
          <p:nvPr/>
        </p:nvSpPr>
        <p:spPr>
          <a:xfrm>
            <a:off x="6862565" y="2723550"/>
            <a:ext cx="3349946" cy="705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1) </a:t>
            </a: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C9BB8-0ED3-47C7-AE39-1ED4DCEFB510}"/>
              </a:ext>
            </a:extLst>
          </p:cNvPr>
          <p:cNvSpPr/>
          <p:nvPr/>
        </p:nvSpPr>
        <p:spPr>
          <a:xfrm>
            <a:off x="6862565" y="3678747"/>
            <a:ext cx="4873375" cy="1036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en-US" altLang="ko-KR" sz="1400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en-US" altLang="ko-KR" sz="1400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CAB9C50-DF0E-4566-B226-72E2DA13471E}"/>
              </a:ext>
            </a:extLst>
          </p:cNvPr>
          <p:cNvCxnSpPr/>
          <p:nvPr/>
        </p:nvCxnSpPr>
        <p:spPr>
          <a:xfrm>
            <a:off x="6750121" y="1914251"/>
            <a:ext cx="0" cy="4113902"/>
          </a:xfrm>
          <a:prstGeom prst="line">
            <a:avLst/>
          </a:prstGeom>
          <a:ln>
            <a:solidFill>
              <a:srgbClr val="355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8367708-4712-42B5-9FD3-B5E0EA47162E}"/>
              </a:ext>
            </a:extLst>
          </p:cNvPr>
          <p:cNvCxnSpPr/>
          <p:nvPr/>
        </p:nvCxnSpPr>
        <p:spPr>
          <a:xfrm>
            <a:off x="11484795" y="1900720"/>
            <a:ext cx="0" cy="4113902"/>
          </a:xfrm>
          <a:prstGeom prst="line">
            <a:avLst/>
          </a:prstGeom>
          <a:ln>
            <a:solidFill>
              <a:srgbClr val="355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FF912E-274C-4B40-B943-17CC62A5A849}"/>
              </a:ext>
            </a:extLst>
          </p:cNvPr>
          <p:cNvSpPr/>
          <p:nvPr/>
        </p:nvSpPr>
        <p:spPr>
          <a:xfrm>
            <a:off x="6862565" y="4967048"/>
            <a:ext cx="4873375" cy="703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1) </a:t>
            </a: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D0110B-7E66-46C5-8A84-C15A442DEE81}"/>
              </a:ext>
            </a:extLst>
          </p:cNvPr>
          <p:cNvSpPr/>
          <p:nvPr/>
        </p:nvSpPr>
        <p:spPr>
          <a:xfrm>
            <a:off x="91440" y="478720"/>
            <a:ext cx="4956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55A96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Performance Measure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55A96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5285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05574F8-F920-45A1-960F-564DA8F31D88}"/>
              </a:ext>
            </a:extLst>
          </p:cNvPr>
          <p:cNvSpPr txBox="1"/>
          <p:nvPr/>
        </p:nvSpPr>
        <p:spPr>
          <a:xfrm>
            <a:off x="42848" y="294263"/>
            <a:ext cx="1758815" cy="307777"/>
          </a:xfrm>
          <a:prstGeom prst="rect">
            <a:avLst/>
          </a:prstGeom>
          <a:solidFill>
            <a:srgbClr val="355A96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Implementation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AED0D3B-67FA-40A0-9C7E-75489BBC7DD1}"/>
              </a:ext>
            </a:extLst>
          </p:cNvPr>
          <p:cNvSpPr/>
          <p:nvPr/>
        </p:nvSpPr>
        <p:spPr>
          <a:xfrm>
            <a:off x="1199414" y="1771417"/>
            <a:ext cx="10202779" cy="3664851"/>
          </a:xfrm>
          <a:prstGeom prst="rect">
            <a:avLst/>
          </a:prstGeom>
          <a:solidFill>
            <a:srgbClr val="35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0CD3A08-B9C1-45B8-BE30-AA97B8BD968C}"/>
              </a:ext>
            </a:extLst>
          </p:cNvPr>
          <p:cNvSpPr/>
          <p:nvPr/>
        </p:nvSpPr>
        <p:spPr>
          <a:xfrm>
            <a:off x="0" y="2344153"/>
            <a:ext cx="12192000" cy="30921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631734-654A-4EE2-B918-D2E215587F07}"/>
              </a:ext>
            </a:extLst>
          </p:cNvPr>
          <p:cNvSpPr/>
          <p:nvPr/>
        </p:nvSpPr>
        <p:spPr>
          <a:xfrm>
            <a:off x="91440" y="478720"/>
            <a:ext cx="502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55A96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Visualization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55A96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4B9253A-E9D5-465C-BDFC-C38EF3FFBE16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A4B3E85-56EC-4834-8E84-99BF1BD50415}"/>
              </a:ext>
            </a:extLst>
          </p:cNvPr>
          <p:cNvSpPr/>
          <p:nvPr/>
        </p:nvSpPr>
        <p:spPr>
          <a:xfrm>
            <a:off x="0" y="6034497"/>
            <a:ext cx="12192000" cy="850490"/>
          </a:xfrm>
          <a:prstGeom prst="rect">
            <a:avLst/>
          </a:prstGeom>
          <a:solidFill>
            <a:srgbClr val="35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87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76B29C2-EB3F-40FE-9908-8B93E4235B78}"/>
              </a:ext>
            </a:extLst>
          </p:cNvPr>
          <p:cNvSpPr txBox="1"/>
          <p:nvPr/>
        </p:nvSpPr>
        <p:spPr>
          <a:xfrm>
            <a:off x="42848" y="294263"/>
            <a:ext cx="1758815" cy="307777"/>
          </a:xfrm>
          <a:prstGeom prst="rect">
            <a:avLst/>
          </a:prstGeom>
          <a:solidFill>
            <a:srgbClr val="355A96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Implementation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D06F82-12DC-4727-955A-17DFA6422558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F26904-18C6-4777-B07D-99A5D2F8A480}"/>
              </a:ext>
            </a:extLst>
          </p:cNvPr>
          <p:cNvSpPr/>
          <p:nvPr/>
        </p:nvSpPr>
        <p:spPr>
          <a:xfrm>
            <a:off x="192470" y="1501900"/>
            <a:ext cx="2930874" cy="398820"/>
          </a:xfrm>
          <a:prstGeom prst="rect">
            <a:avLst/>
          </a:prstGeom>
          <a:solidFill>
            <a:srgbClr val="355A9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Result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4F22D3-C0F5-4B15-9131-96EC36C26B07}"/>
              </a:ext>
            </a:extLst>
          </p:cNvPr>
          <p:cNvSpPr/>
          <p:nvPr/>
        </p:nvSpPr>
        <p:spPr>
          <a:xfrm>
            <a:off x="6862565" y="1768353"/>
            <a:ext cx="3951783" cy="705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1) </a:t>
            </a: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AAAE89-1FD9-410C-A21F-D01B346F6A93}"/>
              </a:ext>
            </a:extLst>
          </p:cNvPr>
          <p:cNvSpPr/>
          <p:nvPr/>
        </p:nvSpPr>
        <p:spPr>
          <a:xfrm>
            <a:off x="6862565" y="2723550"/>
            <a:ext cx="3349946" cy="705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1) </a:t>
            </a: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C9BB8-0ED3-47C7-AE39-1ED4DCEFB510}"/>
              </a:ext>
            </a:extLst>
          </p:cNvPr>
          <p:cNvSpPr/>
          <p:nvPr/>
        </p:nvSpPr>
        <p:spPr>
          <a:xfrm>
            <a:off x="6862565" y="3678747"/>
            <a:ext cx="4873375" cy="1036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en-US" altLang="ko-KR" sz="1400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en-US" altLang="ko-KR" sz="1400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CAB9C50-DF0E-4566-B226-72E2DA13471E}"/>
              </a:ext>
            </a:extLst>
          </p:cNvPr>
          <p:cNvCxnSpPr/>
          <p:nvPr/>
        </p:nvCxnSpPr>
        <p:spPr>
          <a:xfrm>
            <a:off x="6750121" y="1914251"/>
            <a:ext cx="0" cy="4113902"/>
          </a:xfrm>
          <a:prstGeom prst="line">
            <a:avLst/>
          </a:prstGeom>
          <a:ln>
            <a:solidFill>
              <a:srgbClr val="355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8367708-4712-42B5-9FD3-B5E0EA47162E}"/>
              </a:ext>
            </a:extLst>
          </p:cNvPr>
          <p:cNvCxnSpPr/>
          <p:nvPr/>
        </p:nvCxnSpPr>
        <p:spPr>
          <a:xfrm>
            <a:off x="11484795" y="1900720"/>
            <a:ext cx="0" cy="4113902"/>
          </a:xfrm>
          <a:prstGeom prst="line">
            <a:avLst/>
          </a:prstGeom>
          <a:ln>
            <a:solidFill>
              <a:srgbClr val="355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FF912E-274C-4B40-B943-17CC62A5A849}"/>
              </a:ext>
            </a:extLst>
          </p:cNvPr>
          <p:cNvSpPr/>
          <p:nvPr/>
        </p:nvSpPr>
        <p:spPr>
          <a:xfrm>
            <a:off x="6862565" y="4967048"/>
            <a:ext cx="4873375" cy="703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1) </a:t>
            </a: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D0110B-7E66-46C5-8A84-C15A442DEE81}"/>
              </a:ext>
            </a:extLst>
          </p:cNvPr>
          <p:cNvSpPr/>
          <p:nvPr/>
        </p:nvSpPr>
        <p:spPr>
          <a:xfrm>
            <a:off x="91440" y="478720"/>
            <a:ext cx="4526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55A96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Visualization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55A96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3060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76B29C2-EB3F-40FE-9908-8B93E4235B78}"/>
              </a:ext>
            </a:extLst>
          </p:cNvPr>
          <p:cNvSpPr txBox="1"/>
          <p:nvPr/>
        </p:nvSpPr>
        <p:spPr>
          <a:xfrm>
            <a:off x="42848" y="294263"/>
            <a:ext cx="1758815" cy="307777"/>
          </a:xfrm>
          <a:prstGeom prst="rect">
            <a:avLst/>
          </a:prstGeom>
          <a:solidFill>
            <a:srgbClr val="355A96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Implementation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D06F82-12DC-4727-955A-17DFA6422558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F26904-18C6-4777-B07D-99A5D2F8A480}"/>
              </a:ext>
            </a:extLst>
          </p:cNvPr>
          <p:cNvSpPr/>
          <p:nvPr/>
        </p:nvSpPr>
        <p:spPr>
          <a:xfrm>
            <a:off x="192470" y="1501900"/>
            <a:ext cx="2930874" cy="398820"/>
          </a:xfrm>
          <a:prstGeom prst="rect">
            <a:avLst/>
          </a:prstGeom>
          <a:solidFill>
            <a:srgbClr val="355A9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Result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4F22D3-C0F5-4B15-9131-96EC36C26B07}"/>
              </a:ext>
            </a:extLst>
          </p:cNvPr>
          <p:cNvSpPr/>
          <p:nvPr/>
        </p:nvSpPr>
        <p:spPr>
          <a:xfrm>
            <a:off x="6862565" y="1768353"/>
            <a:ext cx="3951783" cy="705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1) </a:t>
            </a: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AAAE89-1FD9-410C-A21F-D01B346F6A93}"/>
              </a:ext>
            </a:extLst>
          </p:cNvPr>
          <p:cNvSpPr/>
          <p:nvPr/>
        </p:nvSpPr>
        <p:spPr>
          <a:xfrm>
            <a:off x="6862565" y="2723550"/>
            <a:ext cx="3349946" cy="705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1) </a:t>
            </a: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C9BB8-0ED3-47C7-AE39-1ED4DCEFB510}"/>
              </a:ext>
            </a:extLst>
          </p:cNvPr>
          <p:cNvSpPr/>
          <p:nvPr/>
        </p:nvSpPr>
        <p:spPr>
          <a:xfrm>
            <a:off x="6862565" y="3678747"/>
            <a:ext cx="4873375" cy="1036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en-US" altLang="ko-KR" sz="1400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en-US" altLang="ko-KR" sz="1400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CAB9C50-DF0E-4566-B226-72E2DA13471E}"/>
              </a:ext>
            </a:extLst>
          </p:cNvPr>
          <p:cNvCxnSpPr/>
          <p:nvPr/>
        </p:nvCxnSpPr>
        <p:spPr>
          <a:xfrm>
            <a:off x="6750121" y="1914251"/>
            <a:ext cx="0" cy="4113902"/>
          </a:xfrm>
          <a:prstGeom prst="line">
            <a:avLst/>
          </a:prstGeom>
          <a:ln>
            <a:solidFill>
              <a:srgbClr val="355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8367708-4712-42B5-9FD3-B5E0EA47162E}"/>
              </a:ext>
            </a:extLst>
          </p:cNvPr>
          <p:cNvCxnSpPr/>
          <p:nvPr/>
        </p:nvCxnSpPr>
        <p:spPr>
          <a:xfrm>
            <a:off x="11484795" y="1900720"/>
            <a:ext cx="0" cy="4113902"/>
          </a:xfrm>
          <a:prstGeom prst="line">
            <a:avLst/>
          </a:prstGeom>
          <a:ln>
            <a:solidFill>
              <a:srgbClr val="355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FF912E-274C-4B40-B943-17CC62A5A849}"/>
              </a:ext>
            </a:extLst>
          </p:cNvPr>
          <p:cNvSpPr/>
          <p:nvPr/>
        </p:nvSpPr>
        <p:spPr>
          <a:xfrm>
            <a:off x="6862565" y="4967048"/>
            <a:ext cx="4873375" cy="703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1) </a:t>
            </a: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D0110B-7E66-46C5-8A84-C15A442DEE81}"/>
              </a:ext>
            </a:extLst>
          </p:cNvPr>
          <p:cNvSpPr/>
          <p:nvPr/>
        </p:nvSpPr>
        <p:spPr>
          <a:xfrm>
            <a:off x="91440" y="478720"/>
            <a:ext cx="4526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55A96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Visualization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55A96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2518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23CACA-CE4D-4905-8B72-5CB4A45F4007}"/>
              </a:ext>
            </a:extLst>
          </p:cNvPr>
          <p:cNvSpPr/>
          <p:nvPr/>
        </p:nvSpPr>
        <p:spPr>
          <a:xfrm>
            <a:off x="0" y="6034497"/>
            <a:ext cx="12192000" cy="850490"/>
          </a:xfrm>
          <a:prstGeom prst="rect">
            <a:avLst/>
          </a:prstGeom>
          <a:solidFill>
            <a:srgbClr val="1E8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73543C-E678-4175-BA8C-F569F722D659}"/>
              </a:ext>
            </a:extLst>
          </p:cNvPr>
          <p:cNvSpPr/>
          <p:nvPr/>
        </p:nvSpPr>
        <p:spPr>
          <a:xfrm>
            <a:off x="1179094" y="1771417"/>
            <a:ext cx="10202779" cy="3664851"/>
          </a:xfrm>
          <a:prstGeom prst="rect">
            <a:avLst/>
          </a:prstGeom>
          <a:solidFill>
            <a:srgbClr val="1E8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DE1DC9-5F05-4935-B334-30C89086EB0A}"/>
              </a:ext>
            </a:extLst>
          </p:cNvPr>
          <p:cNvSpPr/>
          <p:nvPr/>
        </p:nvSpPr>
        <p:spPr>
          <a:xfrm>
            <a:off x="0" y="2344153"/>
            <a:ext cx="12192000" cy="30921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88A710-ADB2-470D-B516-0B28EDEAE25F}"/>
              </a:ext>
            </a:extLst>
          </p:cNvPr>
          <p:cNvSpPr/>
          <p:nvPr/>
        </p:nvSpPr>
        <p:spPr>
          <a:xfrm>
            <a:off x="22842" y="602040"/>
            <a:ext cx="4033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Result Evaluation</a:t>
            </a:r>
            <a:endParaRPr lang="ko-KR" altLang="en-US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D9D0F0-9BF7-452F-A241-B3AD0C81A1C6}"/>
              </a:ext>
            </a:extLst>
          </p:cNvPr>
          <p:cNvSpPr txBox="1"/>
          <p:nvPr/>
        </p:nvSpPr>
        <p:spPr>
          <a:xfrm>
            <a:off x="22842" y="294263"/>
            <a:ext cx="186474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KoPub돋움체 Bold" panose="02020603020101020101" pitchFamily="18" charset="-127"/>
                <a:ea typeface="아리따-돋움(TTF)-Light" panose="02020603020101020101" pitchFamily="18" charset="-127"/>
              </a:rPr>
              <a:t>Result Evaluation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5B76934-C669-4221-B328-28C462E2B865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6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DD62B9B0-063C-4416-B10C-C6052265C674}"/>
              </a:ext>
            </a:extLst>
          </p:cNvPr>
          <p:cNvSpPr/>
          <p:nvPr/>
        </p:nvSpPr>
        <p:spPr>
          <a:xfrm>
            <a:off x="1389997" y="1301542"/>
            <a:ext cx="11015533" cy="3593734"/>
          </a:xfrm>
          <a:custGeom>
            <a:avLst/>
            <a:gdLst>
              <a:gd name="connsiteX0" fmla="*/ 0 w 11403707"/>
              <a:gd name="connsiteY0" fmla="*/ 3593734 h 3593734"/>
              <a:gd name="connsiteX1" fmla="*/ 1087120 w 11403707"/>
              <a:gd name="connsiteY1" fmla="*/ 1714134 h 3593734"/>
              <a:gd name="connsiteX2" fmla="*/ 3281680 w 11403707"/>
              <a:gd name="connsiteY2" fmla="*/ 1429654 h 3593734"/>
              <a:gd name="connsiteX3" fmla="*/ 5090160 w 11403707"/>
              <a:gd name="connsiteY3" fmla="*/ 3106054 h 3593734"/>
              <a:gd name="connsiteX4" fmla="*/ 5913120 w 11403707"/>
              <a:gd name="connsiteY4" fmla="*/ 738774 h 3593734"/>
              <a:gd name="connsiteX5" fmla="*/ 7650480 w 11403707"/>
              <a:gd name="connsiteY5" fmla="*/ 169814 h 3593734"/>
              <a:gd name="connsiteX6" fmla="*/ 9326880 w 11403707"/>
              <a:gd name="connsiteY6" fmla="*/ 3431174 h 3593734"/>
              <a:gd name="connsiteX7" fmla="*/ 11257280 w 11403707"/>
              <a:gd name="connsiteY7" fmla="*/ 1419494 h 3593734"/>
              <a:gd name="connsiteX8" fmla="*/ 11267440 w 11403707"/>
              <a:gd name="connsiteY8" fmla="*/ 1368694 h 3593734"/>
              <a:gd name="connsiteX9" fmla="*/ 11267440 w 11403707"/>
              <a:gd name="connsiteY9" fmla="*/ 1368694 h 359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03707" h="3593734">
                <a:moveTo>
                  <a:pt x="0" y="3593734"/>
                </a:moveTo>
                <a:cubicBezTo>
                  <a:pt x="270086" y="2834274"/>
                  <a:pt x="540173" y="2074814"/>
                  <a:pt x="1087120" y="1714134"/>
                </a:cubicBezTo>
                <a:cubicBezTo>
                  <a:pt x="1634067" y="1353454"/>
                  <a:pt x="2614507" y="1197667"/>
                  <a:pt x="3281680" y="1429654"/>
                </a:cubicBezTo>
                <a:cubicBezTo>
                  <a:pt x="3948853" y="1661641"/>
                  <a:pt x="4651587" y="3221201"/>
                  <a:pt x="5090160" y="3106054"/>
                </a:cubicBezTo>
                <a:cubicBezTo>
                  <a:pt x="5528733" y="2990907"/>
                  <a:pt x="5486400" y="1228147"/>
                  <a:pt x="5913120" y="738774"/>
                </a:cubicBezTo>
                <a:cubicBezTo>
                  <a:pt x="6339840" y="249401"/>
                  <a:pt x="7081520" y="-278919"/>
                  <a:pt x="7650480" y="169814"/>
                </a:cubicBezTo>
                <a:cubicBezTo>
                  <a:pt x="8219440" y="618547"/>
                  <a:pt x="8725747" y="3222894"/>
                  <a:pt x="9326880" y="3431174"/>
                </a:cubicBezTo>
                <a:cubicBezTo>
                  <a:pt x="9928013" y="3639454"/>
                  <a:pt x="10933853" y="1763241"/>
                  <a:pt x="11257280" y="1419494"/>
                </a:cubicBezTo>
                <a:cubicBezTo>
                  <a:pt x="11580707" y="1075747"/>
                  <a:pt x="11267440" y="1368694"/>
                  <a:pt x="11267440" y="1368694"/>
                </a:cubicBezTo>
                <a:lnTo>
                  <a:pt x="11267440" y="1368694"/>
                </a:lnTo>
              </a:path>
            </a:pathLst>
          </a:custGeom>
          <a:noFill/>
          <a:ln>
            <a:solidFill>
              <a:srgbClr val="1E80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76116C-4BA9-4E4A-A099-11165D1F0C3E}"/>
              </a:ext>
            </a:extLst>
          </p:cNvPr>
          <p:cNvSpPr txBox="1"/>
          <p:nvPr/>
        </p:nvSpPr>
        <p:spPr>
          <a:xfrm>
            <a:off x="930872" y="4376931"/>
            <a:ext cx="111921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Data Subject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01654A-F2A4-4E01-B994-138D27A7D897}"/>
              </a:ext>
            </a:extLst>
          </p:cNvPr>
          <p:cNvSpPr txBox="1"/>
          <p:nvPr/>
        </p:nvSpPr>
        <p:spPr>
          <a:xfrm>
            <a:off x="5900874" y="3651619"/>
            <a:ext cx="147829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Model Description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C4339ACE-244D-4144-86C8-F66EC642A8E2}"/>
              </a:ext>
            </a:extLst>
          </p:cNvPr>
          <p:cNvSpPr/>
          <p:nvPr/>
        </p:nvSpPr>
        <p:spPr>
          <a:xfrm rot="17502128">
            <a:off x="1257489" y="4748614"/>
            <a:ext cx="265016" cy="311184"/>
          </a:xfrm>
          <a:prstGeom prst="chevron">
            <a:avLst/>
          </a:prstGeom>
          <a:solidFill>
            <a:srgbClr val="1E8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15BD7B50-9492-4719-8184-8A965664E6CC}"/>
              </a:ext>
            </a:extLst>
          </p:cNvPr>
          <p:cNvSpPr/>
          <p:nvPr/>
        </p:nvSpPr>
        <p:spPr>
          <a:xfrm rot="17502128">
            <a:off x="6397349" y="3953677"/>
            <a:ext cx="265016" cy="311184"/>
          </a:xfrm>
          <a:prstGeom prst="chevron">
            <a:avLst/>
          </a:prstGeom>
          <a:solidFill>
            <a:srgbClr val="1E8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69006D-CFE3-489A-B87C-6BF6B9950EBA}"/>
              </a:ext>
            </a:extLst>
          </p:cNvPr>
          <p:cNvSpPr txBox="1"/>
          <p:nvPr/>
        </p:nvSpPr>
        <p:spPr>
          <a:xfrm>
            <a:off x="1529584" y="4611818"/>
            <a:ext cx="426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1</a:t>
            </a:r>
            <a:endParaRPr lang="ko-KR" altLang="en-US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B88D06-D8AD-46A9-8FB9-6DD3C18E6AE9}"/>
              </a:ext>
            </a:extLst>
          </p:cNvPr>
          <p:cNvSpPr txBox="1"/>
          <p:nvPr/>
        </p:nvSpPr>
        <p:spPr>
          <a:xfrm>
            <a:off x="6704790" y="3904114"/>
            <a:ext cx="426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2</a:t>
            </a:r>
            <a:endParaRPr lang="ko-KR" altLang="en-US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5CA182-F688-4565-94FC-1047670679EA}"/>
              </a:ext>
            </a:extLst>
          </p:cNvPr>
          <p:cNvSpPr txBox="1"/>
          <p:nvPr/>
        </p:nvSpPr>
        <p:spPr>
          <a:xfrm>
            <a:off x="7718049" y="1828611"/>
            <a:ext cx="223586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Implementation &amp; Result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:a16="http://schemas.microsoft.com/office/drawing/2014/main" id="{35B2C02E-F505-4A37-85F5-7A4F31EE78DD}"/>
              </a:ext>
            </a:extLst>
          </p:cNvPr>
          <p:cNvSpPr/>
          <p:nvPr/>
        </p:nvSpPr>
        <p:spPr>
          <a:xfrm rot="3924984">
            <a:off x="9104709" y="2132808"/>
            <a:ext cx="265016" cy="311184"/>
          </a:xfrm>
          <a:prstGeom prst="chevron">
            <a:avLst/>
          </a:prstGeom>
          <a:solidFill>
            <a:srgbClr val="1E8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DB97D4-38DF-4C70-8E37-02D884DF8F77}"/>
              </a:ext>
            </a:extLst>
          </p:cNvPr>
          <p:cNvSpPr txBox="1"/>
          <p:nvPr/>
        </p:nvSpPr>
        <p:spPr>
          <a:xfrm>
            <a:off x="9527025" y="2161648"/>
            <a:ext cx="426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3</a:t>
            </a:r>
            <a:endParaRPr lang="ko-KR" altLang="en-US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E313D9-3FA0-4B8A-B22C-98F35B483028}"/>
              </a:ext>
            </a:extLst>
          </p:cNvPr>
          <p:cNvSpPr txBox="1"/>
          <p:nvPr/>
        </p:nvSpPr>
        <p:spPr>
          <a:xfrm>
            <a:off x="7156236" y="4042307"/>
            <a:ext cx="771365" cy="430887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KNN</a:t>
            </a:r>
          </a:p>
          <a:p>
            <a:pPr marL="285750" indent="-285750">
              <a:buFontTx/>
              <a:buChar char="-"/>
            </a:pP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CF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F0FF91-32DD-4FD8-9187-0466376E83EA}"/>
              </a:ext>
            </a:extLst>
          </p:cNvPr>
          <p:cNvSpPr txBox="1"/>
          <p:nvPr/>
        </p:nvSpPr>
        <p:spPr>
          <a:xfrm>
            <a:off x="9233304" y="4102713"/>
            <a:ext cx="156869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Result Evaluation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3" name="화살표: 갈매기형 수장 22">
            <a:extLst>
              <a:ext uri="{FF2B5EF4-FFF2-40B4-BE49-F238E27FC236}">
                <a16:creationId xmlns:a16="http://schemas.microsoft.com/office/drawing/2014/main" id="{104E5D9E-DE39-4EBB-9D0B-03EF312989E7}"/>
              </a:ext>
            </a:extLst>
          </p:cNvPr>
          <p:cNvSpPr/>
          <p:nvPr/>
        </p:nvSpPr>
        <p:spPr>
          <a:xfrm rot="18865205">
            <a:off x="10685969" y="4425225"/>
            <a:ext cx="265016" cy="311184"/>
          </a:xfrm>
          <a:prstGeom prst="chevron">
            <a:avLst/>
          </a:prstGeom>
          <a:solidFill>
            <a:srgbClr val="1E8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FD3240-684F-4A90-8516-08E36F18445C}"/>
              </a:ext>
            </a:extLst>
          </p:cNvPr>
          <p:cNvSpPr txBox="1"/>
          <p:nvPr/>
        </p:nvSpPr>
        <p:spPr>
          <a:xfrm>
            <a:off x="9757736" y="4335761"/>
            <a:ext cx="426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4</a:t>
            </a:r>
            <a:endParaRPr lang="ko-KR" altLang="en-US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FF4581-C68D-482A-A42F-5A14D60FC062}"/>
              </a:ext>
            </a:extLst>
          </p:cNvPr>
          <p:cNvSpPr txBox="1"/>
          <p:nvPr/>
        </p:nvSpPr>
        <p:spPr>
          <a:xfrm>
            <a:off x="4318373" y="408842"/>
            <a:ext cx="28167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INDEX</a:t>
            </a:r>
            <a:endParaRPr lang="ko-KR" altLang="en-US" sz="6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8C1FF98-AC38-4C13-A3FB-D04CED474134}"/>
              </a:ext>
            </a:extLst>
          </p:cNvPr>
          <p:cNvSpPr/>
          <p:nvPr/>
        </p:nvSpPr>
        <p:spPr>
          <a:xfrm>
            <a:off x="4486287" y="347521"/>
            <a:ext cx="101601" cy="101601"/>
          </a:xfrm>
          <a:prstGeom prst="ellipse">
            <a:avLst/>
          </a:prstGeom>
          <a:solidFill>
            <a:srgbClr val="1E8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8C1FF98-AC38-4C13-A3FB-D04CED474134}"/>
              </a:ext>
            </a:extLst>
          </p:cNvPr>
          <p:cNvSpPr/>
          <p:nvPr/>
        </p:nvSpPr>
        <p:spPr>
          <a:xfrm>
            <a:off x="4976439" y="347520"/>
            <a:ext cx="101601" cy="101601"/>
          </a:xfrm>
          <a:prstGeom prst="ellipse">
            <a:avLst/>
          </a:prstGeom>
          <a:solidFill>
            <a:srgbClr val="1E8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8C1FF98-AC38-4C13-A3FB-D04CED474134}"/>
              </a:ext>
            </a:extLst>
          </p:cNvPr>
          <p:cNvSpPr/>
          <p:nvPr/>
        </p:nvSpPr>
        <p:spPr>
          <a:xfrm>
            <a:off x="5466591" y="347520"/>
            <a:ext cx="101601" cy="101601"/>
          </a:xfrm>
          <a:prstGeom prst="ellipse">
            <a:avLst/>
          </a:prstGeom>
          <a:solidFill>
            <a:srgbClr val="1E8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8C1FF98-AC38-4C13-A3FB-D04CED474134}"/>
              </a:ext>
            </a:extLst>
          </p:cNvPr>
          <p:cNvSpPr/>
          <p:nvPr/>
        </p:nvSpPr>
        <p:spPr>
          <a:xfrm>
            <a:off x="6070828" y="347519"/>
            <a:ext cx="101601" cy="101601"/>
          </a:xfrm>
          <a:prstGeom prst="ellipse">
            <a:avLst/>
          </a:prstGeom>
          <a:solidFill>
            <a:srgbClr val="1E8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8C1FF98-AC38-4C13-A3FB-D04CED474134}"/>
              </a:ext>
            </a:extLst>
          </p:cNvPr>
          <p:cNvSpPr/>
          <p:nvPr/>
        </p:nvSpPr>
        <p:spPr>
          <a:xfrm>
            <a:off x="6675065" y="347518"/>
            <a:ext cx="101601" cy="101601"/>
          </a:xfrm>
          <a:prstGeom prst="ellipse">
            <a:avLst/>
          </a:prstGeom>
          <a:solidFill>
            <a:srgbClr val="1E8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04380C-BD72-4201-81F4-F9495147338C}"/>
              </a:ext>
            </a:extLst>
          </p:cNvPr>
          <p:cNvSpPr txBox="1"/>
          <p:nvPr/>
        </p:nvSpPr>
        <p:spPr>
          <a:xfrm>
            <a:off x="1912578" y="4754339"/>
            <a:ext cx="1659429" cy="26161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Steam review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DEED97-139B-47BB-9AC1-5CC5CFA2ABBE}"/>
              </a:ext>
            </a:extLst>
          </p:cNvPr>
          <p:cNvSpPr txBox="1"/>
          <p:nvPr/>
        </p:nvSpPr>
        <p:spPr>
          <a:xfrm>
            <a:off x="9925430" y="2283388"/>
            <a:ext cx="1274708" cy="769441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Crawler</a:t>
            </a:r>
          </a:p>
          <a:p>
            <a:pPr marL="285750" indent="-285750">
              <a:buFontTx/>
              <a:buChar char="-"/>
            </a:pP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Model</a:t>
            </a:r>
          </a:p>
          <a:p>
            <a:pPr marL="285750" indent="-285750">
              <a:buFontTx/>
              <a:buChar char="-"/>
            </a:pP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Evaluation</a:t>
            </a:r>
          </a:p>
          <a:p>
            <a:pPr marL="285750" indent="-285750">
              <a:buFontTx/>
              <a:buChar char="-"/>
            </a:pP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2113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0565632-CACC-4C18-B37E-8EE40AB89240}"/>
              </a:ext>
            </a:extLst>
          </p:cNvPr>
          <p:cNvSpPr txBox="1"/>
          <p:nvPr/>
        </p:nvSpPr>
        <p:spPr>
          <a:xfrm>
            <a:off x="22842" y="294263"/>
            <a:ext cx="186474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KoPub돋움체 Bold" panose="02020603020101020101" pitchFamily="18" charset="-127"/>
                <a:ea typeface="아리따-돋움(TTF)-Light" panose="02020603020101020101" pitchFamily="18" charset="-127"/>
              </a:rPr>
              <a:t>Result Evaluation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78BCA0-B148-42BC-B518-7952EE405DC0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50B129E-2E60-4990-B080-EE4A72E5355E}"/>
              </a:ext>
            </a:extLst>
          </p:cNvPr>
          <p:cNvSpPr/>
          <p:nvPr/>
        </p:nvSpPr>
        <p:spPr>
          <a:xfrm>
            <a:off x="0" y="6034497"/>
            <a:ext cx="12192000" cy="850490"/>
          </a:xfrm>
          <a:prstGeom prst="rect">
            <a:avLst/>
          </a:prstGeom>
          <a:solidFill>
            <a:srgbClr val="1E8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21D986-71F8-4392-83CB-2ED5F1454772}"/>
              </a:ext>
            </a:extLst>
          </p:cNvPr>
          <p:cNvSpPr/>
          <p:nvPr/>
        </p:nvSpPr>
        <p:spPr>
          <a:xfrm>
            <a:off x="22842" y="602040"/>
            <a:ext cx="4033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Result Evaluation</a:t>
            </a:r>
            <a:endParaRPr lang="ko-KR" altLang="en-US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4018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5C0334-3436-457E-97AC-7E834920F065}"/>
              </a:ext>
            </a:extLst>
          </p:cNvPr>
          <p:cNvSpPr/>
          <p:nvPr/>
        </p:nvSpPr>
        <p:spPr>
          <a:xfrm>
            <a:off x="220838" y="872161"/>
            <a:ext cx="68190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글글글글글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글글글글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4D2E2C-13B4-4B35-8D96-749857818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505" y="2272623"/>
            <a:ext cx="3048000" cy="2733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4C8402-83B5-4A6F-B4AA-B4E1E8F1B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05" y="2098032"/>
            <a:ext cx="3228975" cy="2933700"/>
          </a:xfrm>
          <a:prstGeom prst="rect">
            <a:avLst/>
          </a:prstGeom>
        </p:spPr>
      </p:pic>
      <p:pic>
        <p:nvPicPr>
          <p:cNvPr id="8" name="Picture 6" descr="toilettreeì ëí ì´ë¯¸ì§ ê²ìê²°ê³¼">
            <a:extLst>
              <a:ext uri="{FF2B5EF4-FFF2-40B4-BE49-F238E27FC236}">
                <a16:creationId xmlns:a16="http://schemas.microsoft.com/office/drawing/2014/main" id="{F0626367-1B03-470B-9F11-348093FCD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789" y="4099848"/>
            <a:ext cx="1451369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íëìëì ëí ì´ë¯¸ì§ ê²ìê²°ê³¼">
            <a:extLst>
              <a:ext uri="{FF2B5EF4-FFF2-40B4-BE49-F238E27FC236}">
                <a16:creationId xmlns:a16="http://schemas.microsoft.com/office/drawing/2014/main" id="{46F3B7D0-4F5A-4294-AD69-5D64D46D0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793" y="4143943"/>
            <a:ext cx="1835267" cy="57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사각형: 잘린 대각선 방향 모서리 11">
            <a:extLst>
              <a:ext uri="{FF2B5EF4-FFF2-40B4-BE49-F238E27FC236}">
                <a16:creationId xmlns:a16="http://schemas.microsoft.com/office/drawing/2014/main" id="{81C584B7-3480-4492-BC4E-19DF51DDD750}"/>
              </a:ext>
            </a:extLst>
          </p:cNvPr>
          <p:cNvSpPr/>
          <p:nvPr/>
        </p:nvSpPr>
        <p:spPr>
          <a:xfrm>
            <a:off x="3263756" y="2199796"/>
            <a:ext cx="2527444" cy="2722492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3B7381B-6856-4465-8FD4-A1CEC603AC91}"/>
              </a:ext>
            </a:extLst>
          </p:cNvPr>
          <p:cNvGrpSpPr/>
          <p:nvPr/>
        </p:nvGrpSpPr>
        <p:grpSpPr>
          <a:xfrm>
            <a:off x="151805" y="2039454"/>
            <a:ext cx="388917" cy="3050856"/>
            <a:chOff x="269548" y="2051517"/>
            <a:chExt cx="388917" cy="3050856"/>
          </a:xfrm>
          <a:solidFill>
            <a:srgbClr val="1E803F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DE33671-AE82-4610-963A-2C5655D36BCA}"/>
                </a:ext>
              </a:extLst>
            </p:cNvPr>
            <p:cNvSpPr/>
            <p:nvPr/>
          </p:nvSpPr>
          <p:spPr>
            <a:xfrm>
              <a:off x="269548" y="2051517"/>
              <a:ext cx="119124" cy="30508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D1F3B07B-D88A-4ACC-A7DA-D00B781434D7}"/>
                </a:ext>
              </a:extLst>
            </p:cNvPr>
            <p:cNvSpPr/>
            <p:nvPr/>
          </p:nvSpPr>
          <p:spPr>
            <a:xfrm>
              <a:off x="383743" y="2051518"/>
              <a:ext cx="229866" cy="160341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2B6D835C-6BAC-4804-93B3-5A4BEBB29FFA}"/>
                </a:ext>
              </a:extLst>
            </p:cNvPr>
            <p:cNvSpPr/>
            <p:nvPr/>
          </p:nvSpPr>
          <p:spPr>
            <a:xfrm rot="10800000">
              <a:off x="390210" y="4934351"/>
              <a:ext cx="268255" cy="168022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EEC89EB-030D-4E6D-A0A3-DB781A0CF80B}"/>
              </a:ext>
            </a:extLst>
          </p:cNvPr>
          <p:cNvGrpSpPr/>
          <p:nvPr/>
        </p:nvGrpSpPr>
        <p:grpSpPr>
          <a:xfrm>
            <a:off x="5299255" y="2039454"/>
            <a:ext cx="388917" cy="3050856"/>
            <a:chOff x="269548" y="2051517"/>
            <a:chExt cx="388917" cy="3050856"/>
          </a:xfrm>
          <a:solidFill>
            <a:srgbClr val="1E803F"/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27027DF-C44C-4BEC-95C1-1C85D6C5B480}"/>
                </a:ext>
              </a:extLst>
            </p:cNvPr>
            <p:cNvSpPr/>
            <p:nvPr/>
          </p:nvSpPr>
          <p:spPr>
            <a:xfrm>
              <a:off x="269548" y="2051517"/>
              <a:ext cx="119124" cy="30508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14A5402-96A2-4426-AB29-68CECF2E92E4}"/>
                </a:ext>
              </a:extLst>
            </p:cNvPr>
            <p:cNvSpPr/>
            <p:nvPr/>
          </p:nvSpPr>
          <p:spPr>
            <a:xfrm>
              <a:off x="383743" y="2051518"/>
              <a:ext cx="229866" cy="160341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A5BD67B9-DED8-4BA9-BCBD-3A49CEB6B47F}"/>
                </a:ext>
              </a:extLst>
            </p:cNvPr>
            <p:cNvSpPr/>
            <p:nvPr/>
          </p:nvSpPr>
          <p:spPr>
            <a:xfrm rot="10800000">
              <a:off x="390210" y="4934351"/>
              <a:ext cx="268255" cy="168022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3B736C8-A820-4C60-B870-472022E63155}"/>
              </a:ext>
            </a:extLst>
          </p:cNvPr>
          <p:cNvGrpSpPr/>
          <p:nvPr/>
        </p:nvGrpSpPr>
        <p:grpSpPr>
          <a:xfrm>
            <a:off x="3344183" y="2199796"/>
            <a:ext cx="401499" cy="504355"/>
            <a:chOff x="10225548" y="548995"/>
            <a:chExt cx="658760" cy="82752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A9C5100-4EDD-407F-8FC0-75C51483B018}"/>
                </a:ext>
              </a:extLst>
            </p:cNvPr>
            <p:cNvSpPr/>
            <p:nvPr/>
          </p:nvSpPr>
          <p:spPr>
            <a:xfrm>
              <a:off x="10225548" y="548995"/>
              <a:ext cx="648929" cy="82752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423966ED-CDBA-4B77-8928-EFB6BA860CFF}"/>
                </a:ext>
              </a:extLst>
            </p:cNvPr>
            <p:cNvSpPr/>
            <p:nvPr/>
          </p:nvSpPr>
          <p:spPr>
            <a:xfrm>
              <a:off x="10235379" y="1081548"/>
              <a:ext cx="648929" cy="29496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31FD69-0EF8-4AFA-B722-7A4BF1E91AA7}"/>
              </a:ext>
            </a:extLst>
          </p:cNvPr>
          <p:cNvSpPr/>
          <p:nvPr/>
        </p:nvSpPr>
        <p:spPr>
          <a:xfrm>
            <a:off x="3357437" y="2855971"/>
            <a:ext cx="2285879" cy="954107"/>
          </a:xfrm>
          <a:prstGeom prst="rect">
            <a:avLst/>
          </a:prstGeom>
          <a:ln>
            <a:solidFill>
              <a:srgbClr val="1E803F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총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리뷰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8,095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개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☆ ☆ ☆ ☆ ☆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69%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☆ </a:t>
            </a: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/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☆ ☆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13%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7617698-7AEE-47CB-B7F1-7CB202E1C130}"/>
              </a:ext>
            </a:extLst>
          </p:cNvPr>
          <p:cNvGrpSpPr/>
          <p:nvPr/>
        </p:nvGrpSpPr>
        <p:grpSpPr>
          <a:xfrm>
            <a:off x="6179148" y="2039453"/>
            <a:ext cx="388917" cy="3050856"/>
            <a:chOff x="269548" y="2051517"/>
            <a:chExt cx="388917" cy="3050856"/>
          </a:xfrm>
          <a:solidFill>
            <a:srgbClr val="355A96"/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3B29FE9-1009-4F20-AF74-7E103C87A1B2}"/>
                </a:ext>
              </a:extLst>
            </p:cNvPr>
            <p:cNvSpPr/>
            <p:nvPr/>
          </p:nvSpPr>
          <p:spPr>
            <a:xfrm>
              <a:off x="269548" y="2051517"/>
              <a:ext cx="119124" cy="30508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8F68F626-732E-4449-B0F0-94993A4B76E9}"/>
                </a:ext>
              </a:extLst>
            </p:cNvPr>
            <p:cNvSpPr/>
            <p:nvPr/>
          </p:nvSpPr>
          <p:spPr>
            <a:xfrm>
              <a:off x="383743" y="2051518"/>
              <a:ext cx="229866" cy="160341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B6EE4166-29BE-4329-99B6-6A99ADFC91C6}"/>
                </a:ext>
              </a:extLst>
            </p:cNvPr>
            <p:cNvSpPr/>
            <p:nvPr/>
          </p:nvSpPr>
          <p:spPr>
            <a:xfrm rot="10800000">
              <a:off x="390210" y="4934351"/>
              <a:ext cx="268255" cy="168022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1C0CC97-8759-4B60-B40B-7DD8536357C5}"/>
              </a:ext>
            </a:extLst>
          </p:cNvPr>
          <p:cNvGrpSpPr/>
          <p:nvPr/>
        </p:nvGrpSpPr>
        <p:grpSpPr>
          <a:xfrm>
            <a:off x="11326598" y="2039453"/>
            <a:ext cx="388917" cy="3050856"/>
            <a:chOff x="269548" y="2051517"/>
            <a:chExt cx="388917" cy="3050856"/>
          </a:xfrm>
          <a:solidFill>
            <a:srgbClr val="355A96"/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2AA18D5-5BE5-434A-A71C-99A6C2827547}"/>
                </a:ext>
              </a:extLst>
            </p:cNvPr>
            <p:cNvSpPr/>
            <p:nvPr/>
          </p:nvSpPr>
          <p:spPr>
            <a:xfrm>
              <a:off x="269548" y="2051517"/>
              <a:ext cx="119124" cy="30508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123A8D9-9DB1-4B53-A683-418DB1C1FA6C}"/>
                </a:ext>
              </a:extLst>
            </p:cNvPr>
            <p:cNvSpPr/>
            <p:nvPr/>
          </p:nvSpPr>
          <p:spPr>
            <a:xfrm>
              <a:off x="383743" y="2051518"/>
              <a:ext cx="229866" cy="160341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61636182-614C-49BD-B3EC-C7AC650B5FE6}"/>
                </a:ext>
              </a:extLst>
            </p:cNvPr>
            <p:cNvSpPr/>
            <p:nvPr/>
          </p:nvSpPr>
          <p:spPr>
            <a:xfrm rot="10800000">
              <a:off x="390210" y="4934351"/>
              <a:ext cx="268255" cy="168022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사각형: 잘린 대각선 방향 모서리 31">
            <a:extLst>
              <a:ext uri="{FF2B5EF4-FFF2-40B4-BE49-F238E27FC236}">
                <a16:creationId xmlns:a16="http://schemas.microsoft.com/office/drawing/2014/main" id="{41D9A7D2-30AD-4604-B436-C587A78F57A6}"/>
              </a:ext>
            </a:extLst>
          </p:cNvPr>
          <p:cNvSpPr/>
          <p:nvPr/>
        </p:nvSpPr>
        <p:spPr>
          <a:xfrm>
            <a:off x="9303643" y="2199795"/>
            <a:ext cx="2527444" cy="2722492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A548385-0371-4858-8C5B-D371C34FE950}"/>
              </a:ext>
            </a:extLst>
          </p:cNvPr>
          <p:cNvGrpSpPr/>
          <p:nvPr/>
        </p:nvGrpSpPr>
        <p:grpSpPr>
          <a:xfrm>
            <a:off x="9384070" y="2199795"/>
            <a:ext cx="401499" cy="504355"/>
            <a:chOff x="10225548" y="548995"/>
            <a:chExt cx="658760" cy="82752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94655D2-B964-439C-875A-044CBAC5F291}"/>
                </a:ext>
              </a:extLst>
            </p:cNvPr>
            <p:cNvSpPr/>
            <p:nvPr/>
          </p:nvSpPr>
          <p:spPr>
            <a:xfrm>
              <a:off x="10225548" y="548995"/>
              <a:ext cx="648929" cy="82752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2911E6BF-4F27-4268-AE3F-1F283B264DF2}"/>
                </a:ext>
              </a:extLst>
            </p:cNvPr>
            <p:cNvSpPr/>
            <p:nvPr/>
          </p:nvSpPr>
          <p:spPr>
            <a:xfrm>
              <a:off x="10235379" y="1081548"/>
              <a:ext cx="648929" cy="29496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3211EA8-D01B-4BF1-BF0B-8A2AD2004977}"/>
              </a:ext>
            </a:extLst>
          </p:cNvPr>
          <p:cNvSpPr/>
          <p:nvPr/>
        </p:nvSpPr>
        <p:spPr>
          <a:xfrm>
            <a:off x="9421083" y="2757071"/>
            <a:ext cx="2285879" cy="954107"/>
          </a:xfrm>
          <a:prstGeom prst="rect">
            <a:avLst/>
          </a:prstGeom>
          <a:ln>
            <a:solidFill>
              <a:srgbClr val="1E803F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총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리뷰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13,131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개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☆ ☆ ☆ ☆ ☆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55A96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60%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55A96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☆ </a:t>
            </a: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/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☆ ☆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17%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13EAD3C-F922-46D3-8A50-BF0600E034A0}"/>
              </a:ext>
            </a:extLst>
          </p:cNvPr>
          <p:cNvSpPr/>
          <p:nvPr/>
        </p:nvSpPr>
        <p:spPr>
          <a:xfrm>
            <a:off x="0" y="6034497"/>
            <a:ext cx="12192000" cy="850490"/>
          </a:xfrm>
          <a:prstGeom prst="rect">
            <a:avLst/>
          </a:prstGeom>
          <a:solidFill>
            <a:srgbClr val="1E8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56D0FC-5D18-40A7-8C09-560167FBEF76}"/>
              </a:ext>
            </a:extLst>
          </p:cNvPr>
          <p:cNvSpPr/>
          <p:nvPr/>
        </p:nvSpPr>
        <p:spPr>
          <a:xfrm>
            <a:off x="151805" y="142751"/>
            <a:ext cx="4033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Result Evaluation</a:t>
            </a:r>
            <a:endParaRPr lang="ko-KR" altLang="en-US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91CADEA-B88C-4E1D-BD85-6047D142CFC8}"/>
              </a:ext>
            </a:extLst>
          </p:cNvPr>
          <p:cNvSpPr/>
          <p:nvPr/>
        </p:nvSpPr>
        <p:spPr>
          <a:xfrm>
            <a:off x="2477476" y="1515036"/>
            <a:ext cx="11875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Input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10C64EC-D22B-4FC8-BE2E-4B6CB33E39D0}"/>
              </a:ext>
            </a:extLst>
          </p:cNvPr>
          <p:cNvSpPr/>
          <p:nvPr/>
        </p:nvSpPr>
        <p:spPr>
          <a:xfrm>
            <a:off x="8527015" y="1449029"/>
            <a:ext cx="1518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5A96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Output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55A96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7707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CE7A068B-351C-4EB7-994D-51B158921936}"/>
              </a:ext>
            </a:extLst>
          </p:cNvPr>
          <p:cNvSpPr txBox="1"/>
          <p:nvPr/>
        </p:nvSpPr>
        <p:spPr>
          <a:xfrm>
            <a:off x="22842" y="294263"/>
            <a:ext cx="186474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KoPub돋움체 Bold" panose="02020603020101020101" pitchFamily="18" charset="-127"/>
                <a:ea typeface="아리따-돋움(TTF)-Light" panose="02020603020101020101" pitchFamily="18" charset="-127"/>
              </a:rPr>
              <a:t>Result Evaluation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9A4A82-BA72-4232-B610-F71980573BC8}"/>
              </a:ext>
            </a:extLst>
          </p:cNvPr>
          <p:cNvSpPr/>
          <p:nvPr/>
        </p:nvSpPr>
        <p:spPr>
          <a:xfrm>
            <a:off x="-1537" y="4255056"/>
            <a:ext cx="12192000" cy="6880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ABB2F8-278E-4E64-96E0-F1D847A63728}"/>
              </a:ext>
            </a:extLst>
          </p:cNvPr>
          <p:cNvSpPr/>
          <p:nvPr/>
        </p:nvSpPr>
        <p:spPr>
          <a:xfrm>
            <a:off x="0" y="3583617"/>
            <a:ext cx="12192000" cy="6880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E86013-1822-4341-9EA9-ADCC812E37E5}"/>
              </a:ext>
            </a:extLst>
          </p:cNvPr>
          <p:cNvSpPr/>
          <p:nvPr/>
        </p:nvSpPr>
        <p:spPr>
          <a:xfrm>
            <a:off x="0" y="2898891"/>
            <a:ext cx="12192000" cy="6880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199B69-0E6E-4705-9573-B1459076D943}"/>
              </a:ext>
            </a:extLst>
          </p:cNvPr>
          <p:cNvSpPr/>
          <p:nvPr/>
        </p:nvSpPr>
        <p:spPr>
          <a:xfrm>
            <a:off x="0" y="2211859"/>
            <a:ext cx="12192000" cy="6880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0B15095-4597-434E-98B7-4256F2BD790A}"/>
              </a:ext>
            </a:extLst>
          </p:cNvPr>
          <p:cNvGrpSpPr/>
          <p:nvPr/>
        </p:nvGrpSpPr>
        <p:grpSpPr>
          <a:xfrm>
            <a:off x="543790" y="2323569"/>
            <a:ext cx="958037" cy="455317"/>
            <a:chOff x="2076528" y="2671947"/>
            <a:chExt cx="958037" cy="45531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4386E84-7A21-421C-8BF7-C483B5A3E7C9}"/>
                </a:ext>
              </a:extLst>
            </p:cNvPr>
            <p:cNvSpPr/>
            <p:nvPr/>
          </p:nvSpPr>
          <p:spPr>
            <a:xfrm>
              <a:off x="2224728" y="2671947"/>
              <a:ext cx="809837" cy="4553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이유 </a:t>
              </a:r>
              <a:r>
                <a:rPr lang="en-US" altLang="ko-KR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1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872960E-C36F-4CB4-B4F2-28B0DE95E390}"/>
                </a:ext>
              </a:extLst>
            </p:cNvPr>
            <p:cNvGrpSpPr/>
            <p:nvPr/>
          </p:nvGrpSpPr>
          <p:grpSpPr>
            <a:xfrm>
              <a:off x="2076528" y="2671947"/>
              <a:ext cx="202453" cy="424543"/>
              <a:chOff x="8626081" y="-284206"/>
              <a:chExt cx="530276" cy="284206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02EA9546-3EBC-491D-9358-8A77D890F2AB}"/>
                  </a:ext>
                </a:extLst>
              </p:cNvPr>
              <p:cNvCxnSpPr/>
              <p:nvPr/>
            </p:nvCxnSpPr>
            <p:spPr>
              <a:xfrm>
                <a:off x="8626081" y="-190094"/>
                <a:ext cx="247134" cy="185351"/>
              </a:xfrm>
              <a:prstGeom prst="line">
                <a:avLst/>
              </a:prstGeom>
              <a:ln w="38100">
                <a:solidFill>
                  <a:srgbClr val="1E80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88BE9A20-E7E0-43B8-9DA6-CC090744674C}"/>
                  </a:ext>
                </a:extLst>
              </p:cNvPr>
              <p:cNvCxnSpPr/>
              <p:nvPr/>
            </p:nvCxnSpPr>
            <p:spPr>
              <a:xfrm flipV="1">
                <a:off x="8872151" y="-284206"/>
                <a:ext cx="284206" cy="284206"/>
              </a:xfrm>
              <a:prstGeom prst="line">
                <a:avLst/>
              </a:prstGeom>
              <a:ln w="38100">
                <a:solidFill>
                  <a:srgbClr val="1E80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42463BC-B072-4757-AE5C-96501282017E}"/>
              </a:ext>
            </a:extLst>
          </p:cNvPr>
          <p:cNvGrpSpPr/>
          <p:nvPr/>
        </p:nvGrpSpPr>
        <p:grpSpPr>
          <a:xfrm>
            <a:off x="543790" y="4340514"/>
            <a:ext cx="967655" cy="507831"/>
            <a:chOff x="3641069" y="4347398"/>
            <a:chExt cx="967655" cy="50783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B18098F-88B4-4A02-BD0D-4C2B90F9615F}"/>
                </a:ext>
              </a:extLst>
            </p:cNvPr>
            <p:cNvSpPr/>
            <p:nvPr/>
          </p:nvSpPr>
          <p:spPr>
            <a:xfrm>
              <a:off x="3789269" y="4347398"/>
              <a:ext cx="819455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이유 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4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F368585-2321-47E4-B4D0-2D9DC11DA895}"/>
                </a:ext>
              </a:extLst>
            </p:cNvPr>
            <p:cNvGrpSpPr/>
            <p:nvPr/>
          </p:nvGrpSpPr>
          <p:grpSpPr>
            <a:xfrm>
              <a:off x="3641069" y="4347398"/>
              <a:ext cx="202453" cy="424543"/>
              <a:chOff x="8626081" y="-284206"/>
              <a:chExt cx="530276" cy="284206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0267C534-1C22-4770-94F4-8A93653582E4}"/>
                  </a:ext>
                </a:extLst>
              </p:cNvPr>
              <p:cNvCxnSpPr/>
              <p:nvPr/>
            </p:nvCxnSpPr>
            <p:spPr>
              <a:xfrm>
                <a:off x="8626081" y="-190094"/>
                <a:ext cx="247134" cy="185351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3F32C5C3-98DF-4F97-B189-CD45E4C142E5}"/>
                  </a:ext>
                </a:extLst>
              </p:cNvPr>
              <p:cNvCxnSpPr/>
              <p:nvPr/>
            </p:nvCxnSpPr>
            <p:spPr>
              <a:xfrm flipV="1">
                <a:off x="8872151" y="-284206"/>
                <a:ext cx="284206" cy="28420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72E11AD-518E-4454-85C2-7E872C46FEFD}"/>
              </a:ext>
            </a:extLst>
          </p:cNvPr>
          <p:cNvGrpSpPr/>
          <p:nvPr/>
        </p:nvGrpSpPr>
        <p:grpSpPr>
          <a:xfrm>
            <a:off x="269548" y="2051517"/>
            <a:ext cx="388917" cy="3050856"/>
            <a:chOff x="269548" y="2051517"/>
            <a:chExt cx="388917" cy="3050856"/>
          </a:xfrm>
          <a:solidFill>
            <a:srgbClr val="1E803F"/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D9CA875-D934-48E8-9DBC-005240EA62C9}"/>
                </a:ext>
              </a:extLst>
            </p:cNvPr>
            <p:cNvSpPr/>
            <p:nvPr/>
          </p:nvSpPr>
          <p:spPr>
            <a:xfrm>
              <a:off x="269548" y="2051517"/>
              <a:ext cx="119124" cy="30508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F2EA1E1A-8616-4A67-AA56-B927A43590BA}"/>
                </a:ext>
              </a:extLst>
            </p:cNvPr>
            <p:cNvSpPr/>
            <p:nvPr/>
          </p:nvSpPr>
          <p:spPr>
            <a:xfrm>
              <a:off x="383743" y="2051518"/>
              <a:ext cx="229866" cy="160341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49D3605F-8CB2-43A4-A5CC-622670D1387E}"/>
                </a:ext>
              </a:extLst>
            </p:cNvPr>
            <p:cNvSpPr/>
            <p:nvPr/>
          </p:nvSpPr>
          <p:spPr>
            <a:xfrm rot="10800000">
              <a:off x="390210" y="4934351"/>
              <a:ext cx="268255" cy="168022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5F728A8-45F4-48C5-B61E-2C2CE9667299}"/>
              </a:ext>
            </a:extLst>
          </p:cNvPr>
          <p:cNvGrpSpPr/>
          <p:nvPr/>
        </p:nvGrpSpPr>
        <p:grpSpPr>
          <a:xfrm>
            <a:off x="11712468" y="2058189"/>
            <a:ext cx="379085" cy="3050856"/>
            <a:chOff x="269548" y="2051517"/>
            <a:chExt cx="379085" cy="3050856"/>
          </a:xfrm>
          <a:solidFill>
            <a:srgbClr val="1E803F"/>
          </a:solidFill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EF0AF58-73D4-4EB8-8440-82A124D235B0}"/>
                </a:ext>
              </a:extLst>
            </p:cNvPr>
            <p:cNvSpPr/>
            <p:nvPr/>
          </p:nvSpPr>
          <p:spPr>
            <a:xfrm>
              <a:off x="269548" y="2051517"/>
              <a:ext cx="119124" cy="30508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6854A297-1F70-4CEB-979B-790E95D7D80C}"/>
                </a:ext>
              </a:extLst>
            </p:cNvPr>
            <p:cNvSpPr/>
            <p:nvPr/>
          </p:nvSpPr>
          <p:spPr>
            <a:xfrm>
              <a:off x="383743" y="2051518"/>
              <a:ext cx="229866" cy="160341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98B33012-D0D7-4B81-9B8E-9A98D5006F35}"/>
                </a:ext>
              </a:extLst>
            </p:cNvPr>
            <p:cNvSpPr/>
            <p:nvPr/>
          </p:nvSpPr>
          <p:spPr>
            <a:xfrm rot="10800000">
              <a:off x="380378" y="4934351"/>
              <a:ext cx="268255" cy="168022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E91AB-CB5A-4D68-84B9-344F8EE49A41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12931C8-005C-4563-80E5-A57721D39692}"/>
              </a:ext>
            </a:extLst>
          </p:cNvPr>
          <p:cNvGrpSpPr/>
          <p:nvPr/>
        </p:nvGrpSpPr>
        <p:grpSpPr>
          <a:xfrm>
            <a:off x="543790" y="3063429"/>
            <a:ext cx="958037" cy="455317"/>
            <a:chOff x="2076528" y="2671947"/>
            <a:chExt cx="958037" cy="455317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93A67A0-F04D-462A-B4CC-C2D46336EEA0}"/>
                </a:ext>
              </a:extLst>
            </p:cNvPr>
            <p:cNvSpPr/>
            <p:nvPr/>
          </p:nvSpPr>
          <p:spPr>
            <a:xfrm>
              <a:off x="2224728" y="2671947"/>
              <a:ext cx="809837" cy="4553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이유 </a:t>
              </a:r>
              <a:r>
                <a:rPr lang="en-US" altLang="ko-KR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2</a:t>
              </a: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1ACFDFCB-19B3-49E8-A6AB-8FE46EF4E0EB}"/>
                </a:ext>
              </a:extLst>
            </p:cNvPr>
            <p:cNvGrpSpPr/>
            <p:nvPr/>
          </p:nvGrpSpPr>
          <p:grpSpPr>
            <a:xfrm>
              <a:off x="2076528" y="2671947"/>
              <a:ext cx="202453" cy="424543"/>
              <a:chOff x="8626081" y="-284206"/>
              <a:chExt cx="530276" cy="284206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970F6815-DA5B-4497-AB00-361D7728B2A1}"/>
                  </a:ext>
                </a:extLst>
              </p:cNvPr>
              <p:cNvCxnSpPr/>
              <p:nvPr/>
            </p:nvCxnSpPr>
            <p:spPr>
              <a:xfrm>
                <a:off x="8626081" y="-190094"/>
                <a:ext cx="247134" cy="185351"/>
              </a:xfrm>
              <a:prstGeom prst="line">
                <a:avLst/>
              </a:prstGeom>
              <a:ln w="38100">
                <a:solidFill>
                  <a:srgbClr val="1E80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B5F07B1A-F6E8-4DF7-BAF3-F5F8FE7A32D6}"/>
                  </a:ext>
                </a:extLst>
              </p:cNvPr>
              <p:cNvCxnSpPr/>
              <p:nvPr/>
            </p:nvCxnSpPr>
            <p:spPr>
              <a:xfrm flipV="1">
                <a:off x="8872151" y="-284206"/>
                <a:ext cx="284206" cy="284206"/>
              </a:xfrm>
              <a:prstGeom prst="line">
                <a:avLst/>
              </a:prstGeom>
              <a:ln w="38100">
                <a:solidFill>
                  <a:srgbClr val="1E80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65AD29C-9426-4047-955A-CDAB401842A1}"/>
              </a:ext>
            </a:extLst>
          </p:cNvPr>
          <p:cNvGrpSpPr/>
          <p:nvPr/>
        </p:nvGrpSpPr>
        <p:grpSpPr>
          <a:xfrm>
            <a:off x="543790" y="3715676"/>
            <a:ext cx="958037" cy="507831"/>
            <a:chOff x="2076528" y="2671947"/>
            <a:chExt cx="958037" cy="507831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C7710E8-3350-4C95-88CA-EAF016B328A8}"/>
                </a:ext>
              </a:extLst>
            </p:cNvPr>
            <p:cNvSpPr/>
            <p:nvPr/>
          </p:nvSpPr>
          <p:spPr>
            <a:xfrm>
              <a:off x="2224728" y="2671947"/>
              <a:ext cx="809837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이유 </a:t>
              </a:r>
              <a:r>
                <a:rPr lang="en-US" altLang="ko-KR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3</a:t>
              </a: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6D5E9D8-6A42-4322-9EBD-7A65513BBEB7}"/>
                </a:ext>
              </a:extLst>
            </p:cNvPr>
            <p:cNvGrpSpPr/>
            <p:nvPr/>
          </p:nvGrpSpPr>
          <p:grpSpPr>
            <a:xfrm>
              <a:off x="2076528" y="2671947"/>
              <a:ext cx="202453" cy="424543"/>
              <a:chOff x="8626081" y="-284206"/>
              <a:chExt cx="530276" cy="284206"/>
            </a:xfrm>
          </p:grpSpPr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86C0AF48-EC3E-49FF-BC82-92DC2180AF49}"/>
                  </a:ext>
                </a:extLst>
              </p:cNvPr>
              <p:cNvCxnSpPr/>
              <p:nvPr/>
            </p:nvCxnSpPr>
            <p:spPr>
              <a:xfrm>
                <a:off x="8626081" y="-190094"/>
                <a:ext cx="247134" cy="185351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E39460D6-0AA9-4D55-AC4A-555B32D30564}"/>
                  </a:ext>
                </a:extLst>
              </p:cNvPr>
              <p:cNvCxnSpPr/>
              <p:nvPr/>
            </p:nvCxnSpPr>
            <p:spPr>
              <a:xfrm flipV="1">
                <a:off x="8872151" y="-284206"/>
                <a:ext cx="284206" cy="28420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A94DBEC8-FBA7-49C2-817B-76ED29C7D538}"/>
              </a:ext>
            </a:extLst>
          </p:cNvPr>
          <p:cNvSpPr/>
          <p:nvPr/>
        </p:nvSpPr>
        <p:spPr>
          <a:xfrm>
            <a:off x="5469322" y="2248001"/>
            <a:ext cx="1250282" cy="61929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B7A0171D-8D99-48ED-888F-388920269268}"/>
              </a:ext>
            </a:extLst>
          </p:cNvPr>
          <p:cNvSpPr/>
          <p:nvPr/>
        </p:nvSpPr>
        <p:spPr>
          <a:xfrm>
            <a:off x="5469322" y="2948726"/>
            <a:ext cx="1250282" cy="61929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598BBFF8-3AE0-4597-AB87-95C753F05947}"/>
              </a:ext>
            </a:extLst>
          </p:cNvPr>
          <p:cNvSpPr/>
          <p:nvPr/>
        </p:nvSpPr>
        <p:spPr>
          <a:xfrm>
            <a:off x="5469322" y="3616826"/>
            <a:ext cx="1621192" cy="61929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BFF4F5E2-6498-41ED-851C-F46E90DF5749}"/>
              </a:ext>
            </a:extLst>
          </p:cNvPr>
          <p:cNvSpPr/>
          <p:nvPr/>
        </p:nvSpPr>
        <p:spPr>
          <a:xfrm>
            <a:off x="5469322" y="4303858"/>
            <a:ext cx="2179332" cy="61929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6034C42-D6D6-40D9-AA4E-690C7B91BE94}"/>
              </a:ext>
            </a:extLst>
          </p:cNvPr>
          <p:cNvSpPr/>
          <p:nvPr/>
        </p:nvSpPr>
        <p:spPr>
          <a:xfrm>
            <a:off x="8607837" y="2343918"/>
            <a:ext cx="80983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결과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1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FFD1106-A301-4039-B6FE-20991FB676CB}"/>
              </a:ext>
            </a:extLst>
          </p:cNvPr>
          <p:cNvSpPr/>
          <p:nvPr/>
        </p:nvSpPr>
        <p:spPr>
          <a:xfrm>
            <a:off x="8607837" y="3096069"/>
            <a:ext cx="80983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결과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2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23D74AA-B81E-484E-8DD2-1A02A2D242F7}"/>
              </a:ext>
            </a:extLst>
          </p:cNvPr>
          <p:cNvSpPr/>
          <p:nvPr/>
        </p:nvSpPr>
        <p:spPr>
          <a:xfrm>
            <a:off x="8607837" y="3752100"/>
            <a:ext cx="80983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결과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3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AE6A1BB-C055-462C-B9F3-FB9A25D585A7}"/>
              </a:ext>
            </a:extLst>
          </p:cNvPr>
          <p:cNvSpPr/>
          <p:nvPr/>
        </p:nvSpPr>
        <p:spPr>
          <a:xfrm>
            <a:off x="8607837" y="4451201"/>
            <a:ext cx="80983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결과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4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D08FD71-3EA4-46D7-A68A-7E4159FABD1F}"/>
              </a:ext>
            </a:extLst>
          </p:cNvPr>
          <p:cNvGrpSpPr/>
          <p:nvPr/>
        </p:nvGrpSpPr>
        <p:grpSpPr>
          <a:xfrm>
            <a:off x="8599089" y="839020"/>
            <a:ext cx="2457724" cy="1223156"/>
            <a:chOff x="5069359" y="-13391"/>
            <a:chExt cx="2457724" cy="1223156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6E7C89C-D1A0-4855-8660-4C64FCFB551E}"/>
                </a:ext>
              </a:extLst>
            </p:cNvPr>
            <p:cNvSpPr txBox="1"/>
            <p:nvPr/>
          </p:nvSpPr>
          <p:spPr>
            <a:xfrm>
              <a:off x="5069359" y="101769"/>
              <a:ext cx="245772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1E803F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B  I  G</a:t>
              </a:r>
              <a:endParaRPr lang="ko-KR" altLang="en-US" sz="6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97C09F09-E291-4F5B-9206-17093A2962D3}"/>
                </a:ext>
              </a:extLst>
            </p:cNvPr>
            <p:cNvSpPr/>
            <p:nvPr/>
          </p:nvSpPr>
          <p:spPr>
            <a:xfrm>
              <a:off x="5356119" y="25568"/>
              <a:ext cx="101601" cy="101601"/>
            </a:xfrm>
            <a:prstGeom prst="ellipse">
              <a:avLst/>
            </a:prstGeom>
            <a:solidFill>
              <a:srgbClr val="1E8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8BC9DB1B-0849-4043-9838-A17064282A26}"/>
                </a:ext>
              </a:extLst>
            </p:cNvPr>
            <p:cNvSpPr/>
            <p:nvPr/>
          </p:nvSpPr>
          <p:spPr>
            <a:xfrm>
              <a:off x="6298221" y="-13391"/>
              <a:ext cx="101601" cy="101601"/>
            </a:xfrm>
            <a:prstGeom prst="ellipse">
              <a:avLst/>
            </a:prstGeom>
            <a:solidFill>
              <a:srgbClr val="1E8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7F25E2CD-1206-445D-A7BC-3CAB69D20FC3}"/>
                </a:ext>
              </a:extLst>
            </p:cNvPr>
            <p:cNvSpPr/>
            <p:nvPr/>
          </p:nvSpPr>
          <p:spPr>
            <a:xfrm>
              <a:off x="7288165" y="-3613"/>
              <a:ext cx="101601" cy="101601"/>
            </a:xfrm>
            <a:prstGeom prst="ellipse">
              <a:avLst/>
            </a:prstGeom>
            <a:solidFill>
              <a:srgbClr val="1E8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229F0366-DC94-4ED8-BE79-753942441E16}"/>
              </a:ext>
            </a:extLst>
          </p:cNvPr>
          <p:cNvSpPr txBox="1"/>
          <p:nvPr/>
        </p:nvSpPr>
        <p:spPr>
          <a:xfrm>
            <a:off x="8825042" y="4997647"/>
            <a:ext cx="19928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en-US" altLang="ko-KR" sz="6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Data</a:t>
            </a:r>
            <a:endParaRPr lang="ko-KR" altLang="en-US" sz="6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9091E4A-DFF8-4F58-BE11-0A663D4A827A}"/>
              </a:ext>
            </a:extLst>
          </p:cNvPr>
          <p:cNvSpPr/>
          <p:nvPr/>
        </p:nvSpPr>
        <p:spPr>
          <a:xfrm>
            <a:off x="157890" y="683139"/>
            <a:ext cx="4033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Project Evaluation</a:t>
            </a:r>
            <a:endParaRPr lang="ko-KR" altLang="en-US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5818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A202F6-BD52-4301-847A-B77D1B9FD3B2}"/>
              </a:ext>
            </a:extLst>
          </p:cNvPr>
          <p:cNvSpPr/>
          <p:nvPr/>
        </p:nvSpPr>
        <p:spPr>
          <a:xfrm>
            <a:off x="4080192" y="2921168"/>
            <a:ext cx="4031616" cy="1015663"/>
          </a:xfrm>
          <a:prstGeom prst="rect">
            <a:avLst/>
          </a:prstGeom>
          <a:solidFill>
            <a:srgbClr val="006DB5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0906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346E23CE-8512-4D56-B872-8F7978ED6DAF}"/>
              </a:ext>
            </a:extLst>
          </p:cNvPr>
          <p:cNvSpPr/>
          <p:nvPr/>
        </p:nvSpPr>
        <p:spPr>
          <a:xfrm>
            <a:off x="1179094" y="2155617"/>
            <a:ext cx="10202779" cy="2638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EEE19A-CE5A-4BC8-BFEF-381DB8EE4B15}"/>
              </a:ext>
            </a:extLst>
          </p:cNvPr>
          <p:cNvSpPr/>
          <p:nvPr/>
        </p:nvSpPr>
        <p:spPr>
          <a:xfrm>
            <a:off x="0" y="2885440"/>
            <a:ext cx="12192000" cy="1005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1/2 액자 10">
            <a:extLst>
              <a:ext uri="{FF2B5EF4-FFF2-40B4-BE49-F238E27FC236}">
                <a16:creationId xmlns:a16="http://schemas.microsoft.com/office/drawing/2014/main" id="{8B9C5D73-67C1-4F77-B2FC-DD95361DC0CD}"/>
              </a:ext>
            </a:extLst>
          </p:cNvPr>
          <p:cNvSpPr/>
          <p:nvPr/>
        </p:nvSpPr>
        <p:spPr>
          <a:xfrm>
            <a:off x="1030359" y="2007136"/>
            <a:ext cx="975360" cy="1056640"/>
          </a:xfrm>
          <a:prstGeom prst="halfFrame">
            <a:avLst>
              <a:gd name="adj1" fmla="val 7291"/>
              <a:gd name="adj2" fmla="val 8333"/>
            </a:avLst>
          </a:prstGeom>
          <a:solidFill>
            <a:srgbClr val="1E8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1/2 액자 11">
            <a:extLst>
              <a:ext uri="{FF2B5EF4-FFF2-40B4-BE49-F238E27FC236}">
                <a16:creationId xmlns:a16="http://schemas.microsoft.com/office/drawing/2014/main" id="{E76FF901-2609-4BE3-9025-4262A685F436}"/>
              </a:ext>
            </a:extLst>
          </p:cNvPr>
          <p:cNvSpPr/>
          <p:nvPr/>
        </p:nvSpPr>
        <p:spPr>
          <a:xfrm rot="10800000">
            <a:off x="10529159" y="3867216"/>
            <a:ext cx="975360" cy="1056640"/>
          </a:xfrm>
          <a:prstGeom prst="halfFrame">
            <a:avLst>
              <a:gd name="adj1" fmla="val 7291"/>
              <a:gd name="adj2" fmla="val 8333"/>
            </a:avLst>
          </a:prstGeom>
          <a:solidFill>
            <a:srgbClr val="1E8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232A27-0C3E-47D8-8974-D157919C299D}"/>
              </a:ext>
            </a:extLst>
          </p:cNvPr>
          <p:cNvSpPr/>
          <p:nvPr/>
        </p:nvSpPr>
        <p:spPr>
          <a:xfrm>
            <a:off x="2148322" y="5007710"/>
            <a:ext cx="3418178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kern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설명 </a:t>
            </a:r>
            <a:r>
              <a:rPr lang="en-US" altLang="ko-KR" sz="1200" kern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2</a:t>
            </a:r>
            <a:endParaRPr lang="ko-KR" altLang="ko-KR" sz="1200" kern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DF2F84A-B95F-41F2-9A97-BDCAF041846E}"/>
              </a:ext>
            </a:extLst>
          </p:cNvPr>
          <p:cNvGrpSpPr/>
          <p:nvPr/>
        </p:nvGrpSpPr>
        <p:grpSpPr>
          <a:xfrm>
            <a:off x="1385977" y="4473710"/>
            <a:ext cx="762345" cy="663939"/>
            <a:chOff x="10001740" y="642838"/>
            <a:chExt cx="762345" cy="663939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BCCF756-65A7-4848-BBFF-C00A8E9DFBC2}"/>
                </a:ext>
              </a:extLst>
            </p:cNvPr>
            <p:cNvCxnSpPr/>
            <p:nvPr/>
          </p:nvCxnSpPr>
          <p:spPr>
            <a:xfrm>
              <a:off x="10001740" y="642838"/>
              <a:ext cx="670560" cy="570283"/>
            </a:xfrm>
            <a:prstGeom prst="line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F0ACC83-C465-4335-8362-EB2D8B625B14}"/>
                </a:ext>
              </a:extLst>
            </p:cNvPr>
            <p:cNvSpPr/>
            <p:nvPr/>
          </p:nvSpPr>
          <p:spPr>
            <a:xfrm>
              <a:off x="10672300" y="1213121"/>
              <a:ext cx="91785" cy="93656"/>
            </a:xfrm>
            <a:prstGeom prst="rect">
              <a:avLst/>
            </a:prstGeom>
            <a:noFill/>
            <a:ln w="25400">
              <a:solidFill>
                <a:srgbClr val="1E80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CDB20C9-796C-4911-AA64-CCFDC78DA446}"/>
              </a:ext>
            </a:extLst>
          </p:cNvPr>
          <p:cNvGrpSpPr/>
          <p:nvPr/>
        </p:nvGrpSpPr>
        <p:grpSpPr>
          <a:xfrm rot="16407784">
            <a:off x="4186940" y="1756345"/>
            <a:ext cx="762345" cy="663939"/>
            <a:chOff x="10001740" y="642838"/>
            <a:chExt cx="762345" cy="663939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EDE2505-2BA1-47B3-B23E-C05AEDF21E86}"/>
                </a:ext>
              </a:extLst>
            </p:cNvPr>
            <p:cNvCxnSpPr/>
            <p:nvPr/>
          </p:nvCxnSpPr>
          <p:spPr>
            <a:xfrm>
              <a:off x="10001740" y="642838"/>
              <a:ext cx="670560" cy="570283"/>
            </a:xfrm>
            <a:prstGeom prst="line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B2A120A-D0BA-46DA-94C3-99056CCBEBBA}"/>
                </a:ext>
              </a:extLst>
            </p:cNvPr>
            <p:cNvSpPr/>
            <p:nvPr/>
          </p:nvSpPr>
          <p:spPr>
            <a:xfrm>
              <a:off x="10672300" y="1213121"/>
              <a:ext cx="91785" cy="93656"/>
            </a:xfrm>
            <a:prstGeom prst="rect">
              <a:avLst/>
            </a:prstGeom>
            <a:noFill/>
            <a:ln w="25400">
              <a:solidFill>
                <a:srgbClr val="1E80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AEDA3D0-52BF-4417-B0D8-34748287CEC1}"/>
              </a:ext>
            </a:extLst>
          </p:cNvPr>
          <p:cNvSpPr/>
          <p:nvPr/>
        </p:nvSpPr>
        <p:spPr>
          <a:xfrm>
            <a:off x="4872985" y="1628888"/>
            <a:ext cx="5829300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kern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설명 </a:t>
            </a:r>
            <a:r>
              <a:rPr lang="en-US" altLang="ko-KR" sz="1200" kern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1</a:t>
            </a:r>
            <a:endParaRPr lang="ko-KR" altLang="ko-KR" sz="1200" kern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132A489-B5F3-4D10-ADE0-B0431740E4E2}"/>
              </a:ext>
            </a:extLst>
          </p:cNvPr>
          <p:cNvGrpSpPr/>
          <p:nvPr/>
        </p:nvGrpSpPr>
        <p:grpSpPr>
          <a:xfrm>
            <a:off x="4200344" y="664381"/>
            <a:ext cx="4581773" cy="705110"/>
            <a:chOff x="4112527" y="630841"/>
            <a:chExt cx="4581773" cy="705110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B9C1A7DE-639D-424C-8C61-E3AEC62F58C9}"/>
                </a:ext>
              </a:extLst>
            </p:cNvPr>
            <p:cNvCxnSpPr/>
            <p:nvPr/>
          </p:nvCxnSpPr>
          <p:spPr>
            <a:xfrm>
              <a:off x="4112527" y="1116404"/>
              <a:ext cx="4581773" cy="0"/>
            </a:xfrm>
            <a:prstGeom prst="line">
              <a:avLst/>
            </a:prstGeom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24F1F4E-6624-4522-BDB5-51B03088046E}"/>
                </a:ext>
              </a:extLst>
            </p:cNvPr>
            <p:cNvGrpSpPr/>
            <p:nvPr/>
          </p:nvGrpSpPr>
          <p:grpSpPr>
            <a:xfrm>
              <a:off x="4885671" y="630841"/>
              <a:ext cx="2671910" cy="705110"/>
              <a:chOff x="4163585" y="638663"/>
              <a:chExt cx="2671910" cy="70511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398A4EB-7036-464D-8B13-206CBEB5F69B}"/>
                  </a:ext>
                </a:extLst>
              </p:cNvPr>
              <p:cNvSpPr/>
              <p:nvPr/>
            </p:nvSpPr>
            <p:spPr>
              <a:xfrm>
                <a:off x="4823470" y="887879"/>
                <a:ext cx="2012025" cy="45589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sz="2400" kern="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D374BDEF-3ECB-48D6-92F3-7BF6EB802DE1}"/>
                  </a:ext>
                </a:extLst>
              </p:cNvPr>
              <p:cNvGrpSpPr/>
              <p:nvPr/>
            </p:nvGrpSpPr>
            <p:grpSpPr>
              <a:xfrm>
                <a:off x="4163585" y="638663"/>
                <a:ext cx="2664670" cy="703575"/>
                <a:chOff x="1701974" y="130373"/>
                <a:chExt cx="2664670" cy="703575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729E3F44-9557-4FDC-824A-B0613A885256}"/>
                    </a:ext>
                  </a:extLst>
                </p:cNvPr>
                <p:cNvSpPr/>
                <p:nvPr/>
              </p:nvSpPr>
              <p:spPr>
                <a:xfrm>
                  <a:off x="1701974" y="365188"/>
                  <a:ext cx="2664670" cy="468760"/>
                </a:xfrm>
                <a:prstGeom prst="rect">
                  <a:avLst/>
                </a:prstGeom>
                <a:solidFill>
                  <a:srgbClr val="1E80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Steam review data</a:t>
                  </a: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3840F749-7181-457B-84D2-6B56AF035FBF}"/>
                    </a:ext>
                  </a:extLst>
                </p:cNvPr>
                <p:cNvSpPr/>
                <p:nvPr/>
              </p:nvSpPr>
              <p:spPr>
                <a:xfrm>
                  <a:off x="2754686" y="130373"/>
                  <a:ext cx="3000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kern="10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아리따-돋움(TTF)-Light" panose="02020603020101020101" pitchFamily="18" charset="-127"/>
                      <a:ea typeface="아리따-돋움(TTF)-Light" panose="02020603020101020101" pitchFamily="18" charset="-127"/>
                      <a:cs typeface="Times New Roman" panose="02020603050405020304" pitchFamily="18" charset="0"/>
                    </a:rPr>
                    <a:t> </a:t>
                  </a:r>
                  <a:r>
                    <a:rPr lang="ko-KR" altLang="en-US" kern="10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아리따-돋움(TTF)-Light" panose="02020603020101020101" pitchFamily="18" charset="-127"/>
                      <a:ea typeface="아리따-돋움(TTF)-Light" panose="02020603020101020101" pitchFamily="18" charset="-127"/>
                      <a:cs typeface="Times New Roman" panose="02020603050405020304" pitchFamily="18" charset="0"/>
                    </a:rPr>
                    <a:t> </a:t>
                  </a:r>
                  <a:endParaRPr lang="ko-KR" altLang="en-US" dirty="0">
                    <a:solidFill>
                      <a:schemeClr val="bg1"/>
                    </a:solidFill>
                    <a:latin typeface="아리따-돋움(TTF)-Light" panose="02020603020101020101" pitchFamily="18" charset="-127"/>
                    <a:ea typeface="아리따-돋움(TTF)-Light" panose="02020603020101020101" pitchFamily="18" charset="-127"/>
                  </a:endParaRPr>
                </a:p>
              </p:txBody>
            </p:sp>
          </p:grp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FAE63DD-829B-4655-88CA-237191BA21A9}"/>
              </a:ext>
            </a:extLst>
          </p:cNvPr>
          <p:cNvSpPr txBox="1"/>
          <p:nvPr/>
        </p:nvSpPr>
        <p:spPr>
          <a:xfrm>
            <a:off x="42848" y="294263"/>
            <a:ext cx="189501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 Data subject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284CC68-7224-4DDA-9BE4-E84F6B4F2F62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60641CF-C7A9-456C-8B7D-C927A3CD2D51}"/>
              </a:ext>
            </a:extLst>
          </p:cNvPr>
          <p:cNvSpPr/>
          <p:nvPr/>
        </p:nvSpPr>
        <p:spPr>
          <a:xfrm>
            <a:off x="7470746" y="5249259"/>
            <a:ext cx="282973" cy="332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Times New Roman" panose="02020603050405020304" pitchFamily="18" charset="0"/>
              </a:rPr>
              <a:t> </a:t>
            </a:r>
            <a:endParaRPr lang="en-US" altLang="ko-KR" kern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FE4153B-F628-45B8-81C4-EB13A0464ED8}"/>
              </a:ext>
            </a:extLst>
          </p:cNvPr>
          <p:cNvGrpSpPr/>
          <p:nvPr/>
        </p:nvGrpSpPr>
        <p:grpSpPr>
          <a:xfrm>
            <a:off x="6508151" y="5058468"/>
            <a:ext cx="1338090" cy="370245"/>
            <a:chOff x="8291710" y="207480"/>
            <a:chExt cx="1146109" cy="433172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A2FBE51-E405-4C46-8801-C63C359B9E24}"/>
                </a:ext>
              </a:extLst>
            </p:cNvPr>
            <p:cNvSpPr/>
            <p:nvPr/>
          </p:nvSpPr>
          <p:spPr>
            <a:xfrm>
              <a:off x="8291711" y="207480"/>
              <a:ext cx="811649" cy="394560"/>
            </a:xfrm>
            <a:prstGeom prst="rect">
              <a:avLst/>
            </a:prstGeom>
            <a:noFill/>
            <a:ln w="25400">
              <a:solidFill>
                <a:srgbClr val="1E80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82695B1-CC95-418D-8469-65CC6E0B5DD2}"/>
                </a:ext>
              </a:extLst>
            </p:cNvPr>
            <p:cNvSpPr/>
            <p:nvPr/>
          </p:nvSpPr>
          <p:spPr>
            <a:xfrm>
              <a:off x="8291710" y="213649"/>
              <a:ext cx="1146109" cy="4270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kern="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1E803F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Times New Roman" panose="02020603050405020304" pitchFamily="18" charset="0"/>
                </a:rPr>
                <a:t>F</a:t>
              </a:r>
              <a:r>
                <a:rPr lang="en-US" altLang="ko-KR" kern="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Times New Roman" panose="02020603050405020304" pitchFamily="18" charset="0"/>
                </a:rPr>
                <a:t>eature</a:t>
              </a:r>
              <a:endParaRPr lang="ko-KR" altLang="ko-KR" kern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B9D08A2-E5BF-450B-B555-421DDDF01AD5}"/>
              </a:ext>
            </a:extLst>
          </p:cNvPr>
          <p:cNvSpPr txBox="1"/>
          <p:nvPr/>
        </p:nvSpPr>
        <p:spPr>
          <a:xfrm>
            <a:off x="6508151" y="4942733"/>
            <a:ext cx="56967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E803F"/>
                </a:solidFill>
              </a:rPr>
              <a:t>글</a:t>
            </a:r>
            <a:endParaRPr lang="en-US" altLang="ko-KR" dirty="0">
              <a:solidFill>
                <a:srgbClr val="1E803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E803F"/>
                </a:solidFill>
              </a:rPr>
              <a:t>글</a:t>
            </a:r>
            <a:endParaRPr lang="en-US" altLang="ko-KR" dirty="0">
              <a:solidFill>
                <a:srgbClr val="1E803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E803F"/>
                </a:solidFill>
              </a:rPr>
              <a:t>글</a:t>
            </a:r>
            <a:endParaRPr lang="en-US" altLang="ko-KR" dirty="0">
              <a:solidFill>
                <a:srgbClr val="1E803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rgbClr val="1E80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479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9F5F200-EDF5-41C9-BAC8-2983F4DBB6AC}"/>
              </a:ext>
            </a:extLst>
          </p:cNvPr>
          <p:cNvSpPr txBox="1"/>
          <p:nvPr/>
        </p:nvSpPr>
        <p:spPr>
          <a:xfrm>
            <a:off x="42848" y="294263"/>
            <a:ext cx="189501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 Data subject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52D5AF-4AF2-4738-BE57-0856AD5855A9}"/>
              </a:ext>
            </a:extLst>
          </p:cNvPr>
          <p:cNvSpPr/>
          <p:nvPr/>
        </p:nvSpPr>
        <p:spPr>
          <a:xfrm>
            <a:off x="303933" y="5396766"/>
            <a:ext cx="6096000" cy="1323439"/>
          </a:xfrm>
          <a:prstGeom prst="rect">
            <a:avLst/>
          </a:prstGeom>
          <a:ln>
            <a:solidFill>
              <a:srgbClr val="1E803F"/>
            </a:solidFill>
          </a:ln>
        </p:spPr>
        <p:txBody>
          <a:bodyPr>
            <a:spAutoFit/>
          </a:bodyPr>
          <a:lstStyle/>
          <a:p>
            <a:pPr algn="ctr"/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This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is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the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best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trimmer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I've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used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 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It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stopped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working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after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4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years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 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contacted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the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seller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  The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immediate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response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was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a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free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replacement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 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That's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excellent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en-US" altLang="ko-KR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“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나는 </a:t>
            </a:r>
            <a:r>
              <a:rPr lang="en-US" altLang="ko-KR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4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년 전에 이 제품을 구매하고 최근에 고장이 났다</a:t>
            </a:r>
            <a:r>
              <a:rPr lang="en-US" altLang="ko-KR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본사에 연락을 하니 새로운 제품으로 교체해주었다</a:t>
            </a:r>
            <a:r>
              <a:rPr lang="en-US" altLang="ko-KR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.”</a:t>
            </a:r>
            <a:endParaRPr lang="ko-KR" altLang="en-US" sz="16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CD3375-1DA5-4810-B2B3-15CF53E0552E}"/>
              </a:ext>
            </a:extLst>
          </p:cNvPr>
          <p:cNvSpPr/>
          <p:nvPr/>
        </p:nvSpPr>
        <p:spPr>
          <a:xfrm>
            <a:off x="303933" y="1309508"/>
            <a:ext cx="6096000" cy="2800767"/>
          </a:xfrm>
          <a:prstGeom prst="rect">
            <a:avLst/>
          </a:prstGeom>
          <a:ln>
            <a:solidFill>
              <a:srgbClr val="1E803F"/>
            </a:solidFill>
          </a:ln>
        </p:spPr>
        <p:txBody>
          <a:bodyPr>
            <a:spAutoFit/>
          </a:bodyPr>
          <a:lstStyle/>
          <a:p>
            <a:pPr algn="ctr"/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I've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had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it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for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almost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2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years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now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May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2017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it's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been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reliable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powerful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strong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it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cuts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all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my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nose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hairs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actually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have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another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one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a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different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brand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the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Panasonic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one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this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one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here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is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better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than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the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Panasonic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but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the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Panasonic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one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has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the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little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curved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tip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that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helps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if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this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one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had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that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it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would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be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the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best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because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it's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strong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and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durable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I've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had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it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for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a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while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and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has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taken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plenty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of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falls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when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the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Panasonic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Falls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sometimes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got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to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shake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it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to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get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it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back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working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but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it's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still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working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also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but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this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one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is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fine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it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just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doesn't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have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the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curved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tip</a:t>
            </a:r>
            <a:endParaRPr lang="en-US" altLang="ko-KR" sz="1600" b="1" dirty="0">
              <a:ln>
                <a:solidFill>
                  <a:srgbClr val="1E803F">
                    <a:alpha val="0"/>
                  </a:srgb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algn="ctr"/>
            <a:r>
              <a:rPr lang="en-US" altLang="ko-KR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“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나는 이 제품을 </a:t>
            </a:r>
            <a:r>
              <a:rPr lang="en-US" altLang="ko-KR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2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년 전에 구매하였다</a:t>
            </a:r>
            <a:r>
              <a:rPr lang="en-US" altLang="ko-KR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파나소닉과 비교한다면 파나소닉은 더 이상 작동하지 않는다</a:t>
            </a:r>
            <a:r>
              <a:rPr lang="en-US" altLang="ko-KR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이 제품은 여전히 훌륭하게 작동한다</a:t>
            </a:r>
            <a:r>
              <a:rPr lang="en-US" altLang="ko-KR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.”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C7E652-4BA1-4E62-8220-CD8CE70DB2B1}"/>
              </a:ext>
            </a:extLst>
          </p:cNvPr>
          <p:cNvSpPr/>
          <p:nvPr/>
        </p:nvSpPr>
        <p:spPr>
          <a:xfrm>
            <a:off x="303933" y="4294732"/>
            <a:ext cx="6096000" cy="861774"/>
          </a:xfrm>
          <a:prstGeom prst="rect">
            <a:avLst/>
          </a:prstGeom>
          <a:ln>
            <a:solidFill>
              <a:srgbClr val="1E803F"/>
            </a:solidFill>
          </a:ln>
        </p:spPr>
        <p:txBody>
          <a:bodyPr>
            <a:spAutoFit/>
          </a:bodyPr>
          <a:lstStyle/>
          <a:p>
            <a:pPr algn="ctr"/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Have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been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using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this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trimmer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for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about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a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month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now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So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far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no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issues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/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concerns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It's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been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working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nicely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en-US" altLang="ko-KR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“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이 제품에 대한 다른 이슈나</a:t>
            </a:r>
            <a:r>
              <a:rPr lang="en-US" altLang="ko-KR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걱정은 필요 없다</a:t>
            </a:r>
            <a:r>
              <a:rPr lang="en-US" altLang="ko-KR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 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매우 잘 작동한다</a:t>
            </a:r>
            <a:r>
              <a:rPr lang="en-US" altLang="ko-KR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.” </a:t>
            </a:r>
            <a:endParaRPr lang="ko-KR" altLang="en-US" sz="16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B4C171-25DE-4929-A713-CA9020E63F74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1366F3-2EA5-4134-A41E-6C15E84DFE87}"/>
              </a:ext>
            </a:extLst>
          </p:cNvPr>
          <p:cNvSpPr/>
          <p:nvPr/>
        </p:nvSpPr>
        <p:spPr>
          <a:xfrm>
            <a:off x="210312" y="632608"/>
            <a:ext cx="5281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Review example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15416" y="1664043"/>
            <a:ext cx="3459892" cy="4151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예시로 들 게임 사진 </a:t>
            </a:r>
            <a:r>
              <a:rPr lang="ko-KR" altLang="en-US" dirty="0" err="1"/>
              <a:t>넣을겁니다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9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2F0DFF-6DCD-454F-BAEA-8084935CD955}"/>
              </a:ext>
            </a:extLst>
          </p:cNvPr>
          <p:cNvSpPr/>
          <p:nvPr/>
        </p:nvSpPr>
        <p:spPr>
          <a:xfrm>
            <a:off x="1179094" y="1771417"/>
            <a:ext cx="10202779" cy="3664851"/>
          </a:xfrm>
          <a:prstGeom prst="rect">
            <a:avLst/>
          </a:prstGeom>
          <a:solidFill>
            <a:srgbClr val="1E8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C63E14-4A63-47EC-BB59-18032E4A4D3E}"/>
              </a:ext>
            </a:extLst>
          </p:cNvPr>
          <p:cNvSpPr/>
          <p:nvPr/>
        </p:nvSpPr>
        <p:spPr>
          <a:xfrm>
            <a:off x="0" y="2344153"/>
            <a:ext cx="12192000" cy="30921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1/2 액자 13">
            <a:extLst>
              <a:ext uri="{FF2B5EF4-FFF2-40B4-BE49-F238E27FC236}">
                <a16:creationId xmlns:a16="http://schemas.microsoft.com/office/drawing/2014/main" id="{00735D5C-237D-4083-A133-C1B39C8C6436}"/>
              </a:ext>
            </a:extLst>
          </p:cNvPr>
          <p:cNvSpPr/>
          <p:nvPr/>
        </p:nvSpPr>
        <p:spPr>
          <a:xfrm rot="10800000">
            <a:off x="10529159" y="3867216"/>
            <a:ext cx="975360" cy="1056640"/>
          </a:xfrm>
          <a:prstGeom prst="halfFrame">
            <a:avLst>
              <a:gd name="adj1" fmla="val 7291"/>
              <a:gd name="adj2" fmla="val 8333"/>
            </a:avLst>
          </a:prstGeom>
          <a:solidFill>
            <a:srgbClr val="1E8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05053-94D7-4BE8-B99F-9A741339FB5D}"/>
              </a:ext>
            </a:extLst>
          </p:cNvPr>
          <p:cNvSpPr txBox="1"/>
          <p:nvPr/>
        </p:nvSpPr>
        <p:spPr>
          <a:xfrm>
            <a:off x="91440" y="294263"/>
            <a:ext cx="190468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Model Description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B970E0-F89A-40A6-B7FF-2908BA8FCA25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BDB177-10A4-4570-9B30-D085D0345977}"/>
              </a:ext>
            </a:extLst>
          </p:cNvPr>
          <p:cNvSpPr/>
          <p:nvPr/>
        </p:nvSpPr>
        <p:spPr>
          <a:xfrm>
            <a:off x="2278318" y="5516693"/>
            <a:ext cx="8002460" cy="395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kern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모델</a:t>
            </a:r>
            <a:r>
              <a:rPr lang="en-US" altLang="ko-KR" sz="2000" kern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000" kern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설명 줄</a:t>
            </a:r>
            <a:endParaRPr lang="ko-KR" altLang="ko-KR" sz="2400" i="1" kern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E7C89C-D1A0-4855-8660-4C64FCFB551E}"/>
              </a:ext>
            </a:extLst>
          </p:cNvPr>
          <p:cNvSpPr txBox="1"/>
          <p:nvPr/>
        </p:nvSpPr>
        <p:spPr>
          <a:xfrm>
            <a:off x="5289534" y="828801"/>
            <a:ext cx="19800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KNN</a:t>
            </a:r>
            <a:endParaRPr lang="ko-KR" altLang="en-US" sz="6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0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2F0DFF-6DCD-454F-BAEA-8084935CD955}"/>
              </a:ext>
            </a:extLst>
          </p:cNvPr>
          <p:cNvSpPr/>
          <p:nvPr/>
        </p:nvSpPr>
        <p:spPr>
          <a:xfrm>
            <a:off x="1179094" y="1771417"/>
            <a:ext cx="10202779" cy="3664851"/>
          </a:xfrm>
          <a:prstGeom prst="rect">
            <a:avLst/>
          </a:prstGeom>
          <a:solidFill>
            <a:srgbClr val="1E8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C63E14-4A63-47EC-BB59-18032E4A4D3E}"/>
              </a:ext>
            </a:extLst>
          </p:cNvPr>
          <p:cNvSpPr/>
          <p:nvPr/>
        </p:nvSpPr>
        <p:spPr>
          <a:xfrm>
            <a:off x="0" y="2344153"/>
            <a:ext cx="12192000" cy="30921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1/2 액자 13">
            <a:extLst>
              <a:ext uri="{FF2B5EF4-FFF2-40B4-BE49-F238E27FC236}">
                <a16:creationId xmlns:a16="http://schemas.microsoft.com/office/drawing/2014/main" id="{00735D5C-237D-4083-A133-C1B39C8C6436}"/>
              </a:ext>
            </a:extLst>
          </p:cNvPr>
          <p:cNvSpPr/>
          <p:nvPr/>
        </p:nvSpPr>
        <p:spPr>
          <a:xfrm rot="10800000">
            <a:off x="10529159" y="3867216"/>
            <a:ext cx="975360" cy="1056640"/>
          </a:xfrm>
          <a:prstGeom prst="halfFrame">
            <a:avLst>
              <a:gd name="adj1" fmla="val 7291"/>
              <a:gd name="adj2" fmla="val 8333"/>
            </a:avLst>
          </a:prstGeom>
          <a:solidFill>
            <a:srgbClr val="1E8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05053-94D7-4BE8-B99F-9A741339FB5D}"/>
              </a:ext>
            </a:extLst>
          </p:cNvPr>
          <p:cNvSpPr txBox="1"/>
          <p:nvPr/>
        </p:nvSpPr>
        <p:spPr>
          <a:xfrm>
            <a:off x="91440" y="294263"/>
            <a:ext cx="190468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Model Description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B970E0-F89A-40A6-B7FF-2908BA8FCA25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BDB177-10A4-4570-9B30-D085D0345977}"/>
              </a:ext>
            </a:extLst>
          </p:cNvPr>
          <p:cNvSpPr/>
          <p:nvPr/>
        </p:nvSpPr>
        <p:spPr>
          <a:xfrm>
            <a:off x="2278318" y="5516693"/>
            <a:ext cx="8002460" cy="395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kern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모델</a:t>
            </a:r>
            <a:r>
              <a:rPr lang="en-US" altLang="ko-KR" sz="2000" kern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000" kern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설명 줄</a:t>
            </a:r>
            <a:endParaRPr lang="ko-KR" altLang="ko-KR" sz="2400" i="1" kern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E7C89C-D1A0-4855-8660-4C64FCFB551E}"/>
              </a:ext>
            </a:extLst>
          </p:cNvPr>
          <p:cNvSpPr txBox="1"/>
          <p:nvPr/>
        </p:nvSpPr>
        <p:spPr>
          <a:xfrm>
            <a:off x="2236120" y="663421"/>
            <a:ext cx="82930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collaborative filtering</a:t>
            </a:r>
            <a:endParaRPr lang="ko-KR" altLang="en-US" sz="6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178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57A972-E656-480F-8DCA-596B4C1EB5D2}"/>
              </a:ext>
            </a:extLst>
          </p:cNvPr>
          <p:cNvSpPr/>
          <p:nvPr/>
        </p:nvSpPr>
        <p:spPr>
          <a:xfrm>
            <a:off x="-1537" y="4255056"/>
            <a:ext cx="12192000" cy="6880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4417530-C427-4420-9BD0-23B30EDD6EF5}"/>
              </a:ext>
            </a:extLst>
          </p:cNvPr>
          <p:cNvSpPr/>
          <p:nvPr/>
        </p:nvSpPr>
        <p:spPr>
          <a:xfrm>
            <a:off x="0" y="3583617"/>
            <a:ext cx="12192000" cy="6880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5C16FF8-2E9F-4020-8E3E-C22B0A672D60}"/>
              </a:ext>
            </a:extLst>
          </p:cNvPr>
          <p:cNvSpPr/>
          <p:nvPr/>
        </p:nvSpPr>
        <p:spPr>
          <a:xfrm>
            <a:off x="0" y="2898891"/>
            <a:ext cx="12192000" cy="6880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921B01-D06F-4E01-8AD6-0C7F19AEB56A}"/>
              </a:ext>
            </a:extLst>
          </p:cNvPr>
          <p:cNvSpPr/>
          <p:nvPr/>
        </p:nvSpPr>
        <p:spPr>
          <a:xfrm>
            <a:off x="0" y="2211859"/>
            <a:ext cx="12192000" cy="688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47A83-B8ED-4244-BCEA-380A788F4743}"/>
              </a:ext>
            </a:extLst>
          </p:cNvPr>
          <p:cNvSpPr txBox="1"/>
          <p:nvPr/>
        </p:nvSpPr>
        <p:spPr>
          <a:xfrm>
            <a:off x="42848" y="294263"/>
            <a:ext cx="1758815" cy="307777"/>
          </a:xfrm>
          <a:prstGeom prst="rect">
            <a:avLst/>
          </a:prstGeom>
          <a:solidFill>
            <a:srgbClr val="355A96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Implementation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03A7DB-BACB-4AF0-B8CF-8C852EC45FE9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4CD29D-A518-4D8A-84CB-BC2B80E72D1F}"/>
              </a:ext>
            </a:extLst>
          </p:cNvPr>
          <p:cNvGrpSpPr/>
          <p:nvPr/>
        </p:nvGrpSpPr>
        <p:grpSpPr>
          <a:xfrm>
            <a:off x="574607" y="2323569"/>
            <a:ext cx="2444021" cy="454292"/>
            <a:chOff x="2076528" y="2671947"/>
            <a:chExt cx="2444021" cy="45429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268FCA7-C838-4392-91F6-6B055C5B6BA1}"/>
                </a:ext>
              </a:extLst>
            </p:cNvPr>
            <p:cNvSpPr/>
            <p:nvPr/>
          </p:nvSpPr>
          <p:spPr>
            <a:xfrm>
              <a:off x="2224728" y="2671947"/>
              <a:ext cx="2295821" cy="4542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진행 </a:t>
              </a:r>
              <a:r>
                <a:rPr lang="ko-KR" altLang="en-US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5A96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과정</a:t>
              </a:r>
              <a:r>
                <a:rPr lang="en-US" altLang="ko-KR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5A96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1: Crawler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353F093-8E71-4F65-A7CD-241AF74AEEE7}"/>
                </a:ext>
              </a:extLst>
            </p:cNvPr>
            <p:cNvGrpSpPr/>
            <p:nvPr/>
          </p:nvGrpSpPr>
          <p:grpSpPr>
            <a:xfrm>
              <a:off x="2076528" y="2671947"/>
              <a:ext cx="202453" cy="424543"/>
              <a:chOff x="8626081" y="-284206"/>
              <a:chExt cx="530276" cy="284206"/>
            </a:xfrm>
          </p:grpSpPr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AA168484-5ED3-43BF-BB3C-73083EEA14A9}"/>
                  </a:ext>
                </a:extLst>
              </p:cNvPr>
              <p:cNvCxnSpPr/>
              <p:nvPr/>
            </p:nvCxnSpPr>
            <p:spPr>
              <a:xfrm>
                <a:off x="8626081" y="-190094"/>
                <a:ext cx="247134" cy="185351"/>
              </a:xfrm>
              <a:prstGeom prst="line">
                <a:avLst/>
              </a:prstGeom>
              <a:ln w="38100">
                <a:solidFill>
                  <a:srgbClr val="4466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4D124368-4E44-4630-8D09-619C07F65EB3}"/>
                  </a:ext>
                </a:extLst>
              </p:cNvPr>
              <p:cNvCxnSpPr/>
              <p:nvPr/>
            </p:nvCxnSpPr>
            <p:spPr>
              <a:xfrm flipV="1">
                <a:off x="8872151" y="-284206"/>
                <a:ext cx="284206" cy="284206"/>
              </a:xfrm>
              <a:prstGeom prst="line">
                <a:avLst/>
              </a:prstGeom>
              <a:ln w="38100">
                <a:solidFill>
                  <a:srgbClr val="4466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4810754-770A-4060-A85F-A0FBC74EC80C}"/>
              </a:ext>
            </a:extLst>
          </p:cNvPr>
          <p:cNvGrpSpPr/>
          <p:nvPr/>
        </p:nvGrpSpPr>
        <p:grpSpPr>
          <a:xfrm>
            <a:off x="1909542" y="2986427"/>
            <a:ext cx="2266087" cy="454292"/>
            <a:chOff x="2550204" y="3200507"/>
            <a:chExt cx="2266087" cy="45429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3522AC2-2895-4CB1-9477-8C97C32C0D3B}"/>
                </a:ext>
              </a:extLst>
            </p:cNvPr>
            <p:cNvSpPr/>
            <p:nvPr/>
          </p:nvSpPr>
          <p:spPr>
            <a:xfrm>
              <a:off x="2698404" y="3200507"/>
              <a:ext cx="2117887" cy="4542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4669C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진행 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과정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2: Model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7ADE44F-FAA3-4095-88EA-7438048897E2}"/>
                </a:ext>
              </a:extLst>
            </p:cNvPr>
            <p:cNvGrpSpPr/>
            <p:nvPr/>
          </p:nvGrpSpPr>
          <p:grpSpPr>
            <a:xfrm>
              <a:off x="2550204" y="3200507"/>
              <a:ext cx="202453" cy="424543"/>
              <a:chOff x="8626081" y="-284206"/>
              <a:chExt cx="530276" cy="284206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B8372606-89BF-4A06-97BF-76351DFED960}"/>
                  </a:ext>
                </a:extLst>
              </p:cNvPr>
              <p:cNvCxnSpPr/>
              <p:nvPr/>
            </p:nvCxnSpPr>
            <p:spPr>
              <a:xfrm>
                <a:off x="8626081" y="-190094"/>
                <a:ext cx="247134" cy="185351"/>
              </a:xfrm>
              <a:prstGeom prst="line">
                <a:avLst/>
              </a:prstGeom>
              <a:ln w="38100">
                <a:solidFill>
                  <a:srgbClr val="4466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EE315A21-2DE5-4046-B9D1-7FBA04311018}"/>
                  </a:ext>
                </a:extLst>
              </p:cNvPr>
              <p:cNvCxnSpPr/>
              <p:nvPr/>
            </p:nvCxnSpPr>
            <p:spPr>
              <a:xfrm flipV="1">
                <a:off x="8872151" y="-284206"/>
                <a:ext cx="284206" cy="284206"/>
              </a:xfrm>
              <a:prstGeom prst="line">
                <a:avLst/>
              </a:prstGeom>
              <a:ln w="38100">
                <a:solidFill>
                  <a:srgbClr val="4466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F796B20-2713-42F9-81F2-BF954A9E4561}"/>
              </a:ext>
            </a:extLst>
          </p:cNvPr>
          <p:cNvSpPr/>
          <p:nvPr/>
        </p:nvSpPr>
        <p:spPr>
          <a:xfrm>
            <a:off x="3013647" y="3692513"/>
            <a:ext cx="2594300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진행 과정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3: Evaluation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88324C3-8A4A-4457-B062-129E60E7A119}"/>
              </a:ext>
            </a:extLst>
          </p:cNvPr>
          <p:cNvGrpSpPr/>
          <p:nvPr/>
        </p:nvGrpSpPr>
        <p:grpSpPr>
          <a:xfrm>
            <a:off x="2865447" y="3692513"/>
            <a:ext cx="202453" cy="424543"/>
            <a:chOff x="8626081" y="-284206"/>
            <a:chExt cx="530276" cy="284206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BDA27A2-8C3F-4326-AE21-B29862C78880}"/>
                </a:ext>
              </a:extLst>
            </p:cNvPr>
            <p:cNvCxnSpPr/>
            <p:nvPr/>
          </p:nvCxnSpPr>
          <p:spPr>
            <a:xfrm>
              <a:off x="8626081" y="-190094"/>
              <a:ext cx="247134" cy="18535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9F84823-4401-4A2B-BAAA-0873E48B5400}"/>
                </a:ext>
              </a:extLst>
            </p:cNvPr>
            <p:cNvCxnSpPr/>
            <p:nvPr/>
          </p:nvCxnSpPr>
          <p:spPr>
            <a:xfrm flipV="1">
              <a:off x="8872151" y="-284206"/>
              <a:ext cx="284206" cy="284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DB1DE5E-F80D-453D-95B4-6E4FE3FF1C29}"/>
              </a:ext>
            </a:extLst>
          </p:cNvPr>
          <p:cNvGrpSpPr/>
          <p:nvPr/>
        </p:nvGrpSpPr>
        <p:grpSpPr>
          <a:xfrm>
            <a:off x="4156463" y="4352484"/>
            <a:ext cx="2981027" cy="454292"/>
            <a:chOff x="3641069" y="4347398"/>
            <a:chExt cx="2981027" cy="45429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5EBFF2D-A0BA-4721-B400-D45F3C5C947B}"/>
                </a:ext>
              </a:extLst>
            </p:cNvPr>
            <p:cNvSpPr/>
            <p:nvPr/>
          </p:nvSpPr>
          <p:spPr>
            <a:xfrm>
              <a:off x="3789269" y="4347398"/>
              <a:ext cx="2832827" cy="4542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진행 과정 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4: Visualization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91593ED-9EAE-4A89-BD6C-6D1FC697AF12}"/>
                </a:ext>
              </a:extLst>
            </p:cNvPr>
            <p:cNvGrpSpPr/>
            <p:nvPr/>
          </p:nvGrpSpPr>
          <p:grpSpPr>
            <a:xfrm>
              <a:off x="3641069" y="4347398"/>
              <a:ext cx="202453" cy="424543"/>
              <a:chOff x="8626081" y="-284206"/>
              <a:chExt cx="530276" cy="284206"/>
            </a:xfrm>
          </p:grpSpPr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D2BD762F-D887-46CD-8345-27E1AB073C94}"/>
                  </a:ext>
                </a:extLst>
              </p:cNvPr>
              <p:cNvCxnSpPr/>
              <p:nvPr/>
            </p:nvCxnSpPr>
            <p:spPr>
              <a:xfrm>
                <a:off x="8626081" y="-190094"/>
                <a:ext cx="247134" cy="185351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C0A2E58E-0548-4DE4-B95B-822E40FF9A99}"/>
                  </a:ext>
                </a:extLst>
              </p:cNvPr>
              <p:cNvCxnSpPr/>
              <p:nvPr/>
            </p:nvCxnSpPr>
            <p:spPr>
              <a:xfrm flipV="1">
                <a:off x="8872151" y="-284206"/>
                <a:ext cx="284206" cy="28420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BB07D20-5A1A-4C74-BD5F-9BA4DBC60ACC}"/>
              </a:ext>
            </a:extLst>
          </p:cNvPr>
          <p:cNvGrpSpPr/>
          <p:nvPr/>
        </p:nvGrpSpPr>
        <p:grpSpPr>
          <a:xfrm>
            <a:off x="269548" y="2051517"/>
            <a:ext cx="388917" cy="3050856"/>
            <a:chOff x="269548" y="2051517"/>
            <a:chExt cx="388917" cy="305085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B228094-023F-4204-8827-E86C0A5B19C3}"/>
                </a:ext>
              </a:extLst>
            </p:cNvPr>
            <p:cNvSpPr/>
            <p:nvPr/>
          </p:nvSpPr>
          <p:spPr>
            <a:xfrm>
              <a:off x="269548" y="2051517"/>
              <a:ext cx="119124" cy="305085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CCBA50E3-45A4-4958-AA09-4117563B5806}"/>
                </a:ext>
              </a:extLst>
            </p:cNvPr>
            <p:cNvSpPr/>
            <p:nvPr/>
          </p:nvSpPr>
          <p:spPr>
            <a:xfrm>
              <a:off x="383743" y="2051518"/>
              <a:ext cx="229866" cy="160341"/>
            </a:xfrm>
            <a:prstGeom prst="triangle">
              <a:avLst>
                <a:gd name="adj" fmla="val 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64CF06CD-0172-4A8B-96D5-6634B7DACD21}"/>
                </a:ext>
              </a:extLst>
            </p:cNvPr>
            <p:cNvSpPr/>
            <p:nvPr/>
          </p:nvSpPr>
          <p:spPr>
            <a:xfrm rot="10800000">
              <a:off x="390210" y="4934351"/>
              <a:ext cx="268255" cy="168022"/>
            </a:xfrm>
            <a:prstGeom prst="triangle">
              <a:avLst>
                <a:gd name="adj" fmla="val 10000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C66BEDE-4F33-4A37-88E9-5D36D58F228B}"/>
              </a:ext>
            </a:extLst>
          </p:cNvPr>
          <p:cNvGrpSpPr/>
          <p:nvPr/>
        </p:nvGrpSpPr>
        <p:grpSpPr>
          <a:xfrm>
            <a:off x="11427461" y="2058189"/>
            <a:ext cx="379085" cy="3050856"/>
            <a:chOff x="269548" y="2051517"/>
            <a:chExt cx="379085" cy="305085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79F48C4-5BA4-4F5C-878D-673A08452C6E}"/>
                </a:ext>
              </a:extLst>
            </p:cNvPr>
            <p:cNvSpPr/>
            <p:nvPr/>
          </p:nvSpPr>
          <p:spPr>
            <a:xfrm>
              <a:off x="269548" y="2051517"/>
              <a:ext cx="119124" cy="305085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22A2BAB0-0968-48CF-926E-D60764F4B6D9}"/>
                </a:ext>
              </a:extLst>
            </p:cNvPr>
            <p:cNvSpPr/>
            <p:nvPr/>
          </p:nvSpPr>
          <p:spPr>
            <a:xfrm>
              <a:off x="383743" y="2051518"/>
              <a:ext cx="229866" cy="160341"/>
            </a:xfrm>
            <a:prstGeom prst="triangle">
              <a:avLst>
                <a:gd name="adj" fmla="val 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6F514C05-2E2D-4126-83B9-74E705F630CD}"/>
                </a:ext>
              </a:extLst>
            </p:cNvPr>
            <p:cNvSpPr/>
            <p:nvPr/>
          </p:nvSpPr>
          <p:spPr>
            <a:xfrm rot="10800000">
              <a:off x="380378" y="4934351"/>
              <a:ext cx="268255" cy="168022"/>
            </a:xfrm>
            <a:prstGeom prst="triangle">
              <a:avLst>
                <a:gd name="adj" fmla="val 10000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D08FD71-3EA4-46D7-A68A-7E4159FABD1F}"/>
              </a:ext>
            </a:extLst>
          </p:cNvPr>
          <p:cNvGrpSpPr/>
          <p:nvPr/>
        </p:nvGrpSpPr>
        <p:grpSpPr>
          <a:xfrm>
            <a:off x="8748233" y="1054133"/>
            <a:ext cx="2457724" cy="1194549"/>
            <a:chOff x="5069359" y="15216"/>
            <a:chExt cx="2457724" cy="119454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6E7C89C-D1A0-4855-8660-4C64FCFB551E}"/>
                </a:ext>
              </a:extLst>
            </p:cNvPr>
            <p:cNvSpPr txBox="1"/>
            <p:nvPr/>
          </p:nvSpPr>
          <p:spPr>
            <a:xfrm>
              <a:off x="5069359" y="101769"/>
              <a:ext cx="245772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B  I  G</a:t>
              </a:r>
              <a:endParaRPr lang="ko-KR" altLang="en-US" sz="6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97C09F09-E291-4F5B-9206-17093A2962D3}"/>
                </a:ext>
              </a:extLst>
            </p:cNvPr>
            <p:cNvSpPr/>
            <p:nvPr/>
          </p:nvSpPr>
          <p:spPr>
            <a:xfrm>
              <a:off x="5298630" y="25568"/>
              <a:ext cx="101601" cy="1016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8BC9DB1B-0849-4043-9838-A17064282A26}"/>
                </a:ext>
              </a:extLst>
            </p:cNvPr>
            <p:cNvSpPr/>
            <p:nvPr/>
          </p:nvSpPr>
          <p:spPr>
            <a:xfrm>
              <a:off x="6295056" y="25568"/>
              <a:ext cx="101601" cy="1016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F25E2CD-1206-445D-A7BC-3CAB69D20FC3}"/>
                </a:ext>
              </a:extLst>
            </p:cNvPr>
            <p:cNvSpPr/>
            <p:nvPr/>
          </p:nvSpPr>
          <p:spPr>
            <a:xfrm>
              <a:off x="7291482" y="15216"/>
              <a:ext cx="101601" cy="1016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229F0366-DC94-4ED8-BE79-753942441E16}"/>
              </a:ext>
            </a:extLst>
          </p:cNvPr>
          <p:cNvSpPr txBox="1"/>
          <p:nvPr/>
        </p:nvSpPr>
        <p:spPr>
          <a:xfrm>
            <a:off x="8977504" y="4934351"/>
            <a:ext cx="19928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en-US" altLang="ko-KR" sz="6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Data</a:t>
            </a:r>
            <a:endParaRPr lang="ko-KR" altLang="en-US" sz="6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71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05574F8-F920-45A1-960F-564DA8F31D88}"/>
              </a:ext>
            </a:extLst>
          </p:cNvPr>
          <p:cNvSpPr txBox="1"/>
          <p:nvPr/>
        </p:nvSpPr>
        <p:spPr>
          <a:xfrm>
            <a:off x="42848" y="294263"/>
            <a:ext cx="1758815" cy="307777"/>
          </a:xfrm>
          <a:prstGeom prst="rect">
            <a:avLst/>
          </a:prstGeom>
          <a:solidFill>
            <a:srgbClr val="355A96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Implementation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AED0D3B-67FA-40A0-9C7E-75489BBC7DD1}"/>
              </a:ext>
            </a:extLst>
          </p:cNvPr>
          <p:cNvSpPr/>
          <p:nvPr/>
        </p:nvSpPr>
        <p:spPr>
          <a:xfrm>
            <a:off x="1199414" y="1771417"/>
            <a:ext cx="10202779" cy="3664851"/>
          </a:xfrm>
          <a:prstGeom prst="rect">
            <a:avLst/>
          </a:prstGeom>
          <a:solidFill>
            <a:srgbClr val="35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0CD3A08-B9C1-45B8-BE30-AA97B8BD968C}"/>
              </a:ext>
            </a:extLst>
          </p:cNvPr>
          <p:cNvSpPr/>
          <p:nvPr/>
        </p:nvSpPr>
        <p:spPr>
          <a:xfrm>
            <a:off x="0" y="2344153"/>
            <a:ext cx="12192000" cy="30921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631734-654A-4EE2-B918-D2E215587F07}"/>
              </a:ext>
            </a:extLst>
          </p:cNvPr>
          <p:cNvSpPr/>
          <p:nvPr/>
        </p:nvSpPr>
        <p:spPr>
          <a:xfrm>
            <a:off x="91440" y="478720"/>
            <a:ext cx="3474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55A96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Crawler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55A96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4B9253A-E9D5-465C-BDFC-C38EF3FFBE16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A4B3E85-56EC-4834-8E84-99BF1BD50415}"/>
              </a:ext>
            </a:extLst>
          </p:cNvPr>
          <p:cNvSpPr/>
          <p:nvPr/>
        </p:nvSpPr>
        <p:spPr>
          <a:xfrm>
            <a:off x="0" y="6034497"/>
            <a:ext cx="12192000" cy="850490"/>
          </a:xfrm>
          <a:prstGeom prst="rect">
            <a:avLst/>
          </a:prstGeom>
          <a:solidFill>
            <a:srgbClr val="35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054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76B29C2-EB3F-40FE-9908-8B93E4235B78}"/>
              </a:ext>
            </a:extLst>
          </p:cNvPr>
          <p:cNvSpPr txBox="1"/>
          <p:nvPr/>
        </p:nvSpPr>
        <p:spPr>
          <a:xfrm>
            <a:off x="42848" y="294263"/>
            <a:ext cx="1758815" cy="307777"/>
          </a:xfrm>
          <a:prstGeom prst="rect">
            <a:avLst/>
          </a:prstGeom>
          <a:solidFill>
            <a:srgbClr val="355A96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Implementation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D06F82-12DC-4727-955A-17DFA6422558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F26904-18C6-4777-B07D-99A5D2F8A480}"/>
              </a:ext>
            </a:extLst>
          </p:cNvPr>
          <p:cNvSpPr/>
          <p:nvPr/>
        </p:nvSpPr>
        <p:spPr>
          <a:xfrm>
            <a:off x="192470" y="1501900"/>
            <a:ext cx="2930874" cy="398820"/>
          </a:xfrm>
          <a:prstGeom prst="rect">
            <a:avLst/>
          </a:prstGeom>
          <a:solidFill>
            <a:srgbClr val="355A9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Result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4F22D3-C0F5-4B15-9131-96EC36C26B07}"/>
              </a:ext>
            </a:extLst>
          </p:cNvPr>
          <p:cNvSpPr/>
          <p:nvPr/>
        </p:nvSpPr>
        <p:spPr>
          <a:xfrm>
            <a:off x="6862565" y="1768353"/>
            <a:ext cx="3951783" cy="705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1) </a:t>
            </a: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AAAE89-1FD9-410C-A21F-D01B346F6A93}"/>
              </a:ext>
            </a:extLst>
          </p:cNvPr>
          <p:cNvSpPr/>
          <p:nvPr/>
        </p:nvSpPr>
        <p:spPr>
          <a:xfrm>
            <a:off x="6862565" y="2723550"/>
            <a:ext cx="3349946" cy="705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1) </a:t>
            </a: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C9BB8-0ED3-47C7-AE39-1ED4DCEFB510}"/>
              </a:ext>
            </a:extLst>
          </p:cNvPr>
          <p:cNvSpPr/>
          <p:nvPr/>
        </p:nvSpPr>
        <p:spPr>
          <a:xfrm>
            <a:off x="6862565" y="3678747"/>
            <a:ext cx="4873375" cy="1036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en-US" altLang="ko-KR" sz="1400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en-US" altLang="ko-KR" sz="1400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CAB9C50-DF0E-4566-B226-72E2DA13471E}"/>
              </a:ext>
            </a:extLst>
          </p:cNvPr>
          <p:cNvCxnSpPr/>
          <p:nvPr/>
        </p:nvCxnSpPr>
        <p:spPr>
          <a:xfrm>
            <a:off x="6750121" y="1914251"/>
            <a:ext cx="0" cy="4113902"/>
          </a:xfrm>
          <a:prstGeom prst="line">
            <a:avLst/>
          </a:prstGeom>
          <a:ln>
            <a:solidFill>
              <a:srgbClr val="355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8367708-4712-42B5-9FD3-B5E0EA47162E}"/>
              </a:ext>
            </a:extLst>
          </p:cNvPr>
          <p:cNvCxnSpPr/>
          <p:nvPr/>
        </p:nvCxnSpPr>
        <p:spPr>
          <a:xfrm>
            <a:off x="11484795" y="1900720"/>
            <a:ext cx="0" cy="4113902"/>
          </a:xfrm>
          <a:prstGeom prst="line">
            <a:avLst/>
          </a:prstGeom>
          <a:ln>
            <a:solidFill>
              <a:srgbClr val="355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FF912E-274C-4B40-B943-17CC62A5A849}"/>
              </a:ext>
            </a:extLst>
          </p:cNvPr>
          <p:cNvSpPr/>
          <p:nvPr/>
        </p:nvSpPr>
        <p:spPr>
          <a:xfrm>
            <a:off x="6862565" y="4967048"/>
            <a:ext cx="4873375" cy="703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1) </a:t>
            </a: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9DA1DA-45E8-4BEB-BEE6-85B2C5D2E03D}"/>
              </a:ext>
            </a:extLst>
          </p:cNvPr>
          <p:cNvSpPr/>
          <p:nvPr/>
        </p:nvSpPr>
        <p:spPr>
          <a:xfrm>
            <a:off x="91440" y="478720"/>
            <a:ext cx="3474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55A96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Crawler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55A96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0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685</Words>
  <Application>Microsoft Office PowerPoint</Application>
  <PresentationFormat>와이드스크린</PresentationFormat>
  <Paragraphs>188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a대한늬우스L</vt:lpstr>
      <vt:lpstr>Arial</vt:lpstr>
      <vt:lpstr>아리따-돋움(TTF)-Light</vt:lpstr>
      <vt:lpstr>KoPub돋움체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choe hanna</dc:creator>
  <cp:lastModifiedBy>민준홍</cp:lastModifiedBy>
  <cp:revision>73</cp:revision>
  <dcterms:created xsi:type="dcterms:W3CDTF">2019-06-13T11:05:42Z</dcterms:created>
  <dcterms:modified xsi:type="dcterms:W3CDTF">2020-12-12T15:13:05Z</dcterms:modified>
</cp:coreProperties>
</file>