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E2E2F-C17D-4B69-9598-F2D576F3C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Programming</a:t>
            </a:r>
            <a:br>
              <a:rPr lang="en-US" altLang="ko-KR" dirty="0"/>
            </a:br>
            <a:r>
              <a:rPr lang="en-US" altLang="ko-KR" dirty="0"/>
              <a:t>Language</a:t>
            </a:r>
            <a:br>
              <a:rPr lang="en-US" altLang="ko-KR" dirty="0"/>
            </a:br>
            <a:r>
              <a:rPr lang="en-US" altLang="ko-KR" dirty="0"/>
              <a:t>Team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0F17B-68AD-4050-B3F0-78D9045E1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882090" cy="156685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/>
              <a:t>20144320 </a:t>
            </a:r>
            <a:r>
              <a:rPr lang="ko-KR" altLang="en-US" dirty="0"/>
              <a:t>김경현</a:t>
            </a:r>
            <a:endParaRPr lang="en-US" altLang="ko-KR" dirty="0"/>
          </a:p>
          <a:p>
            <a:pPr algn="r"/>
            <a:r>
              <a:rPr lang="en-US" altLang="ko-KR" dirty="0"/>
              <a:t>20141775 </a:t>
            </a:r>
            <a:r>
              <a:rPr lang="ko-KR" altLang="en-US" dirty="0"/>
              <a:t>박진혁</a:t>
            </a:r>
            <a:endParaRPr lang="en-US" altLang="ko-KR" dirty="0"/>
          </a:p>
          <a:p>
            <a:pPr algn="r"/>
            <a:r>
              <a:rPr lang="en-US" altLang="ko-KR" dirty="0"/>
              <a:t>20146703 </a:t>
            </a:r>
            <a:r>
              <a:rPr lang="ko-KR" altLang="en-US" dirty="0"/>
              <a:t>박지호</a:t>
            </a:r>
            <a:endParaRPr lang="en-US" altLang="ko-KR" dirty="0"/>
          </a:p>
          <a:p>
            <a:pPr algn="r"/>
            <a:r>
              <a:rPr lang="en-US" altLang="ko-KR" dirty="0"/>
              <a:t>20143592 </a:t>
            </a:r>
            <a:r>
              <a:rPr lang="ko-KR" altLang="en-US" dirty="0" err="1"/>
              <a:t>최영재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65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4E5DA-0DAB-49CE-887C-92E2CAF1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INDEX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70963-EC88-45CC-8F48-5118DFC4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Basic Operations</a:t>
            </a:r>
          </a:p>
          <a:p>
            <a:r>
              <a:rPr lang="en-US" altLang="ko-KR" sz="2800" dirty="0"/>
              <a:t>if expression</a:t>
            </a:r>
          </a:p>
          <a:p>
            <a:r>
              <a:rPr lang="en-US" altLang="ko-KR" sz="2800" dirty="0"/>
              <a:t>Sub expression</a:t>
            </a:r>
          </a:p>
          <a:p>
            <a:r>
              <a:rPr lang="en-US" altLang="ko-KR" sz="2800" dirty="0"/>
              <a:t>Sub expression 2</a:t>
            </a:r>
          </a:p>
        </p:txBody>
      </p:sp>
    </p:spTree>
    <p:extLst>
      <p:ext uri="{BB962C8B-B14F-4D97-AF65-F5344CB8AC3E}">
        <p14:creationId xmlns:p14="http://schemas.microsoft.com/office/powerpoint/2010/main" val="55237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CFAB3-A2D2-402D-A525-C975F68A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Basic</a:t>
            </a:r>
            <a:r>
              <a:rPr lang="ko-KR" altLang="en-US" sz="4800" dirty="0"/>
              <a:t> </a:t>
            </a:r>
            <a:r>
              <a:rPr lang="en-US" altLang="ko-KR" sz="4800" dirty="0"/>
              <a:t>Operations</a:t>
            </a:r>
            <a:endParaRPr lang="ko-KR" altLang="en-US" sz="4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AAEA06F-2EAA-43B2-80CE-107B0EFD0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999" y="1730903"/>
            <a:ext cx="2412710" cy="419576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6E6E0D3-AA41-4A9E-AB19-1507DD4D2F06}"/>
              </a:ext>
            </a:extLst>
          </p:cNvPr>
          <p:cNvSpPr/>
          <p:nvPr/>
        </p:nvSpPr>
        <p:spPr>
          <a:xfrm>
            <a:off x="4349405" y="3022600"/>
            <a:ext cx="1998133" cy="1261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C04978-808E-4EB6-9493-BAFDF65E2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09" y="2948516"/>
            <a:ext cx="49625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5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5022F-FEB7-4616-8972-4C560ABF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If expression</a:t>
            </a:r>
            <a:br>
              <a:rPr lang="en-US" altLang="ko-KR" sz="4800" dirty="0"/>
            </a:br>
            <a:br>
              <a:rPr lang="ko-KR" altLang="en-US" sz="4800" dirty="0"/>
            </a:br>
            <a:endParaRPr lang="ko-KR" altLang="en-US" sz="4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EDEEDB8-2757-4308-A03D-D7F0B6E64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901" y="1365592"/>
            <a:ext cx="2415099" cy="453567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F3D1AF7-1C48-46B4-B120-DFF92973B28C}"/>
              </a:ext>
            </a:extLst>
          </p:cNvPr>
          <p:cNvSpPr/>
          <p:nvPr/>
        </p:nvSpPr>
        <p:spPr>
          <a:xfrm>
            <a:off x="4349405" y="3022600"/>
            <a:ext cx="1998133" cy="1261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1C25E7-C11E-47B0-8CF6-E1FBAEBB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16" y="2828396"/>
            <a:ext cx="4533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DCA27-245E-49C4-8062-C8D2C9F6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Sub expression </a:t>
            </a:r>
            <a:br>
              <a:rPr lang="en-US" altLang="ko-KR" sz="4800" dirty="0"/>
            </a:br>
            <a:endParaRPr lang="ko-KR" altLang="en-US" sz="4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97A1A1-8845-4417-962A-99514C100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36" y="1853248"/>
            <a:ext cx="2765838" cy="419576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A7F27AD-D5B9-4C3A-8D19-FEB6DBA2CEB1}"/>
              </a:ext>
            </a:extLst>
          </p:cNvPr>
          <p:cNvSpPr/>
          <p:nvPr/>
        </p:nvSpPr>
        <p:spPr>
          <a:xfrm>
            <a:off x="4349405" y="3022600"/>
            <a:ext cx="1998133" cy="1261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2E8EE-B1D3-4234-985D-F4359C9F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03" y="3022600"/>
            <a:ext cx="13049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618F7-A018-407F-BF6A-A11E83E2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Sub expression 2</a:t>
            </a:r>
            <a:endParaRPr lang="ko-KR" altLang="en-US" sz="44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0D0250-DE6C-48E3-AC74-18A546EB1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65" y="1271851"/>
            <a:ext cx="3273968" cy="535900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32D898-F328-4397-B763-8F2E95A6B284}"/>
              </a:ext>
            </a:extLst>
          </p:cNvPr>
          <p:cNvSpPr/>
          <p:nvPr/>
        </p:nvSpPr>
        <p:spPr>
          <a:xfrm>
            <a:off x="4815071" y="2976283"/>
            <a:ext cx="1998133" cy="1261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BBA45E-7A76-424B-A5BC-DB3178F8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08" y="2417482"/>
            <a:ext cx="4438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6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1157D-8E71-4862-B600-3BCB1334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While expression</a:t>
            </a:r>
            <a:endParaRPr lang="ko-KR" altLang="en-US" sz="4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D4B7757-9C2C-46A1-9451-AAC8FD223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01" y="1912515"/>
            <a:ext cx="2628244" cy="419576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C97921A-D1D0-4614-B2D9-3E5C4C5F8935}"/>
              </a:ext>
            </a:extLst>
          </p:cNvPr>
          <p:cNvSpPr/>
          <p:nvPr/>
        </p:nvSpPr>
        <p:spPr>
          <a:xfrm>
            <a:off x="4349405" y="3022600"/>
            <a:ext cx="1998133" cy="12615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088817-40A0-485B-9CF7-DCE21183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674" y="2031048"/>
            <a:ext cx="43910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29</Words>
  <Application>Microsoft Office PowerPoint</Application>
  <PresentationFormat>와이드스크린</PresentationFormat>
  <Paragraphs>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Century Gothic</vt:lpstr>
      <vt:lpstr>Wingdings 3</vt:lpstr>
      <vt:lpstr>이온</vt:lpstr>
      <vt:lpstr> Programming Language Team Project</vt:lpstr>
      <vt:lpstr>INDEX</vt:lpstr>
      <vt:lpstr>Basic Operations</vt:lpstr>
      <vt:lpstr>If expression  </vt:lpstr>
      <vt:lpstr>Sub expression  </vt:lpstr>
      <vt:lpstr>Sub expression 2</vt:lpstr>
      <vt:lpstr>While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Language Team Project</dc:title>
  <dc:creator>Kim Gyeong Hyeon</dc:creator>
  <cp:lastModifiedBy>Kim Gyeong Hyeon</cp:lastModifiedBy>
  <cp:revision>12</cp:revision>
  <dcterms:created xsi:type="dcterms:W3CDTF">2018-12-10T07:32:31Z</dcterms:created>
  <dcterms:modified xsi:type="dcterms:W3CDTF">2018-12-10T08:34:16Z</dcterms:modified>
</cp:coreProperties>
</file>