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C067D-CA1E-408E-AB68-2B0B8ABB35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C91F79-B370-4FF1-85BA-AF1C85C065B0}">
      <dgm:prSet/>
      <dgm:spPr/>
      <dgm:t>
        <a:bodyPr/>
        <a:lstStyle/>
        <a:p>
          <a:r>
            <a:rPr lang="ko-KR"/>
            <a:t>아이디어 제안 </a:t>
          </a:r>
          <a:r>
            <a:rPr lang="en-US"/>
            <a:t>(Rule Book)</a:t>
          </a:r>
          <a:r>
            <a:rPr lang="ko-KR"/>
            <a:t> </a:t>
          </a:r>
          <a:endParaRPr lang="en-US"/>
        </a:p>
      </dgm:t>
    </dgm:pt>
    <dgm:pt modelId="{D0EA8766-5C78-4E03-BD24-6348F4696A9C}" type="parTrans" cxnId="{24FE7F39-BC23-4B54-B36F-EC941A714D84}">
      <dgm:prSet/>
      <dgm:spPr/>
      <dgm:t>
        <a:bodyPr/>
        <a:lstStyle/>
        <a:p>
          <a:endParaRPr lang="en-US"/>
        </a:p>
      </dgm:t>
    </dgm:pt>
    <dgm:pt modelId="{A0973606-B0C7-4866-960E-571EC5EEA2A9}" type="sibTrans" cxnId="{24FE7F39-BC23-4B54-B36F-EC941A714D84}">
      <dgm:prSet/>
      <dgm:spPr/>
      <dgm:t>
        <a:bodyPr/>
        <a:lstStyle/>
        <a:p>
          <a:endParaRPr lang="en-US"/>
        </a:p>
      </dgm:t>
    </dgm:pt>
    <dgm:pt modelId="{4BE378FD-8EED-468F-84A7-C605FB4095EA}">
      <dgm:prSet/>
      <dgm:spPr/>
      <dgm:t>
        <a:bodyPr/>
        <a:lstStyle/>
        <a:p>
          <a:r>
            <a:rPr lang="ko-KR" dirty="0"/>
            <a:t>상위설계 </a:t>
          </a:r>
          <a:r>
            <a:rPr lang="en-US" dirty="0"/>
            <a:t>(Flow Chart / Class Diagram)</a:t>
          </a:r>
        </a:p>
      </dgm:t>
    </dgm:pt>
    <dgm:pt modelId="{B9A50E23-AB2E-4F90-9340-49507D45D984}" type="parTrans" cxnId="{9BFA9D1A-83E9-421D-A2B5-21020B496CA4}">
      <dgm:prSet/>
      <dgm:spPr/>
      <dgm:t>
        <a:bodyPr/>
        <a:lstStyle/>
        <a:p>
          <a:endParaRPr lang="en-US"/>
        </a:p>
      </dgm:t>
    </dgm:pt>
    <dgm:pt modelId="{B12F78BE-2542-4A4F-85A4-BA482A9F00E5}" type="sibTrans" cxnId="{9BFA9D1A-83E9-421D-A2B5-21020B496CA4}">
      <dgm:prSet/>
      <dgm:spPr/>
      <dgm:t>
        <a:bodyPr/>
        <a:lstStyle/>
        <a:p>
          <a:endParaRPr lang="en-US"/>
        </a:p>
      </dgm:t>
    </dgm:pt>
    <dgm:pt modelId="{8716B485-D4F7-4F5B-BC22-1D1DC4DFFC8D}">
      <dgm:prSet/>
      <dgm:spPr/>
      <dgm:t>
        <a:bodyPr/>
        <a:lstStyle/>
        <a:p>
          <a:r>
            <a:rPr lang="ko-KR" dirty="0"/>
            <a:t>상세설계 </a:t>
          </a:r>
          <a:r>
            <a:rPr lang="en-US" dirty="0"/>
            <a:t>(</a:t>
          </a:r>
          <a:r>
            <a:rPr lang="ko-KR" dirty="0"/>
            <a:t>핵심 </a:t>
          </a:r>
          <a:r>
            <a:rPr lang="en-US" dirty="0"/>
            <a:t>function + pseudo code </a:t>
          </a:r>
          <a:r>
            <a:rPr lang="ko-KR" dirty="0"/>
            <a:t>설명</a:t>
          </a:r>
          <a:r>
            <a:rPr lang="en-US" dirty="0"/>
            <a:t>)</a:t>
          </a:r>
        </a:p>
      </dgm:t>
    </dgm:pt>
    <dgm:pt modelId="{B0CE4BC3-20E2-41E4-AA35-5FF6BC80FDB2}" type="parTrans" cxnId="{A79F667C-9F2F-4174-A824-16484733EC19}">
      <dgm:prSet/>
      <dgm:spPr/>
      <dgm:t>
        <a:bodyPr/>
        <a:lstStyle/>
        <a:p>
          <a:endParaRPr lang="en-US"/>
        </a:p>
      </dgm:t>
    </dgm:pt>
    <dgm:pt modelId="{0D46CB26-08F0-4E08-BAC0-9B47B23267EB}" type="sibTrans" cxnId="{A79F667C-9F2F-4174-A824-16484733EC19}">
      <dgm:prSet/>
      <dgm:spPr/>
      <dgm:t>
        <a:bodyPr/>
        <a:lstStyle/>
        <a:p>
          <a:endParaRPr lang="en-US"/>
        </a:p>
      </dgm:t>
    </dgm:pt>
    <dgm:pt modelId="{6EEE4125-1EA9-4694-B91D-AB3217D974F3}" type="pres">
      <dgm:prSet presAssocID="{768C067D-CA1E-408E-AB68-2B0B8ABB358B}" presName="root" presStyleCnt="0">
        <dgm:presLayoutVars>
          <dgm:dir/>
          <dgm:resizeHandles val="exact"/>
        </dgm:presLayoutVars>
      </dgm:prSet>
      <dgm:spPr/>
    </dgm:pt>
    <dgm:pt modelId="{C8F1B67B-8032-44E2-A18A-4CF24A65B119}" type="pres">
      <dgm:prSet presAssocID="{3BC91F79-B370-4FF1-85BA-AF1C85C065B0}" presName="compNode" presStyleCnt="0"/>
      <dgm:spPr/>
    </dgm:pt>
    <dgm:pt modelId="{9465E1AA-DD46-4288-9AE5-82BB21E88E8A}" type="pres">
      <dgm:prSet presAssocID="{3BC91F79-B370-4FF1-85BA-AF1C85C065B0}" presName="bgRect" presStyleLbl="bgShp" presStyleIdx="0" presStyleCnt="3"/>
      <dgm:spPr/>
    </dgm:pt>
    <dgm:pt modelId="{81A53458-41C9-49E6-9307-4F2B751EF974}" type="pres">
      <dgm:prSet presAssocID="{3BC91F79-B370-4FF1-85BA-AF1C85C065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18071D0-3669-40CA-9A62-0631602B090A}" type="pres">
      <dgm:prSet presAssocID="{3BC91F79-B370-4FF1-85BA-AF1C85C065B0}" presName="spaceRect" presStyleCnt="0"/>
      <dgm:spPr/>
    </dgm:pt>
    <dgm:pt modelId="{9B45C886-7EAE-4FE0-A1C2-6C0601C3AC64}" type="pres">
      <dgm:prSet presAssocID="{3BC91F79-B370-4FF1-85BA-AF1C85C065B0}" presName="parTx" presStyleLbl="revTx" presStyleIdx="0" presStyleCnt="3">
        <dgm:presLayoutVars>
          <dgm:chMax val="0"/>
          <dgm:chPref val="0"/>
        </dgm:presLayoutVars>
      </dgm:prSet>
      <dgm:spPr/>
    </dgm:pt>
    <dgm:pt modelId="{55898E77-CFDB-4D95-84CD-46F80081E2A9}" type="pres">
      <dgm:prSet presAssocID="{A0973606-B0C7-4866-960E-571EC5EEA2A9}" presName="sibTrans" presStyleCnt="0"/>
      <dgm:spPr/>
    </dgm:pt>
    <dgm:pt modelId="{4C9FBE43-DAFB-4B5C-B74E-A8788D051B35}" type="pres">
      <dgm:prSet presAssocID="{4BE378FD-8EED-468F-84A7-C605FB4095EA}" presName="compNode" presStyleCnt="0"/>
      <dgm:spPr/>
    </dgm:pt>
    <dgm:pt modelId="{4118914A-8447-4518-ACB4-EC4162D8B34B}" type="pres">
      <dgm:prSet presAssocID="{4BE378FD-8EED-468F-84A7-C605FB4095EA}" presName="bgRect" presStyleLbl="bgShp" presStyleIdx="1" presStyleCnt="3"/>
      <dgm:spPr/>
    </dgm:pt>
    <dgm:pt modelId="{21B8E15A-5630-44AC-99E0-3775941BA262}" type="pres">
      <dgm:prSet presAssocID="{4BE378FD-8EED-468F-84A7-C605FB4095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D58486A6-2939-417C-9FDF-1C932F90BAFD}" type="pres">
      <dgm:prSet presAssocID="{4BE378FD-8EED-468F-84A7-C605FB4095EA}" presName="spaceRect" presStyleCnt="0"/>
      <dgm:spPr/>
    </dgm:pt>
    <dgm:pt modelId="{E25F838C-6332-4A5F-A694-B2C92F3A8BCD}" type="pres">
      <dgm:prSet presAssocID="{4BE378FD-8EED-468F-84A7-C605FB4095EA}" presName="parTx" presStyleLbl="revTx" presStyleIdx="1" presStyleCnt="3">
        <dgm:presLayoutVars>
          <dgm:chMax val="0"/>
          <dgm:chPref val="0"/>
        </dgm:presLayoutVars>
      </dgm:prSet>
      <dgm:spPr/>
    </dgm:pt>
    <dgm:pt modelId="{AA3ED946-C00C-448E-BAD6-FABFDA204806}" type="pres">
      <dgm:prSet presAssocID="{B12F78BE-2542-4A4F-85A4-BA482A9F00E5}" presName="sibTrans" presStyleCnt="0"/>
      <dgm:spPr/>
    </dgm:pt>
    <dgm:pt modelId="{4E5AFE3D-6051-4C39-BF5D-7C3E37C4E24A}" type="pres">
      <dgm:prSet presAssocID="{8716B485-D4F7-4F5B-BC22-1D1DC4DFFC8D}" presName="compNode" presStyleCnt="0"/>
      <dgm:spPr/>
    </dgm:pt>
    <dgm:pt modelId="{DBC83F1B-7C13-473E-9D08-5A2560A8A89C}" type="pres">
      <dgm:prSet presAssocID="{8716B485-D4F7-4F5B-BC22-1D1DC4DFFC8D}" presName="bgRect" presStyleLbl="bgShp" presStyleIdx="2" presStyleCnt="3"/>
      <dgm:spPr/>
    </dgm:pt>
    <dgm:pt modelId="{7CC1AB00-9D19-4713-9B3D-FBA92DA44BFB}" type="pres">
      <dgm:prSet presAssocID="{8716B485-D4F7-4F5B-BC22-1D1DC4DFFC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7F6FE81-5EB0-4D3A-86C4-C245C045FD94}" type="pres">
      <dgm:prSet presAssocID="{8716B485-D4F7-4F5B-BC22-1D1DC4DFFC8D}" presName="spaceRect" presStyleCnt="0"/>
      <dgm:spPr/>
    </dgm:pt>
    <dgm:pt modelId="{69AFF8F8-CA61-47B2-A016-1FB411324E2F}" type="pres">
      <dgm:prSet presAssocID="{8716B485-D4F7-4F5B-BC22-1D1DC4DFFC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FA9D1A-83E9-421D-A2B5-21020B496CA4}" srcId="{768C067D-CA1E-408E-AB68-2B0B8ABB358B}" destId="{4BE378FD-8EED-468F-84A7-C605FB4095EA}" srcOrd="1" destOrd="0" parTransId="{B9A50E23-AB2E-4F90-9340-49507D45D984}" sibTransId="{B12F78BE-2542-4A4F-85A4-BA482A9F00E5}"/>
    <dgm:cxn modelId="{24FE7F39-BC23-4B54-B36F-EC941A714D84}" srcId="{768C067D-CA1E-408E-AB68-2B0B8ABB358B}" destId="{3BC91F79-B370-4FF1-85BA-AF1C85C065B0}" srcOrd="0" destOrd="0" parTransId="{D0EA8766-5C78-4E03-BD24-6348F4696A9C}" sibTransId="{A0973606-B0C7-4866-960E-571EC5EEA2A9}"/>
    <dgm:cxn modelId="{4C875851-E0F4-423D-B651-E7A9A5C9C1AC}" type="presOf" srcId="{4BE378FD-8EED-468F-84A7-C605FB4095EA}" destId="{E25F838C-6332-4A5F-A694-B2C92F3A8BCD}" srcOrd="0" destOrd="0" presId="urn:microsoft.com/office/officeart/2018/2/layout/IconVerticalSolidList"/>
    <dgm:cxn modelId="{A79F667C-9F2F-4174-A824-16484733EC19}" srcId="{768C067D-CA1E-408E-AB68-2B0B8ABB358B}" destId="{8716B485-D4F7-4F5B-BC22-1D1DC4DFFC8D}" srcOrd="2" destOrd="0" parTransId="{B0CE4BC3-20E2-41E4-AA35-5FF6BC80FDB2}" sibTransId="{0D46CB26-08F0-4E08-BAC0-9B47B23267EB}"/>
    <dgm:cxn modelId="{51770DDC-1E59-4E41-BD91-AC1641EAA988}" type="presOf" srcId="{768C067D-CA1E-408E-AB68-2B0B8ABB358B}" destId="{6EEE4125-1EA9-4694-B91D-AB3217D974F3}" srcOrd="0" destOrd="0" presId="urn:microsoft.com/office/officeart/2018/2/layout/IconVerticalSolidList"/>
    <dgm:cxn modelId="{D2B09FED-3DA4-4748-B962-0ACEEEC09A9B}" type="presOf" srcId="{8716B485-D4F7-4F5B-BC22-1D1DC4DFFC8D}" destId="{69AFF8F8-CA61-47B2-A016-1FB411324E2F}" srcOrd="0" destOrd="0" presId="urn:microsoft.com/office/officeart/2018/2/layout/IconVerticalSolidList"/>
    <dgm:cxn modelId="{A9BAB4F4-3692-4815-B088-56EB670F2DC8}" type="presOf" srcId="{3BC91F79-B370-4FF1-85BA-AF1C85C065B0}" destId="{9B45C886-7EAE-4FE0-A1C2-6C0601C3AC64}" srcOrd="0" destOrd="0" presId="urn:microsoft.com/office/officeart/2018/2/layout/IconVerticalSolidList"/>
    <dgm:cxn modelId="{D8B9A75E-9953-4D9B-8D18-34D4D51AB5BC}" type="presParOf" srcId="{6EEE4125-1EA9-4694-B91D-AB3217D974F3}" destId="{C8F1B67B-8032-44E2-A18A-4CF24A65B119}" srcOrd="0" destOrd="0" presId="urn:microsoft.com/office/officeart/2018/2/layout/IconVerticalSolidList"/>
    <dgm:cxn modelId="{3CF140B2-DC2F-4728-8371-A30CA211441D}" type="presParOf" srcId="{C8F1B67B-8032-44E2-A18A-4CF24A65B119}" destId="{9465E1AA-DD46-4288-9AE5-82BB21E88E8A}" srcOrd="0" destOrd="0" presId="urn:microsoft.com/office/officeart/2018/2/layout/IconVerticalSolidList"/>
    <dgm:cxn modelId="{FF2F1449-3F69-4A06-9BF2-0A4D200B7094}" type="presParOf" srcId="{C8F1B67B-8032-44E2-A18A-4CF24A65B119}" destId="{81A53458-41C9-49E6-9307-4F2B751EF974}" srcOrd="1" destOrd="0" presId="urn:microsoft.com/office/officeart/2018/2/layout/IconVerticalSolidList"/>
    <dgm:cxn modelId="{6B89203E-A285-498C-A645-9EE7AE54CF1D}" type="presParOf" srcId="{C8F1B67B-8032-44E2-A18A-4CF24A65B119}" destId="{B18071D0-3669-40CA-9A62-0631602B090A}" srcOrd="2" destOrd="0" presId="urn:microsoft.com/office/officeart/2018/2/layout/IconVerticalSolidList"/>
    <dgm:cxn modelId="{3B8A2776-CF03-4BE8-ABE1-EB887E4A6FF5}" type="presParOf" srcId="{C8F1B67B-8032-44E2-A18A-4CF24A65B119}" destId="{9B45C886-7EAE-4FE0-A1C2-6C0601C3AC64}" srcOrd="3" destOrd="0" presId="urn:microsoft.com/office/officeart/2018/2/layout/IconVerticalSolidList"/>
    <dgm:cxn modelId="{BB6229D2-122A-4689-880E-825C202E21AC}" type="presParOf" srcId="{6EEE4125-1EA9-4694-B91D-AB3217D974F3}" destId="{55898E77-CFDB-4D95-84CD-46F80081E2A9}" srcOrd="1" destOrd="0" presId="urn:microsoft.com/office/officeart/2018/2/layout/IconVerticalSolidList"/>
    <dgm:cxn modelId="{3D0A5445-361A-449B-8194-86BACD179913}" type="presParOf" srcId="{6EEE4125-1EA9-4694-B91D-AB3217D974F3}" destId="{4C9FBE43-DAFB-4B5C-B74E-A8788D051B35}" srcOrd="2" destOrd="0" presId="urn:microsoft.com/office/officeart/2018/2/layout/IconVerticalSolidList"/>
    <dgm:cxn modelId="{1569389B-E75F-4DD8-8578-0B4136C15BFE}" type="presParOf" srcId="{4C9FBE43-DAFB-4B5C-B74E-A8788D051B35}" destId="{4118914A-8447-4518-ACB4-EC4162D8B34B}" srcOrd="0" destOrd="0" presId="urn:microsoft.com/office/officeart/2018/2/layout/IconVerticalSolidList"/>
    <dgm:cxn modelId="{93E57F55-6091-4CF8-AA4E-62717A15859F}" type="presParOf" srcId="{4C9FBE43-DAFB-4B5C-B74E-A8788D051B35}" destId="{21B8E15A-5630-44AC-99E0-3775941BA262}" srcOrd="1" destOrd="0" presId="urn:microsoft.com/office/officeart/2018/2/layout/IconVerticalSolidList"/>
    <dgm:cxn modelId="{28C13002-37B0-4D0A-B523-B24F7AD8D47C}" type="presParOf" srcId="{4C9FBE43-DAFB-4B5C-B74E-A8788D051B35}" destId="{D58486A6-2939-417C-9FDF-1C932F90BAFD}" srcOrd="2" destOrd="0" presId="urn:microsoft.com/office/officeart/2018/2/layout/IconVerticalSolidList"/>
    <dgm:cxn modelId="{4AE69E4B-DFEF-409C-A82F-F94C46B6C5D8}" type="presParOf" srcId="{4C9FBE43-DAFB-4B5C-B74E-A8788D051B35}" destId="{E25F838C-6332-4A5F-A694-B2C92F3A8BCD}" srcOrd="3" destOrd="0" presId="urn:microsoft.com/office/officeart/2018/2/layout/IconVerticalSolidList"/>
    <dgm:cxn modelId="{6C1566EA-E70A-4B28-BA96-1FE17E44C3B9}" type="presParOf" srcId="{6EEE4125-1EA9-4694-B91D-AB3217D974F3}" destId="{AA3ED946-C00C-448E-BAD6-FABFDA204806}" srcOrd="3" destOrd="0" presId="urn:microsoft.com/office/officeart/2018/2/layout/IconVerticalSolidList"/>
    <dgm:cxn modelId="{BEA12E72-07FD-41A4-BFDC-347DAD270E48}" type="presParOf" srcId="{6EEE4125-1EA9-4694-B91D-AB3217D974F3}" destId="{4E5AFE3D-6051-4C39-BF5D-7C3E37C4E24A}" srcOrd="4" destOrd="0" presId="urn:microsoft.com/office/officeart/2018/2/layout/IconVerticalSolidList"/>
    <dgm:cxn modelId="{7012C964-4FA9-489D-8A0B-71944C1BB9E8}" type="presParOf" srcId="{4E5AFE3D-6051-4C39-BF5D-7C3E37C4E24A}" destId="{DBC83F1B-7C13-473E-9D08-5A2560A8A89C}" srcOrd="0" destOrd="0" presId="urn:microsoft.com/office/officeart/2018/2/layout/IconVerticalSolidList"/>
    <dgm:cxn modelId="{2055FE99-BF9E-4AE0-B41A-DB3B70D74A3D}" type="presParOf" srcId="{4E5AFE3D-6051-4C39-BF5D-7C3E37C4E24A}" destId="{7CC1AB00-9D19-4713-9B3D-FBA92DA44BFB}" srcOrd="1" destOrd="0" presId="urn:microsoft.com/office/officeart/2018/2/layout/IconVerticalSolidList"/>
    <dgm:cxn modelId="{A72B3FC3-CAF2-44FA-852D-B04850171631}" type="presParOf" srcId="{4E5AFE3D-6051-4C39-BF5D-7C3E37C4E24A}" destId="{27F6FE81-5EB0-4D3A-86C4-C245C045FD94}" srcOrd="2" destOrd="0" presId="urn:microsoft.com/office/officeart/2018/2/layout/IconVerticalSolidList"/>
    <dgm:cxn modelId="{210EE11E-AF29-49AA-84DA-5ECCF7FD726F}" type="presParOf" srcId="{4E5AFE3D-6051-4C39-BF5D-7C3E37C4E24A}" destId="{69AFF8F8-CA61-47B2-A016-1FB411324E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5E1AA-DD46-4288-9AE5-82BB21E88E8A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53458-41C9-49E6-9307-4F2B751EF974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C886-7EAE-4FE0-A1C2-6C0601C3AC64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아이디어 제안 </a:t>
          </a:r>
          <a:r>
            <a:rPr lang="en-US" sz="2500" kern="1200"/>
            <a:t>(Rule Book)</a:t>
          </a:r>
          <a:r>
            <a:rPr lang="ko-KR" sz="2500" kern="1200"/>
            <a:t> </a:t>
          </a:r>
          <a:endParaRPr lang="en-US" sz="2500" kern="1200"/>
        </a:p>
      </dsp:txBody>
      <dsp:txXfrm>
        <a:off x="1740935" y="644"/>
        <a:ext cx="4410627" cy="1507303"/>
      </dsp:txXfrm>
    </dsp:sp>
    <dsp:sp modelId="{4118914A-8447-4518-ACB4-EC4162D8B34B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8E15A-5630-44AC-99E0-3775941BA262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838C-6332-4A5F-A694-B2C92F3A8BCD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상위설계 </a:t>
          </a:r>
          <a:r>
            <a:rPr lang="en-US" sz="2500" kern="1200" dirty="0"/>
            <a:t>(Flow Chart / Class Diagram)</a:t>
          </a:r>
        </a:p>
      </dsp:txBody>
      <dsp:txXfrm>
        <a:off x="1740935" y="1884773"/>
        <a:ext cx="4410627" cy="1507303"/>
      </dsp:txXfrm>
    </dsp:sp>
    <dsp:sp modelId="{DBC83F1B-7C13-473E-9D08-5A2560A8A89C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1AB00-9D19-4713-9B3D-FBA92DA44BFB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F8F8-CA61-47B2-A016-1FB411324E2F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상세설계 </a:t>
          </a:r>
          <a:r>
            <a:rPr lang="en-US" sz="2500" kern="1200" dirty="0"/>
            <a:t>(</a:t>
          </a:r>
          <a:r>
            <a:rPr lang="ko-KR" sz="2500" kern="1200" dirty="0"/>
            <a:t>핵심 </a:t>
          </a:r>
          <a:r>
            <a:rPr lang="en-US" sz="2500" kern="1200" dirty="0"/>
            <a:t>function + pseudo code </a:t>
          </a:r>
          <a:r>
            <a:rPr lang="ko-KR" sz="2500" kern="1200" dirty="0"/>
            <a:t>설명</a:t>
          </a:r>
          <a:r>
            <a:rPr lang="en-US" sz="2500" kern="1200" dirty="0"/>
            <a:t>)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4ED32-81E2-430F-9829-32B61E5F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ko-KR" altLang="en-US" dirty="0"/>
              <a:t>모바일 앱 개발 </a:t>
            </a:r>
            <a:r>
              <a:rPr lang="en-US" altLang="ko-KR" dirty="0"/>
              <a:t>term project</a:t>
            </a:r>
            <a:br>
              <a:rPr lang="en-US" altLang="ko-KR" dirty="0"/>
            </a:br>
            <a:r>
              <a:rPr lang="ko-KR" altLang="en-US" dirty="0"/>
              <a:t>라인 땅따먹기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CD462-74D0-4152-B48F-30F600D57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20144320 </a:t>
            </a:r>
            <a:r>
              <a:rPr lang="ko-KR" altLang="en-US">
                <a:solidFill>
                  <a:schemeClr val="bg1"/>
                </a:solidFill>
              </a:rPr>
              <a:t>김경현</a:t>
            </a:r>
          </a:p>
        </p:txBody>
      </p:sp>
    </p:spTree>
    <p:extLst>
      <p:ext uri="{BB962C8B-B14F-4D97-AF65-F5344CB8AC3E}">
        <p14:creationId xmlns:p14="http://schemas.microsoft.com/office/powerpoint/2010/main" val="64461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CBC14A-B781-443C-8BD0-7C0BE5D1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BEA79D-E2A5-4DF3-8F07-306BA70B4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6673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4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618E-ADD1-4844-96A7-8D84E1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9" y="360685"/>
            <a:ext cx="3149802" cy="749658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아이디어 제안</a:t>
            </a:r>
            <a:br>
              <a:rPr lang="en-US" altLang="ko-KR" dirty="0"/>
            </a:br>
            <a:r>
              <a:rPr lang="en-US" altLang="ko-KR" sz="1800" dirty="0"/>
              <a:t>(RULE BOOK)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09C80-42F7-426D-B729-934033AA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68" y="1388085"/>
            <a:ext cx="10612410" cy="523921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휴먼매직체 (본문)"/>
              </a:rPr>
              <a:t>Rule</a:t>
            </a:r>
          </a:p>
          <a:p>
            <a:pPr lvl="1"/>
            <a:r>
              <a:rPr lang="ko-KR" altLang="en-US" sz="1800" dirty="0"/>
              <a:t>하나의 스마트폰으로 하는 </a:t>
            </a:r>
            <a:r>
              <a:rPr lang="en-US" altLang="ko-KR" sz="1800" dirty="0"/>
              <a:t>2 Player (1 vs 1) </a:t>
            </a:r>
            <a:r>
              <a:rPr lang="ko-KR" altLang="en-US" sz="1800" dirty="0"/>
              <a:t>턴 제 형식의 보드게임</a:t>
            </a:r>
            <a:endParaRPr lang="en-US" altLang="ko-KR" sz="1800" dirty="0"/>
          </a:p>
          <a:p>
            <a:pPr lvl="1"/>
            <a:r>
              <a:rPr lang="ko-KR" altLang="en-US" sz="1800" dirty="0"/>
              <a:t>기본적으로 점으로 표시되는 맵 </a:t>
            </a:r>
            <a:r>
              <a:rPr lang="en-US" altLang="ko-KR" sz="1800" dirty="0"/>
              <a:t>(</a:t>
            </a:r>
            <a:r>
              <a:rPr lang="ko-KR" altLang="en-US" sz="1800" dirty="0"/>
              <a:t>사이에 랜덤하게 일정 개수의 선 생성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플레이어들은 각각 자신의 턴마다 하나의 선을 그을 수 있다</a:t>
            </a:r>
            <a:r>
              <a:rPr lang="en-US" altLang="ko-KR" sz="1800" dirty="0"/>
              <a:t>. (20</a:t>
            </a:r>
            <a:r>
              <a:rPr lang="ko-KR" altLang="en-US" sz="1800" dirty="0"/>
              <a:t>초 시간제한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플레이어가 선을 그었을 때 선으로 둘러 쌓인 영역이 생기면</a:t>
            </a:r>
            <a:r>
              <a:rPr lang="en-US" altLang="ko-KR" sz="1800" dirty="0"/>
              <a:t>, </a:t>
            </a:r>
            <a:r>
              <a:rPr lang="ko-KR" altLang="en-US" sz="1800" dirty="0"/>
              <a:t>해당 영역을 점령한다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맵에서</a:t>
            </a:r>
            <a:r>
              <a:rPr lang="ko-KR" altLang="en-US" sz="1800" dirty="0"/>
              <a:t> 모든 선이 그어졌을 때</a:t>
            </a:r>
            <a:r>
              <a:rPr lang="en-US" altLang="ko-KR" sz="1800" dirty="0"/>
              <a:t>(</a:t>
            </a:r>
            <a:r>
              <a:rPr lang="ko-KR" altLang="en-US" sz="1800" dirty="0"/>
              <a:t>또는 맵 전체가 점령되었을 때</a:t>
            </a:r>
            <a:r>
              <a:rPr lang="en-US" altLang="ko-KR" sz="1800" dirty="0"/>
              <a:t>) </a:t>
            </a:r>
            <a:r>
              <a:rPr lang="ko-KR" altLang="en-US" sz="1800" dirty="0"/>
              <a:t>더 넓은 땅을 점령한 사람이 승리한다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>
                <a:latin typeface="휴먼매직체 (본문)"/>
              </a:rPr>
              <a:t>Special Rule</a:t>
            </a:r>
          </a:p>
          <a:p>
            <a:pPr lvl="1"/>
            <a:r>
              <a:rPr lang="ko-KR" altLang="en-US" sz="1800" dirty="0"/>
              <a:t>플레이어가 영역을 점령했을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해당 플레이어는 추가적으로 선을 그을 수 있는 턴을 가진다</a:t>
            </a:r>
            <a:r>
              <a:rPr lang="en-US" altLang="ko-KR" sz="1800" dirty="0"/>
              <a:t>. (10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한번의 턴</a:t>
            </a:r>
            <a:r>
              <a:rPr lang="en-US" altLang="ko-KR" sz="1800" dirty="0"/>
              <a:t>(20</a:t>
            </a:r>
            <a:r>
              <a:rPr lang="ko-KR" altLang="en-US" sz="1800" dirty="0"/>
              <a:t>초</a:t>
            </a:r>
            <a:r>
              <a:rPr lang="en-US" altLang="ko-KR" sz="1800" dirty="0"/>
              <a:t>) </a:t>
            </a:r>
            <a:r>
              <a:rPr lang="ko-KR" altLang="en-US" sz="1800" dirty="0"/>
              <a:t>내에 선을 긋지 못한 플레이어는 하나의 선이 랜덤으로 그려진다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영역의 점령은 인정되지만 플레이어는 추가로 턴을 획득할 수 없다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F3F6C1-DC47-4919-81D3-9BD500C0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33" y="540216"/>
            <a:ext cx="2676745" cy="270153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CC452C8-906B-4DBD-BC37-9EA7A4BD33F0}"/>
              </a:ext>
            </a:extLst>
          </p:cNvPr>
          <p:cNvCxnSpPr>
            <a:cxnSpLocks/>
          </p:cNvCxnSpPr>
          <p:nvPr/>
        </p:nvCxnSpPr>
        <p:spPr>
          <a:xfrm>
            <a:off x="9055100" y="2133600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F8AF7C-9C61-4E3F-B9DF-597570F94930}"/>
              </a:ext>
            </a:extLst>
          </p:cNvPr>
          <p:cNvCxnSpPr>
            <a:cxnSpLocks/>
          </p:cNvCxnSpPr>
          <p:nvPr/>
        </p:nvCxnSpPr>
        <p:spPr>
          <a:xfrm>
            <a:off x="10166350" y="1765300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85E694-C84D-45E2-9A54-6AB4F34D5CC6}"/>
              </a:ext>
            </a:extLst>
          </p:cNvPr>
          <p:cNvCxnSpPr>
            <a:cxnSpLocks/>
          </p:cNvCxnSpPr>
          <p:nvPr/>
        </p:nvCxnSpPr>
        <p:spPr>
          <a:xfrm>
            <a:off x="8680450" y="2133600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B856D-9C9A-44D0-82B8-3E7FEEBD5F35}"/>
              </a:ext>
            </a:extLst>
          </p:cNvPr>
          <p:cNvSpPr/>
          <p:nvPr/>
        </p:nvSpPr>
        <p:spPr>
          <a:xfrm>
            <a:off x="8687482" y="2133600"/>
            <a:ext cx="367618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CE9DE7-E897-4DA6-8B8F-598F6F194EDA}"/>
              </a:ext>
            </a:extLst>
          </p:cNvPr>
          <p:cNvCxnSpPr>
            <a:cxnSpLocks/>
          </p:cNvCxnSpPr>
          <p:nvPr/>
        </p:nvCxnSpPr>
        <p:spPr>
          <a:xfrm>
            <a:off x="10541000" y="1765300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6EE0B2-4137-48F0-992D-E6D8D80367E2}"/>
              </a:ext>
            </a:extLst>
          </p:cNvPr>
          <p:cNvCxnSpPr>
            <a:cxnSpLocks/>
          </p:cNvCxnSpPr>
          <p:nvPr/>
        </p:nvCxnSpPr>
        <p:spPr>
          <a:xfrm flipH="1">
            <a:off x="10166349" y="2133600"/>
            <a:ext cx="3746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BA35D5-181F-4833-9D0D-90AA56338521}"/>
              </a:ext>
            </a:extLst>
          </p:cNvPr>
          <p:cNvSpPr/>
          <p:nvPr/>
        </p:nvSpPr>
        <p:spPr>
          <a:xfrm>
            <a:off x="10173381" y="1765300"/>
            <a:ext cx="367618" cy="3683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618E-ADD1-4844-96A7-8D84E1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9" y="360684"/>
            <a:ext cx="3140472" cy="768319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상위설계</a:t>
            </a:r>
            <a:br>
              <a:rPr lang="en-US" altLang="ko-KR" dirty="0"/>
            </a:br>
            <a:r>
              <a:rPr lang="en-US" altLang="ko-KR" sz="1800" dirty="0"/>
              <a:t>flow chart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295A77E-7CDD-41CC-B758-E0BE20A0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3" y="1334082"/>
            <a:ext cx="11312173" cy="5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6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618E-ADD1-4844-96A7-8D84E1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9" y="360685"/>
            <a:ext cx="3140472" cy="805642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상위설계</a:t>
            </a:r>
            <a:br>
              <a:rPr lang="en-US" altLang="ko-KR" dirty="0"/>
            </a:br>
            <a:r>
              <a:rPr lang="en-US" altLang="ko-KR" sz="1800" dirty="0"/>
              <a:t>class diagram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EC9B2-58B6-45CC-BF49-6400AFA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03" y="211395"/>
            <a:ext cx="6252166" cy="63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5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618E-ADD1-4844-96A7-8D84E1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8" y="360685"/>
            <a:ext cx="3373737" cy="842964"/>
          </a:xfrm>
        </p:spPr>
        <p:txBody>
          <a:bodyPr anchor="ctr">
            <a:normAutofit fontScale="90000"/>
          </a:bodyPr>
          <a:lstStyle/>
          <a:p>
            <a:r>
              <a:rPr lang="ko-KR" altLang="en-US"/>
              <a:t>상세설계</a:t>
            </a:r>
            <a:br>
              <a:rPr lang="en-US" altLang="ko-KR"/>
            </a:br>
            <a:r>
              <a:rPr lang="ko-KR" altLang="en-US" sz="1800"/>
              <a:t>핵심 </a:t>
            </a:r>
            <a:r>
              <a:rPr lang="en-US" altLang="ko-KR" sz="1800"/>
              <a:t>Function (1)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A5B14D-A460-41BB-8C61-993681AC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67" y="1388085"/>
            <a:ext cx="4354223" cy="523921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GameDataModel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Point </a:t>
            </a:r>
            <a:r>
              <a:rPr lang="ko-KR" altLang="en-US" dirty="0"/>
              <a:t>클래스로 구성된 </a:t>
            </a:r>
            <a:r>
              <a:rPr lang="en-US" altLang="ko-KR" dirty="0"/>
              <a:t>points </a:t>
            </a:r>
            <a:r>
              <a:rPr lang="ko-KR" altLang="en-US" dirty="0"/>
              <a:t>배열 초기화</a:t>
            </a:r>
            <a:endParaRPr lang="en-US" altLang="ko-KR" dirty="0"/>
          </a:p>
          <a:p>
            <a:pPr lvl="1"/>
            <a:r>
              <a:rPr lang="en-US" altLang="ko-KR" dirty="0"/>
              <a:t>Area </a:t>
            </a:r>
            <a:r>
              <a:rPr lang="ko-KR" altLang="en-US" dirty="0"/>
              <a:t>클래스로 구성된 </a:t>
            </a:r>
            <a:r>
              <a:rPr lang="en-US" altLang="ko-KR" dirty="0"/>
              <a:t>area </a:t>
            </a:r>
            <a:r>
              <a:rPr lang="ko-KR" altLang="en-US" dirty="0"/>
              <a:t>배열 초기화</a:t>
            </a:r>
            <a:endParaRPr lang="en-US" altLang="ko-KR" dirty="0"/>
          </a:p>
          <a:p>
            <a:pPr lvl="1"/>
            <a:r>
              <a:rPr lang="en-US" altLang="ko-KR" dirty="0"/>
              <a:t>Line </a:t>
            </a:r>
            <a:r>
              <a:rPr lang="ko-KR" altLang="en-US" dirty="0"/>
              <a:t>클래스로 구성된 </a:t>
            </a:r>
            <a:r>
              <a:rPr lang="en-US" altLang="ko-KR" dirty="0" err="1"/>
              <a:t>arrayList</a:t>
            </a:r>
            <a:r>
              <a:rPr lang="en-US" altLang="ko-KR" dirty="0"/>
              <a:t> &lt;Line&gt;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게임시작시 랜덤하게 일정 개수의 선 생성되는 부분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17DFCD-CF71-471E-A0CD-88BB08A7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95" y="345207"/>
            <a:ext cx="5776440" cy="62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618E-ADD1-4844-96A7-8D84E1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8" y="248717"/>
            <a:ext cx="3019175" cy="693674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상세설계</a:t>
            </a:r>
            <a:br>
              <a:rPr lang="en-US" altLang="ko-KR" dirty="0"/>
            </a:br>
            <a:r>
              <a:rPr lang="ko-KR" altLang="en-US" sz="1800" dirty="0"/>
              <a:t>핵심 </a:t>
            </a:r>
            <a:r>
              <a:rPr lang="en-US" altLang="ko-KR" sz="1800" dirty="0"/>
              <a:t>Function (2)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7F1D47-3C3B-4EFC-91DA-327D1448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9" y="1395412"/>
            <a:ext cx="1000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618E-ADD1-4844-96A7-8D84E1E6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68" y="248717"/>
            <a:ext cx="3019175" cy="693674"/>
          </a:xfrm>
        </p:spPr>
        <p:txBody>
          <a:bodyPr anchor="ctr">
            <a:normAutofit fontScale="90000"/>
          </a:bodyPr>
          <a:lstStyle/>
          <a:p>
            <a:r>
              <a:rPr lang="ko-KR" altLang="en-US" dirty="0"/>
              <a:t>상세설계</a:t>
            </a:r>
            <a:br>
              <a:rPr lang="en-US" altLang="ko-KR" dirty="0"/>
            </a:br>
            <a:r>
              <a:rPr lang="ko-KR" altLang="en-US" sz="1800" dirty="0"/>
              <a:t>핵심 </a:t>
            </a:r>
            <a:r>
              <a:rPr lang="en-US" altLang="ko-KR" sz="1800" dirty="0"/>
              <a:t>Function (3)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8D1D6-7145-4B45-8285-C2F33034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4" y="1054359"/>
            <a:ext cx="9022701" cy="57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7816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224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휴먼매직체 (본문)</vt:lpstr>
      <vt:lpstr>Arial</vt:lpstr>
      <vt:lpstr>Gill Sans MT</vt:lpstr>
      <vt:lpstr>소포</vt:lpstr>
      <vt:lpstr>모바일 앱 개발 term project 라인 땅따먹기</vt:lpstr>
      <vt:lpstr>Index</vt:lpstr>
      <vt:lpstr>아이디어 제안 (RULE BOOK)</vt:lpstr>
      <vt:lpstr>상위설계 flow chart</vt:lpstr>
      <vt:lpstr>상위설계 class diagram</vt:lpstr>
      <vt:lpstr>상세설계 핵심 Function (1)</vt:lpstr>
      <vt:lpstr>상세설계 핵심 Function (2)</vt:lpstr>
      <vt:lpstr>상세설계 핵심 Function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 개발 term project 배틀! 땅따먹기 !</dc:title>
  <dc:creator>Kim Gyeong Hyeon</dc:creator>
  <cp:lastModifiedBy>Kim Gyeong Hyeon</cp:lastModifiedBy>
  <cp:revision>11</cp:revision>
  <dcterms:created xsi:type="dcterms:W3CDTF">2019-11-13T19:02:22Z</dcterms:created>
  <dcterms:modified xsi:type="dcterms:W3CDTF">2019-11-13T22:07:05Z</dcterms:modified>
</cp:coreProperties>
</file>