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6" r:id="rId4"/>
    <p:sldId id="268" r:id="rId5"/>
    <p:sldId id="260" r:id="rId6"/>
    <p:sldId id="278" r:id="rId7"/>
    <p:sldId id="273" r:id="rId8"/>
    <p:sldId id="275" r:id="rId9"/>
    <p:sldId id="274" r:id="rId10"/>
    <p:sldId id="279" r:id="rId11"/>
    <p:sldId id="269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2D050"/>
    <a:srgbClr val="0070C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C067D-CA1E-408E-AB68-2B0B8ABB35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C91F79-B370-4FF1-85BA-AF1C85C065B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ko-KR"/>
            <a:t>아이디어</a:t>
          </a:r>
          <a:r>
            <a:rPr lang="en-US" altLang="ko-KR"/>
            <a:t> </a:t>
          </a:r>
          <a:r>
            <a:rPr lang="ko-KR" altLang="en-US"/>
            <a:t>제안 </a:t>
          </a:r>
          <a:r>
            <a:rPr lang="en-US" altLang="ko-KR"/>
            <a:t>(</a:t>
          </a:r>
          <a:r>
            <a:rPr lang="en-US"/>
            <a:t>Rule Book)</a:t>
          </a:r>
          <a:r>
            <a:rPr lang="ko-KR"/>
            <a:t> </a:t>
          </a:r>
          <a:endParaRPr lang="en-US" dirty="0"/>
        </a:p>
      </dgm:t>
    </dgm:pt>
    <dgm:pt modelId="{D0EA8766-5C78-4E03-BD24-6348F4696A9C}" type="parTrans" cxnId="{24FE7F39-BC23-4B54-B36F-EC941A714D84}">
      <dgm:prSet/>
      <dgm:spPr/>
      <dgm:t>
        <a:bodyPr/>
        <a:lstStyle/>
        <a:p>
          <a:endParaRPr lang="en-US"/>
        </a:p>
      </dgm:t>
    </dgm:pt>
    <dgm:pt modelId="{A0973606-B0C7-4866-960E-571EC5EEA2A9}" type="sibTrans" cxnId="{24FE7F39-BC23-4B54-B36F-EC941A714D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E378FD-8EED-468F-84A7-C605FB4095EA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상위설계 </a:t>
          </a:r>
          <a:r>
            <a:rPr lang="en-US"/>
            <a:t>(Flow Chart </a:t>
          </a:r>
          <a:r>
            <a:rPr lang="ko-KR" altLang="en-US"/>
            <a:t>및</a:t>
          </a:r>
          <a:r>
            <a:rPr lang="en-US"/>
            <a:t> Class Diagram)</a:t>
          </a:r>
          <a:endParaRPr lang="en-US" dirty="0"/>
        </a:p>
      </dgm:t>
    </dgm:pt>
    <dgm:pt modelId="{B9A50E23-AB2E-4F90-9340-49507D45D984}" type="parTrans" cxnId="{9BFA9D1A-83E9-421D-A2B5-21020B496CA4}">
      <dgm:prSet/>
      <dgm:spPr/>
      <dgm:t>
        <a:bodyPr/>
        <a:lstStyle/>
        <a:p>
          <a:endParaRPr lang="en-US"/>
        </a:p>
      </dgm:t>
    </dgm:pt>
    <dgm:pt modelId="{B12F78BE-2542-4A4F-85A4-BA482A9F00E5}" type="sibTrans" cxnId="{9BFA9D1A-83E9-421D-A2B5-21020B496C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16B485-D4F7-4F5B-BC22-1D1DC4DFFC8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상세설계</a:t>
          </a:r>
          <a:r>
            <a:rPr lang="en-US" altLang="ko-KR" dirty="0"/>
            <a:t> </a:t>
          </a:r>
          <a:r>
            <a:rPr lang="en-US" dirty="0"/>
            <a:t>(</a:t>
          </a:r>
          <a:r>
            <a:rPr lang="ko-KR" dirty="0"/>
            <a:t>핵심 </a:t>
          </a:r>
          <a:r>
            <a:rPr lang="en-US" altLang="ko-KR" dirty="0"/>
            <a:t>F</a:t>
          </a:r>
          <a:r>
            <a:rPr lang="en-US" dirty="0"/>
            <a:t>unction)</a:t>
          </a:r>
        </a:p>
      </dgm:t>
    </dgm:pt>
    <dgm:pt modelId="{B0CE4BC3-20E2-41E4-AA35-5FF6BC80FDB2}" type="parTrans" cxnId="{A79F667C-9F2F-4174-A824-16484733EC19}">
      <dgm:prSet/>
      <dgm:spPr/>
      <dgm:t>
        <a:bodyPr/>
        <a:lstStyle/>
        <a:p>
          <a:endParaRPr lang="en-US"/>
        </a:p>
      </dgm:t>
    </dgm:pt>
    <dgm:pt modelId="{0D46CB26-08F0-4E08-BAC0-9B47B23267EB}" type="sibTrans" cxnId="{A79F667C-9F2F-4174-A824-16484733EC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6EACB-B755-48AA-AD25-D5EF4316788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최종 데모</a:t>
          </a:r>
        </a:p>
      </dgm:t>
    </dgm:pt>
    <dgm:pt modelId="{C84ABDE7-E757-4E24-A9B0-DC7CCF76BFAD}" type="parTrans" cxnId="{4C25D2F3-8A47-49DE-A685-671D29C366FB}">
      <dgm:prSet/>
      <dgm:spPr/>
      <dgm:t>
        <a:bodyPr/>
        <a:lstStyle/>
        <a:p>
          <a:pPr latinLnBrk="1"/>
          <a:endParaRPr lang="ko-KR" altLang="en-US"/>
        </a:p>
      </dgm:t>
    </dgm:pt>
    <dgm:pt modelId="{C0B35372-FA41-45F0-AE8A-C3B25F2C3C5A}" type="sibTrans" cxnId="{4C25D2F3-8A47-49DE-A685-671D29C366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D98501-631C-4883-8409-68A3E0838D3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프로젝트 진행하면서 어려웠던 점</a:t>
          </a:r>
        </a:p>
      </dgm:t>
    </dgm:pt>
    <dgm:pt modelId="{561B2611-1640-444B-85DE-4F3115DCD1FB}" type="parTrans" cxnId="{CDBB5954-C5C0-4DFC-91CE-B4E7C198F43F}">
      <dgm:prSet/>
      <dgm:spPr/>
      <dgm:t>
        <a:bodyPr/>
        <a:lstStyle/>
        <a:p>
          <a:pPr latinLnBrk="1"/>
          <a:endParaRPr lang="ko-KR" altLang="en-US"/>
        </a:p>
      </dgm:t>
    </dgm:pt>
    <dgm:pt modelId="{DA0282DB-6F85-48B3-8F29-4C810DE7EAE9}" type="sibTrans" cxnId="{CDBB5954-C5C0-4DFC-91CE-B4E7C198F43F}">
      <dgm:prSet/>
      <dgm:spPr/>
      <dgm:t>
        <a:bodyPr/>
        <a:lstStyle/>
        <a:p>
          <a:pPr latinLnBrk="1"/>
          <a:endParaRPr lang="ko-KR" altLang="en-US"/>
        </a:p>
      </dgm:t>
    </dgm:pt>
    <dgm:pt modelId="{1E96E316-ACDA-4CE3-9965-2F6CB51C1F22}" type="pres">
      <dgm:prSet presAssocID="{768C067D-CA1E-408E-AB68-2B0B8ABB358B}" presName="root" presStyleCnt="0">
        <dgm:presLayoutVars>
          <dgm:dir/>
          <dgm:resizeHandles val="exact"/>
        </dgm:presLayoutVars>
      </dgm:prSet>
      <dgm:spPr/>
    </dgm:pt>
    <dgm:pt modelId="{9DA0850F-B201-4E30-9DCF-07102B65EF80}" type="pres">
      <dgm:prSet presAssocID="{3BC91F79-B370-4FF1-85BA-AF1C85C065B0}" presName="compNode" presStyleCnt="0"/>
      <dgm:spPr/>
    </dgm:pt>
    <dgm:pt modelId="{43FDC793-4C4D-4D8F-AFF7-66F4444E725D}" type="pres">
      <dgm:prSet presAssocID="{3BC91F79-B370-4FF1-85BA-AF1C85C065B0}" presName="bgRect" presStyleLbl="bgShp" presStyleIdx="0" presStyleCnt="5"/>
      <dgm:spPr/>
    </dgm:pt>
    <dgm:pt modelId="{96B4FF29-FBEF-4463-9B29-2E74DF84C1A5}" type="pres">
      <dgm:prSet presAssocID="{3BC91F79-B370-4FF1-85BA-AF1C85C065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8B9F5F7-5907-48DB-8783-0E748940BB15}" type="pres">
      <dgm:prSet presAssocID="{3BC91F79-B370-4FF1-85BA-AF1C85C065B0}" presName="spaceRect" presStyleCnt="0"/>
      <dgm:spPr/>
    </dgm:pt>
    <dgm:pt modelId="{463F5B4E-4AB8-4DFA-B838-13CF50BE132E}" type="pres">
      <dgm:prSet presAssocID="{3BC91F79-B370-4FF1-85BA-AF1C85C065B0}" presName="parTx" presStyleLbl="revTx" presStyleIdx="0" presStyleCnt="5">
        <dgm:presLayoutVars>
          <dgm:chMax val="0"/>
          <dgm:chPref val="0"/>
        </dgm:presLayoutVars>
      </dgm:prSet>
      <dgm:spPr/>
    </dgm:pt>
    <dgm:pt modelId="{ACB19642-B278-4735-9D5D-CBE2E3623DF1}" type="pres">
      <dgm:prSet presAssocID="{A0973606-B0C7-4866-960E-571EC5EEA2A9}" presName="sibTrans" presStyleCnt="0"/>
      <dgm:spPr/>
    </dgm:pt>
    <dgm:pt modelId="{1A548DC7-61F9-40F0-B24F-4037D98BE4A7}" type="pres">
      <dgm:prSet presAssocID="{4BE378FD-8EED-468F-84A7-C605FB4095EA}" presName="compNode" presStyleCnt="0"/>
      <dgm:spPr/>
    </dgm:pt>
    <dgm:pt modelId="{13730EA4-9A89-4C51-9B35-740B32D71789}" type="pres">
      <dgm:prSet presAssocID="{4BE378FD-8EED-468F-84A7-C605FB4095EA}" presName="bgRect" presStyleLbl="bgShp" presStyleIdx="1" presStyleCnt="5"/>
      <dgm:spPr/>
    </dgm:pt>
    <dgm:pt modelId="{9A28F3FA-F456-4104-95C7-48A7CBADA0AC}" type="pres">
      <dgm:prSet presAssocID="{4BE378FD-8EED-468F-84A7-C605FB4095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5E241D43-5829-4A30-9646-F0E48FC4EAC3}" type="pres">
      <dgm:prSet presAssocID="{4BE378FD-8EED-468F-84A7-C605FB4095EA}" presName="spaceRect" presStyleCnt="0"/>
      <dgm:spPr/>
    </dgm:pt>
    <dgm:pt modelId="{213D1784-107F-4ABA-ACF9-8E33C18B2E97}" type="pres">
      <dgm:prSet presAssocID="{4BE378FD-8EED-468F-84A7-C605FB4095EA}" presName="parTx" presStyleLbl="revTx" presStyleIdx="1" presStyleCnt="5">
        <dgm:presLayoutVars>
          <dgm:chMax val="0"/>
          <dgm:chPref val="0"/>
        </dgm:presLayoutVars>
      </dgm:prSet>
      <dgm:spPr/>
    </dgm:pt>
    <dgm:pt modelId="{3017A58E-A301-4513-BE8A-C8CB21C02719}" type="pres">
      <dgm:prSet presAssocID="{B12F78BE-2542-4A4F-85A4-BA482A9F00E5}" presName="sibTrans" presStyleCnt="0"/>
      <dgm:spPr/>
    </dgm:pt>
    <dgm:pt modelId="{C7A30875-1365-4F95-A756-1BA2FC69188C}" type="pres">
      <dgm:prSet presAssocID="{8716B485-D4F7-4F5B-BC22-1D1DC4DFFC8D}" presName="compNode" presStyleCnt="0"/>
      <dgm:spPr/>
    </dgm:pt>
    <dgm:pt modelId="{51E2F0A6-691F-418C-BFA8-D958FD7E3DFB}" type="pres">
      <dgm:prSet presAssocID="{8716B485-D4F7-4F5B-BC22-1D1DC4DFFC8D}" presName="bgRect" presStyleLbl="bgShp" presStyleIdx="2" presStyleCnt="5"/>
      <dgm:spPr/>
    </dgm:pt>
    <dgm:pt modelId="{50BEC81F-0BCF-4ABD-8022-593BA1B95D63}" type="pres">
      <dgm:prSet presAssocID="{8716B485-D4F7-4F5B-BC22-1D1DC4DFFC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71C6137-579B-4C95-A17A-5E4423E31B10}" type="pres">
      <dgm:prSet presAssocID="{8716B485-D4F7-4F5B-BC22-1D1DC4DFFC8D}" presName="spaceRect" presStyleCnt="0"/>
      <dgm:spPr/>
    </dgm:pt>
    <dgm:pt modelId="{387D534F-DAAB-40ED-940F-2719C977D2B1}" type="pres">
      <dgm:prSet presAssocID="{8716B485-D4F7-4F5B-BC22-1D1DC4DFFC8D}" presName="parTx" presStyleLbl="revTx" presStyleIdx="2" presStyleCnt="5">
        <dgm:presLayoutVars>
          <dgm:chMax val="0"/>
          <dgm:chPref val="0"/>
        </dgm:presLayoutVars>
      </dgm:prSet>
      <dgm:spPr/>
    </dgm:pt>
    <dgm:pt modelId="{7DD4C728-1B61-44C0-9D60-0C794845A090}" type="pres">
      <dgm:prSet presAssocID="{0D46CB26-08F0-4E08-BAC0-9B47B23267EB}" presName="sibTrans" presStyleCnt="0"/>
      <dgm:spPr/>
    </dgm:pt>
    <dgm:pt modelId="{0531BA4F-CCDF-46BE-AD70-F66D8403E990}" type="pres">
      <dgm:prSet presAssocID="{3CD98501-631C-4883-8409-68A3E0838D39}" presName="compNode" presStyleCnt="0"/>
      <dgm:spPr/>
    </dgm:pt>
    <dgm:pt modelId="{03BA8A3D-3525-4584-9ED1-557F218A8471}" type="pres">
      <dgm:prSet presAssocID="{3CD98501-631C-4883-8409-68A3E0838D39}" presName="bgRect" presStyleLbl="bgShp" presStyleIdx="3" presStyleCnt="5"/>
      <dgm:spPr/>
    </dgm:pt>
    <dgm:pt modelId="{4AD90179-372F-449B-9B3C-6DFEC6BA1411}" type="pres">
      <dgm:prSet presAssocID="{3CD98501-631C-4883-8409-68A3E0838D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톱니바퀴"/>
        </a:ext>
      </dgm:extLst>
    </dgm:pt>
    <dgm:pt modelId="{5146559D-2158-4BE9-8BED-83E02893F8C9}" type="pres">
      <dgm:prSet presAssocID="{3CD98501-631C-4883-8409-68A3E0838D39}" presName="spaceRect" presStyleCnt="0"/>
      <dgm:spPr/>
    </dgm:pt>
    <dgm:pt modelId="{8EEA5083-B03A-4B7E-BC1E-28C3BA01BA1D}" type="pres">
      <dgm:prSet presAssocID="{3CD98501-631C-4883-8409-68A3E0838D39}" presName="parTx" presStyleLbl="revTx" presStyleIdx="3" presStyleCnt="5">
        <dgm:presLayoutVars>
          <dgm:chMax val="0"/>
          <dgm:chPref val="0"/>
        </dgm:presLayoutVars>
      </dgm:prSet>
      <dgm:spPr/>
    </dgm:pt>
    <dgm:pt modelId="{1D6B3290-C9EB-449C-A7C5-A8FA1203B3D7}" type="pres">
      <dgm:prSet presAssocID="{DA0282DB-6F85-48B3-8F29-4C810DE7EAE9}" presName="sibTrans" presStyleCnt="0"/>
      <dgm:spPr/>
    </dgm:pt>
    <dgm:pt modelId="{CCB9562C-B10E-47C5-B2C1-DFA0CD237C3C}" type="pres">
      <dgm:prSet presAssocID="{91A6EACB-B755-48AA-AD25-D5EF4316788E}" presName="compNode" presStyleCnt="0"/>
      <dgm:spPr/>
    </dgm:pt>
    <dgm:pt modelId="{85214AC3-AE99-470E-AAB2-00897D4E9DAA}" type="pres">
      <dgm:prSet presAssocID="{91A6EACB-B755-48AA-AD25-D5EF4316788E}" presName="bgRect" presStyleLbl="bgShp" presStyleIdx="4" presStyleCnt="5" custLinFactNeighborX="46" custLinFactNeighborY="955"/>
      <dgm:spPr/>
    </dgm:pt>
    <dgm:pt modelId="{560770FE-2E0D-470A-BF2F-7C29A2696558}" type="pres">
      <dgm:prSet presAssocID="{91A6EACB-B755-48AA-AD25-D5EF431678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태블릿"/>
        </a:ext>
      </dgm:extLst>
    </dgm:pt>
    <dgm:pt modelId="{DB4EF034-EFD1-4A03-A5EE-AE21C2C8324C}" type="pres">
      <dgm:prSet presAssocID="{91A6EACB-B755-48AA-AD25-D5EF4316788E}" presName="spaceRect" presStyleCnt="0"/>
      <dgm:spPr/>
    </dgm:pt>
    <dgm:pt modelId="{76E38631-6EA3-4ADA-8B36-F8939A724C8B}" type="pres">
      <dgm:prSet presAssocID="{91A6EACB-B755-48AA-AD25-D5EF4316788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FA9D1A-83E9-421D-A2B5-21020B496CA4}" srcId="{768C067D-CA1E-408E-AB68-2B0B8ABB358B}" destId="{4BE378FD-8EED-468F-84A7-C605FB4095EA}" srcOrd="1" destOrd="0" parTransId="{B9A50E23-AB2E-4F90-9340-49507D45D984}" sibTransId="{B12F78BE-2542-4A4F-85A4-BA482A9F00E5}"/>
    <dgm:cxn modelId="{8BF4C51D-129C-4149-AF6E-9EC65900499C}" type="presOf" srcId="{3CD98501-631C-4883-8409-68A3E0838D39}" destId="{8EEA5083-B03A-4B7E-BC1E-28C3BA01BA1D}" srcOrd="0" destOrd="0" presId="urn:microsoft.com/office/officeart/2018/2/layout/IconVerticalSolidList"/>
    <dgm:cxn modelId="{B1A18D20-4419-4CE2-906A-BCFDBB4E2C93}" type="presOf" srcId="{91A6EACB-B755-48AA-AD25-D5EF4316788E}" destId="{76E38631-6EA3-4ADA-8B36-F8939A724C8B}" srcOrd="0" destOrd="0" presId="urn:microsoft.com/office/officeart/2018/2/layout/IconVerticalSolidList"/>
    <dgm:cxn modelId="{24FE7F39-BC23-4B54-B36F-EC941A714D84}" srcId="{768C067D-CA1E-408E-AB68-2B0B8ABB358B}" destId="{3BC91F79-B370-4FF1-85BA-AF1C85C065B0}" srcOrd="0" destOrd="0" parTransId="{D0EA8766-5C78-4E03-BD24-6348F4696A9C}" sibTransId="{A0973606-B0C7-4866-960E-571EC5EEA2A9}"/>
    <dgm:cxn modelId="{E6E72C4B-174D-4CF9-8C97-3D842D6D683A}" type="presOf" srcId="{4BE378FD-8EED-468F-84A7-C605FB4095EA}" destId="{213D1784-107F-4ABA-ACF9-8E33C18B2E97}" srcOrd="0" destOrd="0" presId="urn:microsoft.com/office/officeart/2018/2/layout/IconVerticalSolidList"/>
    <dgm:cxn modelId="{CDBB5954-C5C0-4DFC-91CE-B4E7C198F43F}" srcId="{768C067D-CA1E-408E-AB68-2B0B8ABB358B}" destId="{3CD98501-631C-4883-8409-68A3E0838D39}" srcOrd="3" destOrd="0" parTransId="{561B2611-1640-444B-85DE-4F3115DCD1FB}" sibTransId="{DA0282DB-6F85-48B3-8F29-4C810DE7EAE9}"/>
    <dgm:cxn modelId="{54B89B56-CADE-4060-B8CE-8B78FF6D415C}" type="presOf" srcId="{3BC91F79-B370-4FF1-85BA-AF1C85C065B0}" destId="{463F5B4E-4AB8-4DFA-B838-13CF50BE132E}" srcOrd="0" destOrd="0" presId="urn:microsoft.com/office/officeart/2018/2/layout/IconVerticalSolidList"/>
    <dgm:cxn modelId="{A79F667C-9F2F-4174-A824-16484733EC19}" srcId="{768C067D-CA1E-408E-AB68-2B0B8ABB358B}" destId="{8716B485-D4F7-4F5B-BC22-1D1DC4DFFC8D}" srcOrd="2" destOrd="0" parTransId="{B0CE4BC3-20E2-41E4-AA35-5FF6BC80FDB2}" sibTransId="{0D46CB26-08F0-4E08-BAC0-9B47B23267EB}"/>
    <dgm:cxn modelId="{C117D5BF-5153-4E80-A023-2E5CA19F9141}" type="presOf" srcId="{8716B485-D4F7-4F5B-BC22-1D1DC4DFFC8D}" destId="{387D534F-DAAB-40ED-940F-2719C977D2B1}" srcOrd="0" destOrd="0" presId="urn:microsoft.com/office/officeart/2018/2/layout/IconVerticalSolidList"/>
    <dgm:cxn modelId="{4C25D2F3-8A47-49DE-A685-671D29C366FB}" srcId="{768C067D-CA1E-408E-AB68-2B0B8ABB358B}" destId="{91A6EACB-B755-48AA-AD25-D5EF4316788E}" srcOrd="4" destOrd="0" parTransId="{C84ABDE7-E757-4E24-A9B0-DC7CCF76BFAD}" sibTransId="{C0B35372-FA41-45F0-AE8A-C3B25F2C3C5A}"/>
    <dgm:cxn modelId="{81F74BF7-22FB-4DC9-8134-F7F6B474B6EF}" type="presOf" srcId="{768C067D-CA1E-408E-AB68-2B0B8ABB358B}" destId="{1E96E316-ACDA-4CE3-9965-2F6CB51C1F22}" srcOrd="0" destOrd="0" presId="urn:microsoft.com/office/officeart/2018/2/layout/IconVerticalSolidList"/>
    <dgm:cxn modelId="{5DA245D0-92FA-48C9-BF2B-CBA202D9D7CB}" type="presParOf" srcId="{1E96E316-ACDA-4CE3-9965-2F6CB51C1F22}" destId="{9DA0850F-B201-4E30-9DCF-07102B65EF80}" srcOrd="0" destOrd="0" presId="urn:microsoft.com/office/officeart/2018/2/layout/IconVerticalSolidList"/>
    <dgm:cxn modelId="{370E5D6C-D24E-439C-908B-7BB46FF76F72}" type="presParOf" srcId="{9DA0850F-B201-4E30-9DCF-07102B65EF80}" destId="{43FDC793-4C4D-4D8F-AFF7-66F4444E725D}" srcOrd="0" destOrd="0" presId="urn:microsoft.com/office/officeart/2018/2/layout/IconVerticalSolidList"/>
    <dgm:cxn modelId="{0E815961-7F41-4F4C-9BA8-47F564DCC971}" type="presParOf" srcId="{9DA0850F-B201-4E30-9DCF-07102B65EF80}" destId="{96B4FF29-FBEF-4463-9B29-2E74DF84C1A5}" srcOrd="1" destOrd="0" presId="urn:microsoft.com/office/officeart/2018/2/layout/IconVerticalSolidList"/>
    <dgm:cxn modelId="{7FF14513-3119-471B-A55C-E41FF74A3C72}" type="presParOf" srcId="{9DA0850F-B201-4E30-9DCF-07102B65EF80}" destId="{68B9F5F7-5907-48DB-8783-0E748940BB15}" srcOrd="2" destOrd="0" presId="urn:microsoft.com/office/officeart/2018/2/layout/IconVerticalSolidList"/>
    <dgm:cxn modelId="{718FD19E-83DB-4C49-9B1A-7D872F53C152}" type="presParOf" srcId="{9DA0850F-B201-4E30-9DCF-07102B65EF80}" destId="{463F5B4E-4AB8-4DFA-B838-13CF50BE132E}" srcOrd="3" destOrd="0" presId="urn:microsoft.com/office/officeart/2018/2/layout/IconVerticalSolidList"/>
    <dgm:cxn modelId="{5474DF5A-C7E3-4962-BB8A-5A92751A59B9}" type="presParOf" srcId="{1E96E316-ACDA-4CE3-9965-2F6CB51C1F22}" destId="{ACB19642-B278-4735-9D5D-CBE2E3623DF1}" srcOrd="1" destOrd="0" presId="urn:microsoft.com/office/officeart/2018/2/layout/IconVerticalSolidList"/>
    <dgm:cxn modelId="{84EEF864-A155-4B6E-AE19-FE2FB6DD21DA}" type="presParOf" srcId="{1E96E316-ACDA-4CE3-9965-2F6CB51C1F22}" destId="{1A548DC7-61F9-40F0-B24F-4037D98BE4A7}" srcOrd="2" destOrd="0" presId="urn:microsoft.com/office/officeart/2018/2/layout/IconVerticalSolidList"/>
    <dgm:cxn modelId="{13C5EA71-4472-40A4-A595-54C9F5B2AA5A}" type="presParOf" srcId="{1A548DC7-61F9-40F0-B24F-4037D98BE4A7}" destId="{13730EA4-9A89-4C51-9B35-740B32D71789}" srcOrd="0" destOrd="0" presId="urn:microsoft.com/office/officeart/2018/2/layout/IconVerticalSolidList"/>
    <dgm:cxn modelId="{2575D8FA-69A4-47E7-A2C8-34AA469F43A4}" type="presParOf" srcId="{1A548DC7-61F9-40F0-B24F-4037D98BE4A7}" destId="{9A28F3FA-F456-4104-95C7-48A7CBADA0AC}" srcOrd="1" destOrd="0" presId="urn:microsoft.com/office/officeart/2018/2/layout/IconVerticalSolidList"/>
    <dgm:cxn modelId="{1E1ABF94-F4B0-474F-94E0-C8E81D9B0BB5}" type="presParOf" srcId="{1A548DC7-61F9-40F0-B24F-4037D98BE4A7}" destId="{5E241D43-5829-4A30-9646-F0E48FC4EAC3}" srcOrd="2" destOrd="0" presId="urn:microsoft.com/office/officeart/2018/2/layout/IconVerticalSolidList"/>
    <dgm:cxn modelId="{CE86174A-3EA7-4F98-BCFD-D739409D2265}" type="presParOf" srcId="{1A548DC7-61F9-40F0-B24F-4037D98BE4A7}" destId="{213D1784-107F-4ABA-ACF9-8E33C18B2E97}" srcOrd="3" destOrd="0" presId="urn:microsoft.com/office/officeart/2018/2/layout/IconVerticalSolidList"/>
    <dgm:cxn modelId="{14D377BD-78BE-49C2-B35E-586E95ABDCB3}" type="presParOf" srcId="{1E96E316-ACDA-4CE3-9965-2F6CB51C1F22}" destId="{3017A58E-A301-4513-BE8A-C8CB21C02719}" srcOrd="3" destOrd="0" presId="urn:microsoft.com/office/officeart/2018/2/layout/IconVerticalSolidList"/>
    <dgm:cxn modelId="{9BD05985-A5E2-4ED1-A2BC-BE35F739BAD9}" type="presParOf" srcId="{1E96E316-ACDA-4CE3-9965-2F6CB51C1F22}" destId="{C7A30875-1365-4F95-A756-1BA2FC69188C}" srcOrd="4" destOrd="0" presId="urn:microsoft.com/office/officeart/2018/2/layout/IconVerticalSolidList"/>
    <dgm:cxn modelId="{6AE680A9-7B70-45F5-BC09-78F8BE3CBBA5}" type="presParOf" srcId="{C7A30875-1365-4F95-A756-1BA2FC69188C}" destId="{51E2F0A6-691F-418C-BFA8-D958FD7E3DFB}" srcOrd="0" destOrd="0" presId="urn:microsoft.com/office/officeart/2018/2/layout/IconVerticalSolidList"/>
    <dgm:cxn modelId="{4527DA22-A2BF-447E-9C16-12D3B9D1255D}" type="presParOf" srcId="{C7A30875-1365-4F95-A756-1BA2FC69188C}" destId="{50BEC81F-0BCF-4ABD-8022-593BA1B95D63}" srcOrd="1" destOrd="0" presId="urn:microsoft.com/office/officeart/2018/2/layout/IconVerticalSolidList"/>
    <dgm:cxn modelId="{CD414E72-B72A-49C8-8A2C-CA5A679FA797}" type="presParOf" srcId="{C7A30875-1365-4F95-A756-1BA2FC69188C}" destId="{871C6137-579B-4C95-A17A-5E4423E31B10}" srcOrd="2" destOrd="0" presId="urn:microsoft.com/office/officeart/2018/2/layout/IconVerticalSolidList"/>
    <dgm:cxn modelId="{EF2C3755-85BB-4E0E-97AD-9274EFEC6FC4}" type="presParOf" srcId="{C7A30875-1365-4F95-A756-1BA2FC69188C}" destId="{387D534F-DAAB-40ED-940F-2719C977D2B1}" srcOrd="3" destOrd="0" presId="urn:microsoft.com/office/officeart/2018/2/layout/IconVerticalSolidList"/>
    <dgm:cxn modelId="{257A770A-87B0-4813-8956-8E7FCDF0159B}" type="presParOf" srcId="{1E96E316-ACDA-4CE3-9965-2F6CB51C1F22}" destId="{7DD4C728-1B61-44C0-9D60-0C794845A090}" srcOrd="5" destOrd="0" presId="urn:microsoft.com/office/officeart/2018/2/layout/IconVerticalSolidList"/>
    <dgm:cxn modelId="{59EE3297-095C-47F7-AC1F-4B8BA40763DF}" type="presParOf" srcId="{1E96E316-ACDA-4CE3-9965-2F6CB51C1F22}" destId="{0531BA4F-CCDF-46BE-AD70-F66D8403E990}" srcOrd="6" destOrd="0" presId="urn:microsoft.com/office/officeart/2018/2/layout/IconVerticalSolidList"/>
    <dgm:cxn modelId="{D1CF1B3F-533E-4F78-BCF0-E961276F4056}" type="presParOf" srcId="{0531BA4F-CCDF-46BE-AD70-F66D8403E990}" destId="{03BA8A3D-3525-4584-9ED1-557F218A8471}" srcOrd="0" destOrd="0" presId="urn:microsoft.com/office/officeart/2018/2/layout/IconVerticalSolidList"/>
    <dgm:cxn modelId="{FF662F5D-77CC-4329-9E1D-827883B098ED}" type="presParOf" srcId="{0531BA4F-CCDF-46BE-AD70-F66D8403E990}" destId="{4AD90179-372F-449B-9B3C-6DFEC6BA1411}" srcOrd="1" destOrd="0" presId="urn:microsoft.com/office/officeart/2018/2/layout/IconVerticalSolidList"/>
    <dgm:cxn modelId="{BB15CFBC-2DFE-4AE2-91E0-95E2F8E15C5D}" type="presParOf" srcId="{0531BA4F-CCDF-46BE-AD70-F66D8403E990}" destId="{5146559D-2158-4BE9-8BED-83E02893F8C9}" srcOrd="2" destOrd="0" presId="urn:microsoft.com/office/officeart/2018/2/layout/IconVerticalSolidList"/>
    <dgm:cxn modelId="{5FF5E490-263B-4279-8459-185C2FF01F23}" type="presParOf" srcId="{0531BA4F-CCDF-46BE-AD70-F66D8403E990}" destId="{8EEA5083-B03A-4B7E-BC1E-28C3BA01BA1D}" srcOrd="3" destOrd="0" presId="urn:microsoft.com/office/officeart/2018/2/layout/IconVerticalSolidList"/>
    <dgm:cxn modelId="{4D71F043-8C7C-48C8-8F1C-94601E85D8B7}" type="presParOf" srcId="{1E96E316-ACDA-4CE3-9965-2F6CB51C1F22}" destId="{1D6B3290-C9EB-449C-A7C5-A8FA1203B3D7}" srcOrd="7" destOrd="0" presId="urn:microsoft.com/office/officeart/2018/2/layout/IconVerticalSolidList"/>
    <dgm:cxn modelId="{AAABD954-17E3-4231-AA8B-8EB62393CB3C}" type="presParOf" srcId="{1E96E316-ACDA-4CE3-9965-2F6CB51C1F22}" destId="{CCB9562C-B10E-47C5-B2C1-DFA0CD237C3C}" srcOrd="8" destOrd="0" presId="urn:microsoft.com/office/officeart/2018/2/layout/IconVerticalSolidList"/>
    <dgm:cxn modelId="{A8DB136D-4B4F-4874-875D-BCD2FF5C98C4}" type="presParOf" srcId="{CCB9562C-B10E-47C5-B2C1-DFA0CD237C3C}" destId="{85214AC3-AE99-470E-AAB2-00897D4E9DAA}" srcOrd="0" destOrd="0" presId="urn:microsoft.com/office/officeart/2018/2/layout/IconVerticalSolidList"/>
    <dgm:cxn modelId="{3BE3DE66-80C4-4E6B-909D-FD234FCC2694}" type="presParOf" srcId="{CCB9562C-B10E-47C5-B2C1-DFA0CD237C3C}" destId="{560770FE-2E0D-470A-BF2F-7C29A2696558}" srcOrd="1" destOrd="0" presId="urn:microsoft.com/office/officeart/2018/2/layout/IconVerticalSolidList"/>
    <dgm:cxn modelId="{A136301E-C98C-4949-8721-C3926A077F14}" type="presParOf" srcId="{CCB9562C-B10E-47C5-B2C1-DFA0CD237C3C}" destId="{DB4EF034-EFD1-4A03-A5EE-AE21C2C8324C}" srcOrd="2" destOrd="0" presId="urn:microsoft.com/office/officeart/2018/2/layout/IconVerticalSolidList"/>
    <dgm:cxn modelId="{B4B45750-9AE4-4ED5-825E-A50850FD6054}" type="presParOf" srcId="{CCB9562C-B10E-47C5-B2C1-DFA0CD237C3C}" destId="{76E38631-6EA3-4ADA-8B36-F8939A724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DC793-4C4D-4D8F-AFF7-66F4444E725D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FF29-FBEF-4463-9B29-2E74DF84C1A5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F5B4E-4AB8-4DFA-B838-13CF50BE132E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1900" kern="1200"/>
            <a:t>아이디어</a:t>
          </a:r>
          <a:r>
            <a:rPr lang="en-US" altLang="ko-KR" sz="1900" kern="1200"/>
            <a:t> </a:t>
          </a:r>
          <a:r>
            <a:rPr lang="ko-KR" altLang="en-US" sz="1900" kern="1200"/>
            <a:t>제안 </a:t>
          </a:r>
          <a:r>
            <a:rPr lang="en-US" altLang="ko-KR" sz="1900" kern="1200"/>
            <a:t>(</a:t>
          </a:r>
          <a:r>
            <a:rPr lang="en-US" sz="1900" kern="1200"/>
            <a:t>Rule Book)</a:t>
          </a:r>
          <a:r>
            <a:rPr lang="ko-KR" sz="1900" kern="1200"/>
            <a:t> </a:t>
          </a:r>
          <a:endParaRPr lang="en-US" sz="1900" kern="1200" dirty="0"/>
        </a:p>
      </dsp:txBody>
      <dsp:txXfrm>
        <a:off x="1014206" y="4122"/>
        <a:ext cx="5137356" cy="878100"/>
      </dsp:txXfrm>
    </dsp:sp>
    <dsp:sp modelId="{13730EA4-9A89-4C51-9B35-740B32D71789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8F3FA-F456-4104-95C7-48A7CBADA0AC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D1784-107F-4ABA-ACF9-8E33C18B2E97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상위설계 </a:t>
          </a:r>
          <a:r>
            <a:rPr lang="en-US" sz="1900" kern="1200"/>
            <a:t>(Flow Chart </a:t>
          </a:r>
          <a:r>
            <a:rPr lang="ko-KR" altLang="en-US" sz="1900" kern="1200"/>
            <a:t>및</a:t>
          </a:r>
          <a:r>
            <a:rPr lang="en-US" sz="1900" kern="1200"/>
            <a:t> Class Diagram)</a:t>
          </a:r>
          <a:endParaRPr lang="en-US" sz="1900" kern="1200" dirty="0"/>
        </a:p>
      </dsp:txBody>
      <dsp:txXfrm>
        <a:off x="1014206" y="1101748"/>
        <a:ext cx="5137356" cy="878100"/>
      </dsp:txXfrm>
    </dsp:sp>
    <dsp:sp modelId="{51E2F0A6-691F-418C-BFA8-D958FD7E3DFB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EC81F-0BCF-4ABD-8022-593BA1B95D63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D534F-DAAB-40ED-940F-2719C977D2B1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상세설계</a:t>
          </a:r>
          <a:r>
            <a:rPr lang="en-US" altLang="ko-KR" sz="1900" kern="1200" dirty="0"/>
            <a:t> </a:t>
          </a:r>
          <a:r>
            <a:rPr lang="en-US" sz="1900" kern="1200" dirty="0"/>
            <a:t>(</a:t>
          </a:r>
          <a:r>
            <a:rPr lang="ko-KR" sz="1900" kern="1200" dirty="0"/>
            <a:t>핵심 </a:t>
          </a:r>
          <a:r>
            <a:rPr lang="en-US" altLang="ko-KR" sz="1900" kern="1200" dirty="0"/>
            <a:t>F</a:t>
          </a:r>
          <a:r>
            <a:rPr lang="en-US" sz="1900" kern="1200" dirty="0"/>
            <a:t>unction)</a:t>
          </a:r>
        </a:p>
      </dsp:txBody>
      <dsp:txXfrm>
        <a:off x="1014206" y="2199374"/>
        <a:ext cx="5137356" cy="878100"/>
      </dsp:txXfrm>
    </dsp:sp>
    <dsp:sp modelId="{03BA8A3D-3525-4584-9ED1-557F218A8471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90179-372F-449B-9B3C-6DFEC6BA1411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A5083-B03A-4B7E-BC1E-28C3BA01BA1D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프로젝트 진행하면서 어려웠던 점</a:t>
          </a:r>
        </a:p>
      </dsp:txBody>
      <dsp:txXfrm>
        <a:off x="1014206" y="3297000"/>
        <a:ext cx="5137356" cy="878100"/>
      </dsp:txXfrm>
    </dsp:sp>
    <dsp:sp modelId="{85214AC3-AE99-470E-AAB2-00897D4E9DAA}">
      <dsp:nvSpPr>
        <dsp:cNvPr id="0" name=""/>
        <dsp:cNvSpPr/>
      </dsp:nvSpPr>
      <dsp:spPr>
        <a:xfrm>
          <a:off x="0" y="4398749"/>
          <a:ext cx="615156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770FE-2E0D-470A-BF2F-7C29A269655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38631-6EA3-4ADA-8B36-F8939A724C8B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최종 데모</a:t>
          </a:r>
        </a:p>
      </dsp:txBody>
      <dsp:txXfrm>
        <a:off x="1014206" y="4394626"/>
        <a:ext cx="5137356" cy="87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4ED32-81E2-430F-9829-32B61E5F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ko-KR" altLang="en-US" dirty="0"/>
              <a:t>모바일 앱 개발 </a:t>
            </a:r>
            <a:r>
              <a:rPr lang="en-US" altLang="ko-KR" dirty="0"/>
              <a:t>term project</a:t>
            </a:r>
            <a:br>
              <a:rPr lang="en-US" altLang="ko-KR" dirty="0"/>
            </a:br>
            <a:r>
              <a:rPr lang="ko-KR" altLang="en-US" dirty="0"/>
              <a:t>라인 땅따먹기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CD462-74D0-4152-B48F-30F600D57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</a:rPr>
              <a:t>20144320 </a:t>
            </a:r>
            <a:r>
              <a:rPr lang="ko-KR" altLang="en-US">
                <a:solidFill>
                  <a:schemeClr val="bg1"/>
                </a:solidFill>
              </a:rPr>
              <a:t>김경현</a:t>
            </a:r>
          </a:p>
        </p:txBody>
      </p:sp>
    </p:spTree>
    <p:extLst>
      <p:ext uri="{BB962C8B-B14F-4D97-AF65-F5344CB8AC3E}">
        <p14:creationId xmlns:p14="http://schemas.microsoft.com/office/powerpoint/2010/main" val="64461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상세설계</a:t>
            </a:r>
            <a:r>
              <a:rPr lang="en-US" altLang="ko-KR" dirty="0"/>
              <a:t> </a:t>
            </a:r>
            <a:r>
              <a:rPr lang="en-US" altLang="ko-KR" sz="6400" dirty="0"/>
              <a:t>– </a:t>
            </a:r>
            <a:r>
              <a:rPr lang="ko-KR" altLang="en-US" sz="6400" dirty="0"/>
              <a:t>핵심</a:t>
            </a:r>
            <a:r>
              <a:rPr lang="en-US" altLang="ko-KR" sz="6400" dirty="0"/>
              <a:t> FUNCTION(4)</a:t>
            </a:r>
            <a:endParaRPr lang="ko-KR" altLang="en-US" sz="6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8FCA84-3E11-4009-B354-0023968B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6" y="1107347"/>
            <a:ext cx="5592930" cy="543977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GameView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onTouchEvent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MotionEvent</a:t>
            </a:r>
            <a:r>
              <a:rPr lang="en-US" altLang="ko-KR" sz="2000" dirty="0"/>
              <a:t> event)</a:t>
            </a:r>
          </a:p>
          <a:p>
            <a:pPr lvl="1"/>
            <a:r>
              <a:rPr lang="ko-KR" altLang="en-US" dirty="0"/>
              <a:t>라인 터치만을 판단해서 </a:t>
            </a:r>
            <a:r>
              <a:rPr lang="en-US" altLang="ko-KR" dirty="0"/>
              <a:t>model</a:t>
            </a:r>
            <a:r>
              <a:rPr lang="ko-KR" altLang="en-US" dirty="0"/>
              <a:t>에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라인 터치이후 </a:t>
            </a:r>
            <a:r>
              <a:rPr lang="en-US" altLang="ko-KR" dirty="0" err="1"/>
              <a:t>checkArea</a:t>
            </a:r>
            <a:r>
              <a:rPr lang="en-US" altLang="ko-KR" dirty="0"/>
              <a:t>(</a:t>
            </a:r>
            <a:r>
              <a:rPr lang="en-US" altLang="ko-KR" dirty="0" err="1"/>
              <a:t>touchLine</a:t>
            </a:r>
            <a:r>
              <a:rPr lang="en-US" altLang="ko-KR" dirty="0"/>
              <a:t>)</a:t>
            </a:r>
            <a:r>
              <a:rPr lang="ko-KR" altLang="en-US" dirty="0"/>
              <a:t>으로 점수를 획득했는지 판단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checkGameOver</a:t>
            </a:r>
            <a:r>
              <a:rPr lang="en-US" altLang="ko-KR" dirty="0"/>
              <a:t>( ) </a:t>
            </a:r>
            <a:r>
              <a:rPr lang="ko-KR" altLang="en-US" dirty="0"/>
              <a:t>메소드로</a:t>
            </a:r>
            <a:r>
              <a:rPr lang="en-US" altLang="ko-KR" dirty="0"/>
              <a:t> </a:t>
            </a:r>
            <a:r>
              <a:rPr lang="ko-KR" altLang="en-US" dirty="0"/>
              <a:t>게임종료 판단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Invalidate( )</a:t>
            </a:r>
            <a:r>
              <a:rPr lang="ko-KR" altLang="en-US" dirty="0"/>
              <a:t>로 </a:t>
            </a:r>
            <a:r>
              <a:rPr lang="en-US" altLang="ko-KR" dirty="0"/>
              <a:t>View</a:t>
            </a:r>
            <a:r>
              <a:rPr lang="ko-KR" altLang="en-US" dirty="0"/>
              <a:t>를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게임오버이후 </a:t>
            </a:r>
            <a:r>
              <a:rPr lang="ko-KR" altLang="en-US" dirty="0" err="1"/>
              <a:t>화면터치시</a:t>
            </a:r>
            <a:r>
              <a:rPr lang="ko-KR" altLang="en-US" dirty="0"/>
              <a:t> 게임 재시작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1CEC64-35C2-4E80-ACAF-739BDE40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32" y="154828"/>
            <a:ext cx="4525010" cy="65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1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ko-KR" altLang="en-US" sz="2400" dirty="0"/>
              <a:t>어려웠던 점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206D058-4FAB-4B02-B6A3-4850D09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03" y="981512"/>
            <a:ext cx="11359204" cy="54747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b="1" dirty="0" err="1">
                <a:latin typeface="휴먼매직체 (본문)"/>
              </a:rPr>
              <a:t>GameTimer</a:t>
            </a:r>
            <a:r>
              <a:rPr lang="en-US" altLang="ko-KR" sz="2400" b="1" dirty="0">
                <a:latin typeface="휴먼매직체 (본문)"/>
              </a:rPr>
              <a:t> </a:t>
            </a:r>
            <a:r>
              <a:rPr lang="ko-KR" altLang="en-US" sz="2400" b="1" dirty="0">
                <a:latin typeface="휴먼매직체 (본문)"/>
              </a:rPr>
              <a:t>구현</a:t>
            </a:r>
            <a:endParaRPr lang="en-US" altLang="ko-KR" sz="2400" b="1" dirty="0">
              <a:latin typeface="휴먼매직체 (본문)"/>
            </a:endParaRPr>
          </a:p>
          <a:p>
            <a:pPr lvl="1"/>
            <a:r>
              <a:rPr lang="ko-KR" altLang="en-US" sz="1800" dirty="0"/>
              <a:t>게임 실행 로직과 분리를 위해 쓰레드를 이용하여 구현</a:t>
            </a:r>
            <a:endParaRPr lang="en-US" altLang="ko-KR" sz="1800" dirty="0"/>
          </a:p>
          <a:p>
            <a:pPr lvl="1"/>
            <a:r>
              <a:rPr lang="en-US" altLang="ko-KR" sz="1800" dirty="0"/>
              <a:t>sleep() </a:t>
            </a:r>
            <a:r>
              <a:rPr lang="ko-KR" altLang="en-US" sz="1800" dirty="0"/>
              <a:t>메소드를 통해 카운트다운을 구현하였으나 </a:t>
            </a:r>
            <a:r>
              <a:rPr lang="en-US" altLang="ko-KR" sz="1800" dirty="0"/>
              <a:t>1</a:t>
            </a:r>
            <a:r>
              <a:rPr lang="ko-KR" altLang="en-US" sz="1800" dirty="0"/>
              <a:t>초당 약 </a:t>
            </a:r>
            <a:r>
              <a:rPr lang="en-US" altLang="ko-KR" sz="1800" dirty="0"/>
              <a:t>10ms </a:t>
            </a:r>
            <a:r>
              <a:rPr lang="ko-KR" altLang="en-US" sz="1800" dirty="0"/>
              <a:t>정도의 </a:t>
            </a:r>
            <a:r>
              <a:rPr lang="en-US" altLang="ko-KR" sz="1800" dirty="0"/>
              <a:t>delay</a:t>
            </a:r>
            <a:r>
              <a:rPr lang="ko-KR" altLang="en-US" sz="1800" dirty="0"/>
              <a:t>가 생김</a:t>
            </a:r>
            <a:endParaRPr lang="en-US" altLang="ko-KR" sz="1800" dirty="0"/>
          </a:p>
          <a:p>
            <a:pPr lvl="1"/>
            <a:r>
              <a:rPr lang="ko-KR" altLang="en-US" sz="1800" dirty="0"/>
              <a:t>카운트 다운 시간을 표시하기위해 뷰를 업데이트할 때 </a:t>
            </a:r>
            <a:r>
              <a:rPr lang="en-US" altLang="ko-KR" sz="1800" dirty="0"/>
              <a:t>UI </a:t>
            </a:r>
            <a:r>
              <a:rPr lang="ko-KR" altLang="en-US" sz="1800" dirty="0"/>
              <a:t>쓰레드가 아닌 곳에서 </a:t>
            </a:r>
            <a:r>
              <a:rPr lang="en-US" altLang="ko-KR" sz="1800" dirty="0"/>
              <a:t>Invalidate() </a:t>
            </a:r>
            <a:r>
              <a:rPr lang="ko-KR" altLang="en-US" sz="1800" dirty="0"/>
              <a:t>메소드 사용 불가</a:t>
            </a:r>
            <a:r>
              <a:rPr lang="en-US" altLang="ko-KR" sz="1800" dirty="0"/>
              <a:t>. 			 </a:t>
            </a:r>
            <a:r>
              <a:rPr lang="ko-KR" altLang="en-US" sz="1800" dirty="0"/>
              <a:t>메인 </a:t>
            </a:r>
            <a:r>
              <a:rPr lang="en-US" altLang="ko-KR" sz="1800" dirty="0"/>
              <a:t>UI </a:t>
            </a:r>
            <a:r>
              <a:rPr lang="ko-KR" altLang="en-US" sz="1800" dirty="0"/>
              <a:t>쓰레드가 아닌 경우 </a:t>
            </a:r>
            <a:r>
              <a:rPr lang="en-US" altLang="ko-KR" sz="1800" dirty="0" err="1"/>
              <a:t>postInvalidate</a:t>
            </a:r>
            <a:r>
              <a:rPr lang="en-US" altLang="ko-KR" sz="1800" dirty="0"/>
              <a:t>()</a:t>
            </a:r>
            <a:r>
              <a:rPr lang="ko-KR" altLang="en-US" sz="1800" dirty="0"/>
              <a:t>를 사용하여 </a:t>
            </a:r>
            <a:r>
              <a:rPr lang="en-US" altLang="ko-KR" sz="1800" dirty="0"/>
              <a:t>View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onDraw</a:t>
            </a:r>
            <a:r>
              <a:rPr lang="en-US" altLang="ko-KR" sz="1800" dirty="0"/>
              <a:t>() </a:t>
            </a:r>
            <a:r>
              <a:rPr lang="ko-KR" altLang="en-US" sz="1800" dirty="0"/>
              <a:t>실행</a:t>
            </a:r>
            <a:endParaRPr lang="en-US" altLang="ko-KR" sz="1800" dirty="0"/>
          </a:p>
          <a:p>
            <a:pPr lvl="1"/>
            <a:r>
              <a:rPr lang="ko-KR" altLang="en-US" sz="1800" dirty="0"/>
              <a:t>쓰레드의 </a:t>
            </a:r>
            <a:r>
              <a:rPr lang="en-US" altLang="ko-KR" sz="1800" dirty="0"/>
              <a:t>busy waiting </a:t>
            </a:r>
            <a:r>
              <a:rPr lang="ko-KR" altLang="en-US" sz="1800" dirty="0"/>
              <a:t>문제</a:t>
            </a:r>
            <a:endParaRPr lang="en-US" altLang="ko-KR" sz="1800" dirty="0"/>
          </a:p>
          <a:p>
            <a:pPr lvl="1"/>
            <a:r>
              <a:rPr lang="en-US" altLang="ko-KR" sz="1800" dirty="0"/>
              <a:t>Timer &amp; </a:t>
            </a:r>
            <a:r>
              <a:rPr lang="en-US" altLang="ko-KR" sz="1800" dirty="0" err="1"/>
              <a:t>TimerTask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b="1" dirty="0">
                <a:latin typeface="휴먼매직체 (본문)"/>
              </a:rPr>
              <a:t>게임 종료조건 </a:t>
            </a:r>
            <a:r>
              <a:rPr lang="en-US" altLang="ko-KR" sz="2400" b="1" dirty="0">
                <a:latin typeface="휴먼매직체 (본문)"/>
              </a:rPr>
              <a:t>Check</a:t>
            </a:r>
          </a:p>
          <a:p>
            <a:pPr lvl="1"/>
            <a:r>
              <a:rPr lang="ko-KR" altLang="en-US" sz="1800" dirty="0"/>
              <a:t>남은 라인을 기준으로 플레이어가 선택할 수 있는 모든 경우의 수를 따져서 게임 종료조건을 체크하려고 했으나</a:t>
            </a:r>
            <a:r>
              <a:rPr lang="en-US" altLang="ko-KR" sz="1800" dirty="0"/>
              <a:t>		</a:t>
            </a:r>
            <a:r>
              <a:rPr lang="ko-KR" altLang="en-US" sz="1800" dirty="0"/>
              <a:t> </a:t>
            </a:r>
            <a:r>
              <a:rPr lang="en-US" altLang="ko-KR" sz="1800" dirty="0"/>
              <a:t>	</a:t>
            </a:r>
            <a:r>
              <a:rPr lang="ko-KR" altLang="en-US" sz="1800" dirty="0"/>
              <a:t> 점수획득시 주어지는 추가 턴으로 인해서 게임 종료조건 확인이 매우 복잡함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남은 영역과 플레이어들이 획득한 영역</a:t>
            </a:r>
            <a:r>
              <a:rPr lang="en-US" altLang="ko-KR" sz="1800" dirty="0"/>
              <a:t>(=</a:t>
            </a:r>
            <a:r>
              <a:rPr lang="ko-KR" altLang="en-US" sz="1800" dirty="0"/>
              <a:t>점수</a:t>
            </a:r>
            <a:r>
              <a:rPr lang="en-US" altLang="ko-KR" sz="1800" dirty="0"/>
              <a:t>)</a:t>
            </a:r>
            <a:r>
              <a:rPr lang="ko-KR" altLang="en-US" sz="1800" dirty="0"/>
              <a:t>만을 기준으로 판단함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635341-879A-400E-9DA7-72237832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3" y="3512890"/>
            <a:ext cx="6335962" cy="7829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092BD2E-A414-4919-86FC-F41956ED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08" y="3126993"/>
            <a:ext cx="4340189" cy="17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최종 데모 </a:t>
            </a:r>
            <a:r>
              <a:rPr lang="en-US" altLang="ko-KR" sz="1600" dirty="0"/>
              <a:t>(demo)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DB377F-0680-47BF-B299-CB937A80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56" y="1108097"/>
            <a:ext cx="2258177" cy="46418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77F4A6-45BF-4330-B5FD-05DD9DB5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67" y="1108097"/>
            <a:ext cx="2258176" cy="4641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1F233-B041-4BE5-8448-6AE009F6F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2" y="1108097"/>
            <a:ext cx="2258175" cy="46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48FBC81-D160-48A0-B1DC-6AF4C8FB267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F2F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4ED32-81E2-430F-9829-32B61E5F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THE END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8466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CBC14A-B781-443C-8BD0-7C0BE5D1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altLang="ko-KR" sz="3600" dirty="0"/>
              <a:t>Index</a:t>
            </a:r>
            <a:endParaRPr lang="ko-KR" altLang="en-US" sz="3600" dirty="0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BEA79D-E2A5-4DF3-8F07-306BA70B4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60477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4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9ED10687-F7AA-4D08-8CD7-2C2205EF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19" y="338880"/>
            <a:ext cx="2676745" cy="270153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아이디어 제안</a:t>
            </a:r>
            <a:r>
              <a:rPr lang="en-US" altLang="ko-KR" dirty="0"/>
              <a:t> </a:t>
            </a:r>
            <a:r>
              <a:rPr lang="en-US" altLang="ko-KR" sz="6400" dirty="0"/>
              <a:t>(RULE BOOK)</a:t>
            </a:r>
            <a:endParaRPr lang="ko-KR" altLang="en-US" sz="6400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947372A-51DC-461B-8C4A-D15F84BB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68" y="1388085"/>
            <a:ext cx="10612410" cy="523921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휴먼매직체 (본문)"/>
              </a:rPr>
              <a:t>Rule (</a:t>
            </a:r>
            <a:r>
              <a:rPr lang="ko-KR" altLang="en-US" sz="2400" b="1" dirty="0">
                <a:latin typeface="휴먼매직체 (본문)"/>
              </a:rPr>
              <a:t>기본 규칙 </a:t>
            </a:r>
            <a:r>
              <a:rPr lang="en-US" altLang="ko-KR" sz="2400" b="1" dirty="0">
                <a:latin typeface="휴먼매직체 (본문)"/>
              </a:rPr>
              <a:t>)</a:t>
            </a:r>
          </a:p>
          <a:p>
            <a:pPr lvl="1"/>
            <a:r>
              <a:rPr lang="ko-KR" altLang="en-US" sz="1800" dirty="0"/>
              <a:t>하나의 스마트폰으로 하는 </a:t>
            </a:r>
            <a:r>
              <a:rPr lang="en-US" altLang="ko-KR" sz="1800" dirty="0"/>
              <a:t>2 Player (1 vs 1) </a:t>
            </a:r>
            <a:r>
              <a:rPr lang="ko-KR" altLang="en-US" sz="1800" dirty="0"/>
              <a:t>턴 제 형식의 보드게임</a:t>
            </a:r>
            <a:endParaRPr lang="en-US" altLang="ko-KR" sz="1800" dirty="0"/>
          </a:p>
          <a:p>
            <a:pPr lvl="1"/>
            <a:r>
              <a:rPr lang="ko-KR" altLang="en-US" sz="1800" dirty="0"/>
              <a:t>게임시작 시 랜덤으로 </a:t>
            </a:r>
            <a:r>
              <a:rPr lang="en-US" altLang="ko-KR" sz="1800" dirty="0"/>
              <a:t>0~20</a:t>
            </a:r>
            <a:r>
              <a:rPr lang="ko-KR" altLang="en-US" sz="1800" dirty="0"/>
              <a:t>개</a:t>
            </a:r>
            <a:r>
              <a:rPr lang="en-US" altLang="ko-KR" sz="1800" dirty="0"/>
              <a:t> </a:t>
            </a:r>
            <a:r>
              <a:rPr lang="ko-KR" altLang="en-US" sz="1800" dirty="0"/>
              <a:t>사이의 선이 그려진 상태로 시작</a:t>
            </a:r>
            <a:endParaRPr lang="en-US" altLang="ko-KR" sz="1800" dirty="0"/>
          </a:p>
          <a:p>
            <a:pPr lvl="1"/>
            <a:r>
              <a:rPr lang="ko-KR" altLang="en-US" sz="1800" dirty="0"/>
              <a:t>점으로 표시되는 화면에 </a:t>
            </a:r>
            <a:r>
              <a:rPr lang="ko-KR" altLang="en-US" sz="1800" dirty="0" err="1"/>
              <a:t>플레어어들은</a:t>
            </a:r>
            <a:r>
              <a:rPr lang="ko-KR" altLang="en-US" sz="1800" dirty="0"/>
              <a:t> 매 턴 마다 하나의 선을 긋는다</a:t>
            </a:r>
            <a:r>
              <a:rPr lang="en-US" altLang="ko-KR" sz="1800" dirty="0"/>
              <a:t>(20</a:t>
            </a:r>
            <a:r>
              <a:rPr lang="ko-KR" altLang="en-US" sz="1800" dirty="0"/>
              <a:t>초 시간제한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플레이어가 선을 그었을 때 선으로 둘러 쌓인 영역이 생기면 그 영역을 획득하고</a:t>
            </a:r>
            <a:r>
              <a:rPr lang="en-US" altLang="ko-KR" sz="1800" dirty="0"/>
              <a:t> </a:t>
            </a:r>
            <a:r>
              <a:rPr lang="ko-KR" altLang="en-US" sz="1800" dirty="0"/>
              <a:t>점수를 획득한다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모든 선이 그어졌을 때</a:t>
            </a:r>
            <a:r>
              <a:rPr lang="en-US" altLang="ko-KR" sz="1800" dirty="0"/>
              <a:t>(</a:t>
            </a:r>
            <a:r>
              <a:rPr lang="ko-KR" altLang="en-US" sz="1800" dirty="0"/>
              <a:t>또는 맵 전체가 점령되었을 때</a:t>
            </a:r>
            <a:r>
              <a:rPr lang="en-US" altLang="ko-KR" sz="1800" dirty="0"/>
              <a:t>) </a:t>
            </a:r>
            <a:r>
              <a:rPr lang="ko-KR" altLang="en-US" sz="1800" dirty="0"/>
              <a:t>더 넓은 땅을 점령한</a:t>
            </a:r>
            <a:r>
              <a:rPr lang="en-US" altLang="ko-KR" sz="1800" dirty="0"/>
              <a:t>(= </a:t>
            </a:r>
            <a:r>
              <a:rPr lang="ko-KR" altLang="en-US" sz="1800" dirty="0"/>
              <a:t>더 높은 점수를 획득한</a:t>
            </a:r>
            <a:r>
              <a:rPr lang="en-US" altLang="ko-KR" sz="1800" dirty="0"/>
              <a:t>)</a:t>
            </a:r>
            <a:r>
              <a:rPr lang="ko-KR" altLang="en-US" sz="1800" dirty="0"/>
              <a:t> 사람이 승리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sz="2400" b="1" dirty="0">
                <a:latin typeface="휴먼매직체 (본문)"/>
              </a:rPr>
              <a:t>Special Rule (</a:t>
            </a:r>
            <a:r>
              <a:rPr lang="ko-KR" altLang="en-US" sz="2400" b="1" dirty="0">
                <a:latin typeface="휴먼매직체 (본문)"/>
              </a:rPr>
              <a:t>추가 규칙 </a:t>
            </a:r>
            <a:r>
              <a:rPr lang="en-US" altLang="ko-KR" sz="2400" b="1" dirty="0">
                <a:latin typeface="휴먼매직체 (본문)"/>
              </a:rPr>
              <a:t>)</a:t>
            </a:r>
          </a:p>
          <a:p>
            <a:pPr lvl="1"/>
            <a:r>
              <a:rPr lang="ko-KR" altLang="en-US" sz="1800" dirty="0"/>
              <a:t>플레이어가 영역을 점령하여 점수를 획득했을 때</a:t>
            </a:r>
            <a:r>
              <a:rPr lang="en-US" altLang="ko-KR" sz="1800" dirty="0"/>
              <a:t>, 10</a:t>
            </a:r>
            <a:r>
              <a:rPr lang="ko-KR" altLang="en-US" sz="1800" dirty="0"/>
              <a:t>초 제한시간의 추가 턴을 가진다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제한시간</a:t>
            </a:r>
            <a:r>
              <a:rPr lang="en-US" altLang="ko-KR" sz="1800" dirty="0"/>
              <a:t> </a:t>
            </a:r>
            <a:r>
              <a:rPr lang="ko-KR" altLang="en-US" sz="1800" dirty="0"/>
              <a:t>내에 선을 긋지 못한 플레이어는 랜덤으로 하나의 선이 그려지고 턴이 넘어간다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이 때</a:t>
            </a:r>
            <a:r>
              <a:rPr lang="en-US" altLang="ko-KR" sz="1800" dirty="0"/>
              <a:t>,</a:t>
            </a:r>
            <a:r>
              <a:rPr lang="ko-KR" altLang="en-US" sz="1800" dirty="0"/>
              <a:t> 영역을 점령하면 점수는 획득하지만 턴은 상대편으로 넘어간다</a:t>
            </a:r>
            <a:r>
              <a:rPr lang="en-US" altLang="ko-KR" sz="1800" dirty="0"/>
              <a:t>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EF6414-1ED0-44E6-A44D-2092B877CBEB}"/>
              </a:ext>
            </a:extLst>
          </p:cNvPr>
          <p:cNvCxnSpPr>
            <a:cxnSpLocks/>
          </p:cNvCxnSpPr>
          <p:nvPr/>
        </p:nvCxnSpPr>
        <p:spPr>
          <a:xfrm>
            <a:off x="9833886" y="1932264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88FFE1-27EF-4A67-A375-D71C8D0A370F}"/>
              </a:ext>
            </a:extLst>
          </p:cNvPr>
          <p:cNvCxnSpPr>
            <a:cxnSpLocks/>
          </p:cNvCxnSpPr>
          <p:nvPr/>
        </p:nvCxnSpPr>
        <p:spPr>
          <a:xfrm>
            <a:off x="10945136" y="1563964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2E7065-CB52-45B1-BF67-04C095F6631D}"/>
              </a:ext>
            </a:extLst>
          </p:cNvPr>
          <p:cNvCxnSpPr>
            <a:cxnSpLocks/>
          </p:cNvCxnSpPr>
          <p:nvPr/>
        </p:nvCxnSpPr>
        <p:spPr>
          <a:xfrm>
            <a:off x="9459236" y="1932264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F18AD1-8A72-4166-BCA1-E8258DC11915}"/>
              </a:ext>
            </a:extLst>
          </p:cNvPr>
          <p:cNvSpPr/>
          <p:nvPr/>
        </p:nvSpPr>
        <p:spPr>
          <a:xfrm>
            <a:off x="9466268" y="1932264"/>
            <a:ext cx="367618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2077F6-B8A0-4588-AFA7-1467EABAE78B}"/>
              </a:ext>
            </a:extLst>
          </p:cNvPr>
          <p:cNvCxnSpPr>
            <a:cxnSpLocks/>
          </p:cNvCxnSpPr>
          <p:nvPr/>
        </p:nvCxnSpPr>
        <p:spPr>
          <a:xfrm>
            <a:off x="11319786" y="1563964"/>
            <a:ext cx="0" cy="368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4BF42E-0819-4E3A-AB18-1CD4237F6501}"/>
              </a:ext>
            </a:extLst>
          </p:cNvPr>
          <p:cNvCxnSpPr>
            <a:cxnSpLocks/>
          </p:cNvCxnSpPr>
          <p:nvPr/>
        </p:nvCxnSpPr>
        <p:spPr>
          <a:xfrm flipH="1">
            <a:off x="10945135" y="1932264"/>
            <a:ext cx="3746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14D88F-EB69-4BA0-8C54-360D8B73E1E1}"/>
              </a:ext>
            </a:extLst>
          </p:cNvPr>
          <p:cNvSpPr/>
          <p:nvPr/>
        </p:nvSpPr>
        <p:spPr>
          <a:xfrm>
            <a:off x="10952167" y="1563964"/>
            <a:ext cx="367618" cy="3683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상위설계</a:t>
            </a:r>
            <a:r>
              <a:rPr lang="en-US" altLang="ko-KR" dirty="0"/>
              <a:t> </a:t>
            </a:r>
            <a:r>
              <a:rPr lang="en-US" altLang="ko-KR" sz="6400" dirty="0"/>
              <a:t>– FLOW CHART</a:t>
            </a:r>
            <a:endParaRPr lang="ko-KR" altLang="en-US" sz="6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F3479-D218-42D1-9234-87740D86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9" y="904973"/>
            <a:ext cx="10942562" cy="56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33FDDC1-5BCD-417C-A5F3-2B43AF74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627132"/>
            <a:ext cx="9658350" cy="61341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상위설계</a:t>
            </a:r>
            <a:r>
              <a:rPr lang="en-US" altLang="ko-KR" dirty="0"/>
              <a:t> </a:t>
            </a:r>
            <a:r>
              <a:rPr lang="en-US" altLang="ko-KR" sz="6400" dirty="0"/>
              <a:t>– CLASS DIAGRAM</a:t>
            </a:r>
            <a:endParaRPr lang="ko-KR" altLang="en-US" sz="6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120C31-BD87-470D-BE77-CAF4C8F7B7B8}"/>
              </a:ext>
            </a:extLst>
          </p:cNvPr>
          <p:cNvSpPr/>
          <p:nvPr/>
        </p:nvSpPr>
        <p:spPr>
          <a:xfrm>
            <a:off x="1216404" y="726126"/>
            <a:ext cx="3288483" cy="3451591"/>
          </a:xfrm>
          <a:prstGeom prst="roundRect">
            <a:avLst>
              <a:gd name="adj" fmla="val 482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E044D3-8ED1-42F8-BB71-2A9F1BE79199}"/>
              </a:ext>
            </a:extLst>
          </p:cNvPr>
          <p:cNvSpPr/>
          <p:nvPr/>
        </p:nvSpPr>
        <p:spPr>
          <a:xfrm>
            <a:off x="2676044" y="4703546"/>
            <a:ext cx="2156016" cy="1797660"/>
          </a:xfrm>
          <a:prstGeom prst="roundRect">
            <a:avLst>
              <a:gd name="adj" fmla="val 10443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4B2466-609E-4689-ACED-80D841C386BE}"/>
              </a:ext>
            </a:extLst>
          </p:cNvPr>
          <p:cNvSpPr/>
          <p:nvPr/>
        </p:nvSpPr>
        <p:spPr>
          <a:xfrm>
            <a:off x="5041782" y="588664"/>
            <a:ext cx="5933813" cy="6211037"/>
          </a:xfrm>
          <a:prstGeom prst="roundRect">
            <a:avLst>
              <a:gd name="adj" fmla="val 2868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93643-6F3D-474E-8F27-828D4929B3EA}"/>
              </a:ext>
            </a:extLst>
          </p:cNvPr>
          <p:cNvSpPr txBox="1"/>
          <p:nvPr/>
        </p:nvSpPr>
        <p:spPr>
          <a:xfrm>
            <a:off x="5041782" y="6338035"/>
            <a:ext cx="126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</a:rPr>
              <a:t>MODEL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E6674-4B76-4A36-89F7-3584DCC13E09}"/>
              </a:ext>
            </a:extLst>
          </p:cNvPr>
          <p:cNvSpPr txBox="1"/>
          <p:nvPr/>
        </p:nvSpPr>
        <p:spPr>
          <a:xfrm>
            <a:off x="2860299" y="3808385"/>
            <a:ext cx="164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CONTROLLER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A0751-180C-42F2-A5B0-342335581467}"/>
              </a:ext>
            </a:extLst>
          </p:cNvPr>
          <p:cNvSpPr txBox="1"/>
          <p:nvPr/>
        </p:nvSpPr>
        <p:spPr>
          <a:xfrm>
            <a:off x="2694657" y="6131874"/>
            <a:ext cx="91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2D050"/>
                </a:solidFill>
              </a:rPr>
              <a:t>VIEW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5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상위설계</a:t>
            </a:r>
            <a:r>
              <a:rPr lang="en-US" altLang="ko-KR" dirty="0"/>
              <a:t> </a:t>
            </a:r>
            <a:r>
              <a:rPr lang="en-US" altLang="ko-KR" sz="6400" dirty="0"/>
              <a:t>– Model </a:t>
            </a:r>
            <a:r>
              <a:rPr lang="ko-KR" altLang="en-US" sz="6400" dirty="0"/>
              <a:t>구성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D7C63F-FCBB-4F2B-B3D9-2A88F9E740DA}"/>
              </a:ext>
            </a:extLst>
          </p:cNvPr>
          <p:cNvGrpSpPr/>
          <p:nvPr/>
        </p:nvGrpSpPr>
        <p:grpSpPr>
          <a:xfrm>
            <a:off x="706967" y="939355"/>
            <a:ext cx="5389033" cy="5385944"/>
            <a:chOff x="4673636" y="588664"/>
            <a:chExt cx="5885096" cy="6211037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CD3208-D1A5-4D49-A5F0-7EDC6FD91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596"/>
            <a:stretch/>
          </p:blipFill>
          <p:spPr>
            <a:xfrm>
              <a:off x="4756556" y="627132"/>
              <a:ext cx="5703499" cy="6134101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2582690-2F84-400D-B2EE-A87A2FA8B29A}"/>
                </a:ext>
              </a:extLst>
            </p:cNvPr>
            <p:cNvSpPr/>
            <p:nvPr/>
          </p:nvSpPr>
          <p:spPr>
            <a:xfrm>
              <a:off x="4673636" y="588664"/>
              <a:ext cx="5885096" cy="6211037"/>
            </a:xfrm>
            <a:prstGeom prst="roundRect">
              <a:avLst>
                <a:gd name="adj" fmla="val 286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2CED6-CEE8-4820-BA57-B37BCC2A6F2E}"/>
                </a:ext>
              </a:extLst>
            </p:cNvPr>
            <p:cNvSpPr txBox="1"/>
            <p:nvPr/>
          </p:nvSpPr>
          <p:spPr>
            <a:xfrm>
              <a:off x="4756557" y="6338035"/>
              <a:ext cx="1266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MODEL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27DB108-0E28-46F7-904B-2A49C7B3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94" y="274566"/>
            <a:ext cx="4018663" cy="63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5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상세설계</a:t>
            </a:r>
            <a:r>
              <a:rPr lang="en-US" altLang="ko-KR" dirty="0"/>
              <a:t> </a:t>
            </a:r>
            <a:r>
              <a:rPr lang="en-US" altLang="ko-KR" sz="6400" dirty="0"/>
              <a:t>– </a:t>
            </a:r>
            <a:r>
              <a:rPr lang="ko-KR" altLang="en-US" sz="6400" dirty="0"/>
              <a:t>핵심</a:t>
            </a:r>
            <a:r>
              <a:rPr lang="en-US" altLang="ko-KR" sz="6400" dirty="0"/>
              <a:t> FUNCTION(1)</a:t>
            </a:r>
            <a:endParaRPr lang="ko-KR" altLang="en-US" sz="6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51C69-C443-4017-8442-0AB768AE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26" y="230696"/>
            <a:ext cx="5668950" cy="639660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9B72F-0B90-4F60-8733-7899DF1A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6" y="1107347"/>
            <a:ext cx="5232203" cy="543977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GameTimer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/>
            <a:r>
              <a:rPr lang="ko-KR" altLang="en-US" sz="1800" dirty="0"/>
              <a:t>게임 실행 로직과 타이머를 분리하기위해  </a:t>
            </a:r>
            <a:r>
              <a:rPr lang="en-US" altLang="ko-KR" sz="1800" dirty="0"/>
              <a:t>Thread </a:t>
            </a:r>
            <a:r>
              <a:rPr lang="ko-KR" altLang="en-US" sz="1800" dirty="0"/>
              <a:t>클래스를 상속하여 </a:t>
            </a:r>
            <a:r>
              <a:rPr lang="en-US" altLang="ko-KR" sz="1800" dirty="0" err="1"/>
              <a:t>GameTimer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구현</a:t>
            </a:r>
            <a:endParaRPr lang="en-US" altLang="ko-KR" sz="1800" dirty="0"/>
          </a:p>
          <a:p>
            <a:pPr marL="2286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sleep()</a:t>
            </a:r>
            <a:r>
              <a:rPr lang="ko-KR" altLang="en-US" sz="1800" dirty="0"/>
              <a:t>메소드를 사용하여 </a:t>
            </a:r>
            <a:r>
              <a:rPr lang="en-US" altLang="ko-KR" sz="1800" dirty="0"/>
              <a:t>1</a:t>
            </a:r>
            <a:r>
              <a:rPr lang="ko-KR" altLang="en-US" sz="1800" dirty="0"/>
              <a:t>초</a:t>
            </a:r>
            <a:r>
              <a:rPr lang="en-US" altLang="ko-KR" sz="1800" dirty="0"/>
              <a:t>(1000ms)</a:t>
            </a:r>
            <a:r>
              <a:rPr lang="ko-KR" altLang="en-US" sz="1800" dirty="0"/>
              <a:t>씩 타이머를 줄이면서 카운트 다운을 구현</a:t>
            </a:r>
            <a:endParaRPr lang="en-US" altLang="ko-KR" sz="1800" dirty="0"/>
          </a:p>
          <a:p>
            <a:pPr marL="2286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1800" dirty="0"/>
              <a:t>제한시간이 다되면 랜덤으로 </a:t>
            </a:r>
            <a:r>
              <a:rPr lang="en-US" altLang="ko-KR" sz="1800" dirty="0"/>
              <a:t>Line</a:t>
            </a:r>
            <a:r>
              <a:rPr lang="ko-KR" altLang="en-US" sz="1800" dirty="0"/>
              <a:t> 생성 후 </a:t>
            </a:r>
            <a:r>
              <a:rPr lang="en-US" altLang="ko-KR" sz="1800" dirty="0" err="1"/>
              <a:t>postInvalidate</a:t>
            </a:r>
            <a:r>
              <a:rPr lang="en-US" altLang="ko-KR" sz="1800" dirty="0"/>
              <a:t>()</a:t>
            </a:r>
            <a:r>
              <a:rPr lang="ko-KR" altLang="en-US" sz="1800" dirty="0"/>
              <a:t>메소드를 이용하여 </a:t>
            </a:r>
            <a:r>
              <a:rPr lang="en-US" altLang="ko-KR" sz="1800" dirty="0"/>
              <a:t>	           </a:t>
            </a:r>
            <a:r>
              <a:rPr lang="en-US" altLang="ko-KR" sz="1800" dirty="0" err="1"/>
              <a:t>GameView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onDraw</a:t>
            </a:r>
            <a:r>
              <a:rPr lang="en-US" altLang="ko-KR" sz="1800" dirty="0"/>
              <a:t>()</a:t>
            </a:r>
            <a:r>
              <a:rPr lang="ko-KR" altLang="en-US" sz="1800" dirty="0"/>
              <a:t>메소드 실행</a:t>
            </a:r>
            <a:endParaRPr lang="en-US" altLang="ko-KR" sz="1800" dirty="0"/>
          </a:p>
          <a:p>
            <a:pPr marL="228600" lvl="1" indent="0"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Game over </a:t>
            </a:r>
            <a:r>
              <a:rPr lang="ko-KR" altLang="en-US" sz="1800" dirty="0"/>
              <a:t>되거나 </a:t>
            </a:r>
            <a:r>
              <a:rPr lang="ko-KR" altLang="en-US" sz="1800" dirty="0" err="1"/>
              <a:t>뒤로가기</a:t>
            </a:r>
            <a:r>
              <a:rPr lang="ko-KR" altLang="en-US" sz="1800" dirty="0"/>
              <a:t> 버튼을 눌러</a:t>
            </a:r>
            <a:r>
              <a:rPr lang="en-US" altLang="ko-KR" sz="1800" dirty="0"/>
              <a:t> </a:t>
            </a:r>
            <a:r>
              <a:rPr lang="ko-KR" altLang="en-US" sz="1800" dirty="0"/>
              <a:t>메뉴화면으로 돌아가면 타이머</a:t>
            </a:r>
            <a:r>
              <a:rPr lang="en-US" altLang="ko-KR" sz="1800" dirty="0"/>
              <a:t>(</a:t>
            </a:r>
            <a:r>
              <a:rPr lang="ko-KR" altLang="en-US" sz="1800" dirty="0"/>
              <a:t>쓰레드</a:t>
            </a:r>
            <a:r>
              <a:rPr lang="en-US" altLang="ko-KR" sz="1800" dirty="0"/>
              <a:t>)</a:t>
            </a:r>
            <a:r>
              <a:rPr lang="ko-KR" altLang="en-US" sz="1800" dirty="0"/>
              <a:t>를 종료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8392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상세설계</a:t>
            </a:r>
            <a:r>
              <a:rPr lang="en-US" altLang="ko-KR" dirty="0"/>
              <a:t> </a:t>
            </a:r>
            <a:r>
              <a:rPr lang="en-US" altLang="ko-KR" sz="6400" dirty="0"/>
              <a:t>– </a:t>
            </a:r>
            <a:r>
              <a:rPr lang="ko-KR" altLang="en-US" sz="6400" dirty="0"/>
              <a:t>핵심</a:t>
            </a:r>
            <a:r>
              <a:rPr lang="en-US" altLang="ko-KR" sz="6400" dirty="0"/>
              <a:t> FUNCTION(2)</a:t>
            </a:r>
            <a:endParaRPr lang="ko-KR" altLang="en-US" sz="6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3845D9-68A0-458F-987D-55387196A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72" y="166957"/>
            <a:ext cx="6873732" cy="6524086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1E319B2-24AC-43ED-88BB-5FBF341B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7" y="1107347"/>
            <a:ext cx="4817510" cy="543977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checkArea</a:t>
            </a:r>
            <a:r>
              <a:rPr lang="en-US" altLang="ko-KR" sz="2000" dirty="0"/>
              <a:t> </a:t>
            </a:r>
            <a:r>
              <a:rPr lang="ko-KR" altLang="en-US" sz="2000" dirty="0"/>
              <a:t>메소드</a:t>
            </a:r>
            <a:endParaRPr lang="en-US" altLang="ko-KR" sz="2000" dirty="0"/>
          </a:p>
          <a:p>
            <a:pPr lvl="1"/>
            <a:r>
              <a:rPr lang="ko-KR" altLang="en-US" dirty="0"/>
              <a:t>사용자가 선을 그리면 영역을 획득했는지 확인하기위해 실행하는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수평</a:t>
            </a:r>
            <a:r>
              <a:rPr lang="en-US" altLang="ko-KR" dirty="0"/>
              <a:t>(Horizontal) </a:t>
            </a:r>
            <a:r>
              <a:rPr lang="ko-KR" altLang="en-US" dirty="0"/>
              <a:t>라인일 때 위</a:t>
            </a:r>
            <a:r>
              <a:rPr lang="en-US" altLang="ko-KR" dirty="0"/>
              <a:t>/</a:t>
            </a:r>
            <a:r>
              <a:rPr lang="ko-KR" altLang="en-US" dirty="0"/>
              <a:t>아래 영역을 확인 후 </a:t>
            </a:r>
            <a:r>
              <a:rPr lang="en-US" altLang="ko-KR" dirty="0" err="1"/>
              <a:t>GameDataModel</a:t>
            </a:r>
            <a:r>
              <a:rPr lang="ko-KR" altLang="en-US" dirty="0"/>
              <a:t>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수직</a:t>
            </a:r>
            <a:r>
              <a:rPr lang="en-US" altLang="ko-KR" dirty="0"/>
              <a:t>(Vertical) </a:t>
            </a:r>
            <a:r>
              <a:rPr lang="ko-KR" altLang="en-US" dirty="0"/>
              <a:t>라인일  때 왼쪽</a:t>
            </a:r>
            <a:r>
              <a:rPr lang="en-US" altLang="ko-KR" dirty="0"/>
              <a:t>/</a:t>
            </a:r>
            <a:r>
              <a:rPr lang="ko-KR" altLang="en-US" dirty="0"/>
              <a:t>오른쪽 영역을 확인 후 </a:t>
            </a:r>
            <a:r>
              <a:rPr lang="en-US" altLang="ko-KR" dirty="0" err="1"/>
              <a:t>GameDataModel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 이상의 영역 획득 시 </a:t>
            </a:r>
            <a:r>
              <a:rPr lang="en-US" altLang="ko-KR" dirty="0"/>
              <a:t>10</a:t>
            </a:r>
            <a:r>
              <a:rPr lang="ko-KR" altLang="en-US" dirty="0"/>
              <a:t>초 제한시간의 추가 턴 획득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314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10CD2CB-70A0-434D-9713-4E2B3125F2CD}"/>
              </a:ext>
            </a:extLst>
          </p:cNvPr>
          <p:cNvSpPr txBox="1">
            <a:spLocks/>
          </p:cNvSpPr>
          <p:nvPr/>
        </p:nvSpPr>
        <p:spPr bwMode="black">
          <a:xfrm>
            <a:off x="178696" y="132706"/>
            <a:ext cx="4018663" cy="45595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600" dirty="0"/>
              <a:t>상세설계</a:t>
            </a:r>
            <a:r>
              <a:rPr lang="en-US" altLang="ko-KR" dirty="0"/>
              <a:t> </a:t>
            </a:r>
            <a:r>
              <a:rPr lang="en-US" altLang="ko-KR" sz="6400" dirty="0"/>
              <a:t>– </a:t>
            </a:r>
            <a:r>
              <a:rPr lang="ko-KR" altLang="en-US" sz="6400" dirty="0"/>
              <a:t>핵심</a:t>
            </a:r>
            <a:r>
              <a:rPr lang="en-US" altLang="ko-KR" sz="6400" dirty="0"/>
              <a:t> FUNCTION(3)</a:t>
            </a:r>
            <a:endParaRPr lang="ko-KR" altLang="en-US" sz="6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56F41-4F3C-45CB-83B1-714DDC5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150"/>
            <a:ext cx="5074938" cy="65457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8FCA84-3E11-4009-B354-0023968B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6" y="1107347"/>
            <a:ext cx="5592930" cy="543977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checkGameOver</a:t>
            </a:r>
            <a:r>
              <a:rPr lang="en-US" altLang="ko-KR" sz="2000" dirty="0"/>
              <a:t> </a:t>
            </a:r>
            <a:r>
              <a:rPr lang="ko-KR" altLang="en-US" sz="2000" dirty="0"/>
              <a:t>메소드</a:t>
            </a:r>
            <a:endParaRPr lang="en-US" altLang="ko-KR" sz="2000" dirty="0"/>
          </a:p>
          <a:p>
            <a:pPr lvl="1"/>
            <a:r>
              <a:rPr lang="ko-KR" altLang="en-US" dirty="0"/>
              <a:t>상대방에게 턴이 넘어가거나 추가 턴을 획득할 때 게임종료조건을 확인하는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남은 영역의 수가 플레이어들의 점수 차보다 적으면 게임종료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남은 영역이 없고 플레이어들의 점수가 같으면 게임종료</a:t>
            </a:r>
            <a:r>
              <a:rPr lang="en-US" altLang="ko-KR" dirty="0"/>
              <a:t>(draw)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deadArea</a:t>
            </a:r>
            <a:r>
              <a:rPr lang="ko-KR" altLang="en-US" dirty="0"/>
              <a:t>는 게임시작시 랜덤으로 생성되는 라인이 만드는 영역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화면의 모든 영역의 개수</a:t>
            </a:r>
            <a:r>
              <a:rPr lang="en-US" altLang="ko-KR" dirty="0"/>
              <a:t> = 			       Player</a:t>
            </a:r>
            <a:r>
              <a:rPr lang="ko-KR" altLang="en-US" dirty="0"/>
              <a:t>들의 점수 </a:t>
            </a:r>
            <a:r>
              <a:rPr lang="en-US" altLang="ko-KR" dirty="0"/>
              <a:t>+ </a:t>
            </a:r>
            <a:r>
              <a:rPr lang="ko-KR" altLang="en-US" dirty="0"/>
              <a:t>점령되지 않은 영역</a:t>
            </a:r>
            <a:r>
              <a:rPr lang="en-US" altLang="ko-KR" dirty="0"/>
              <a:t>(</a:t>
            </a:r>
            <a:r>
              <a:rPr lang="en-US" altLang="ko-KR" dirty="0" err="1"/>
              <a:t>unOccupied</a:t>
            </a:r>
            <a:r>
              <a:rPr lang="en-US" altLang="ko-KR" dirty="0"/>
              <a:t>) + </a:t>
            </a:r>
            <a:r>
              <a:rPr lang="en-US" altLang="ko-KR" dirty="0" err="1"/>
              <a:t>deadArea</a:t>
            </a:r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0422762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543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휴먼매직체 (본문)</vt:lpstr>
      <vt:lpstr>Arial</vt:lpstr>
      <vt:lpstr>Gill Sans MT</vt:lpstr>
      <vt:lpstr>소포</vt:lpstr>
      <vt:lpstr>모바일 앱 개발 term project 라인 땅따먹기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앱 개발 term project 라인 땅따먹기</dc:title>
  <dc:creator>Kim Gyeong Hyeon</dc:creator>
  <cp:lastModifiedBy>Kim Gyeong Hyeon</cp:lastModifiedBy>
  <cp:revision>174</cp:revision>
  <dcterms:created xsi:type="dcterms:W3CDTF">2019-12-04T17:06:47Z</dcterms:created>
  <dcterms:modified xsi:type="dcterms:W3CDTF">2019-12-06T02:29:25Z</dcterms:modified>
</cp:coreProperties>
</file>