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EF473-DD47-4C4F-ABA0-1B5A79DA226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E7D63C-1EBF-4439-AA9B-D26BD90DE82F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8C935792-E8DA-4D62-B40B-65C0292CB0D5}" type="parTrans" cxnId="{E9CD7028-D89B-42EF-8D00-0347264642B4}">
      <dgm:prSet/>
      <dgm:spPr/>
      <dgm:t>
        <a:bodyPr/>
        <a:lstStyle/>
        <a:p>
          <a:endParaRPr lang="en-US"/>
        </a:p>
      </dgm:t>
    </dgm:pt>
    <dgm:pt modelId="{45CE5096-7305-4782-83FA-3ACFA451252C}" type="sibTrans" cxnId="{E9CD7028-D89B-42EF-8D00-0347264642B4}">
      <dgm:prSet/>
      <dgm:spPr/>
      <dgm:t>
        <a:bodyPr/>
        <a:lstStyle/>
        <a:p>
          <a:endParaRPr lang="en-US"/>
        </a:p>
      </dgm:t>
    </dgm:pt>
    <dgm:pt modelId="{B6376E2E-1097-4699-B05A-35F59E8D8A9E}">
      <dgm:prSet/>
      <dgm:spPr/>
      <dgm:t>
        <a:bodyPr/>
        <a:lstStyle/>
        <a:p>
          <a:r>
            <a:rPr lang="en-US"/>
            <a:t>What is Blockchain?</a:t>
          </a:r>
        </a:p>
      </dgm:t>
    </dgm:pt>
    <dgm:pt modelId="{7EF3831D-A1FA-45E3-B5FD-0DAED4CA2232}" type="parTrans" cxnId="{5E5BA17F-6562-421B-BD1C-3D9AAD2D36A9}">
      <dgm:prSet/>
      <dgm:spPr/>
      <dgm:t>
        <a:bodyPr/>
        <a:lstStyle/>
        <a:p>
          <a:endParaRPr lang="en-US"/>
        </a:p>
      </dgm:t>
    </dgm:pt>
    <dgm:pt modelId="{4DC77877-2C46-4294-92AE-DFF3EFB577EF}" type="sibTrans" cxnId="{5E5BA17F-6562-421B-BD1C-3D9AAD2D36A9}">
      <dgm:prSet/>
      <dgm:spPr/>
      <dgm:t>
        <a:bodyPr/>
        <a:lstStyle/>
        <a:p>
          <a:endParaRPr lang="en-US"/>
        </a:p>
      </dgm:t>
    </dgm:pt>
    <dgm:pt modelId="{91910E8A-E454-4E7E-B472-8F8FDADA7BAC}">
      <dgm:prSet/>
      <dgm:spPr/>
      <dgm:t>
        <a:bodyPr/>
        <a:lstStyle/>
        <a:p>
          <a:r>
            <a:rPr lang="en-US"/>
            <a:t>How Blockchain Works</a:t>
          </a:r>
        </a:p>
      </dgm:t>
    </dgm:pt>
    <dgm:pt modelId="{2D3BAB0A-454D-4BD3-9BB9-2D6AF9DEA567}" type="parTrans" cxnId="{2A5E3BB1-DB6D-4CA3-8F82-9A365048EED1}">
      <dgm:prSet/>
      <dgm:spPr/>
      <dgm:t>
        <a:bodyPr/>
        <a:lstStyle/>
        <a:p>
          <a:endParaRPr lang="en-US"/>
        </a:p>
      </dgm:t>
    </dgm:pt>
    <dgm:pt modelId="{ABCCAD88-44F5-4422-B96E-959324E9DB63}" type="sibTrans" cxnId="{2A5E3BB1-DB6D-4CA3-8F82-9A365048EED1}">
      <dgm:prSet/>
      <dgm:spPr/>
      <dgm:t>
        <a:bodyPr/>
        <a:lstStyle/>
        <a:p>
          <a:endParaRPr lang="en-US"/>
        </a:p>
      </dgm:t>
    </dgm:pt>
    <dgm:pt modelId="{F54A370F-5532-46EB-9542-1A5A44F728B1}">
      <dgm:prSet/>
      <dgm:spPr/>
      <dgm:t>
        <a:bodyPr/>
        <a:lstStyle/>
        <a:p>
          <a:r>
            <a:rPr lang="en-US"/>
            <a:t>Current Challenges in Voting Systems</a:t>
          </a:r>
        </a:p>
      </dgm:t>
    </dgm:pt>
    <dgm:pt modelId="{3617A627-C5FB-41B0-BC59-D2449F2432C3}" type="parTrans" cxnId="{1A196685-5764-4CC5-8A86-02BE23EC20FD}">
      <dgm:prSet/>
      <dgm:spPr/>
      <dgm:t>
        <a:bodyPr/>
        <a:lstStyle/>
        <a:p>
          <a:endParaRPr lang="en-US"/>
        </a:p>
      </dgm:t>
    </dgm:pt>
    <dgm:pt modelId="{573E89FC-0E8F-482C-AAE0-EE306F85CAA1}" type="sibTrans" cxnId="{1A196685-5764-4CC5-8A86-02BE23EC20FD}">
      <dgm:prSet/>
      <dgm:spPr/>
      <dgm:t>
        <a:bodyPr/>
        <a:lstStyle/>
        <a:p>
          <a:endParaRPr lang="en-US"/>
        </a:p>
      </dgm:t>
    </dgm:pt>
    <dgm:pt modelId="{2964B084-871B-4CF8-9EB0-616D8A4CBEB7}">
      <dgm:prSet/>
      <dgm:spPr/>
      <dgm:t>
        <a:bodyPr/>
        <a:lstStyle/>
        <a:p>
          <a:r>
            <a:rPr lang="en-US"/>
            <a:t>Blockchain Solutions for Voting</a:t>
          </a:r>
        </a:p>
      </dgm:t>
    </dgm:pt>
    <dgm:pt modelId="{A7FD96CC-5009-4728-9808-A1FAC556385B}" type="parTrans" cxnId="{42706486-F021-41EA-A041-DA9A7607FBE1}">
      <dgm:prSet/>
      <dgm:spPr/>
      <dgm:t>
        <a:bodyPr/>
        <a:lstStyle/>
        <a:p>
          <a:endParaRPr lang="en-US"/>
        </a:p>
      </dgm:t>
    </dgm:pt>
    <dgm:pt modelId="{EEE0F53B-36F7-4692-B731-B3513DF4D9AA}" type="sibTrans" cxnId="{42706486-F021-41EA-A041-DA9A7607FBE1}">
      <dgm:prSet/>
      <dgm:spPr/>
      <dgm:t>
        <a:bodyPr/>
        <a:lstStyle/>
        <a:p>
          <a:endParaRPr lang="en-US"/>
        </a:p>
      </dgm:t>
    </dgm:pt>
    <dgm:pt modelId="{51D0AE35-57FA-4D10-A716-5A49F99BCEF7}">
      <dgm:prSet/>
      <dgm:spPr/>
      <dgm:t>
        <a:bodyPr/>
        <a:lstStyle/>
        <a:p>
          <a:r>
            <a:rPr lang="en-US"/>
            <a:t>Benefits of Blockchain-Based Voting Systems</a:t>
          </a:r>
        </a:p>
      </dgm:t>
    </dgm:pt>
    <dgm:pt modelId="{A8F58BAC-39A8-422A-AE41-8B4ECA63E7B9}" type="parTrans" cxnId="{F4CB3635-3E00-437B-A1B6-98DDE0B57E8C}">
      <dgm:prSet/>
      <dgm:spPr/>
      <dgm:t>
        <a:bodyPr/>
        <a:lstStyle/>
        <a:p>
          <a:endParaRPr lang="en-US"/>
        </a:p>
      </dgm:t>
    </dgm:pt>
    <dgm:pt modelId="{6575F471-FEAB-4D49-B586-BE99DB9EF5C7}" type="sibTrans" cxnId="{F4CB3635-3E00-437B-A1B6-98DDE0B57E8C}">
      <dgm:prSet/>
      <dgm:spPr/>
      <dgm:t>
        <a:bodyPr/>
        <a:lstStyle/>
        <a:p>
          <a:endParaRPr lang="en-US"/>
        </a:p>
      </dgm:t>
    </dgm:pt>
    <dgm:pt modelId="{19AF874A-5A5F-4017-AFF3-628563A11D5C}">
      <dgm:prSet/>
      <dgm:spPr/>
      <dgm:t>
        <a:bodyPr/>
        <a:lstStyle/>
        <a:p>
          <a:r>
            <a:rPr lang="en-US"/>
            <a:t>Challenges and Considerations</a:t>
          </a:r>
        </a:p>
      </dgm:t>
    </dgm:pt>
    <dgm:pt modelId="{F8529EA9-3024-4167-A3C2-2214DC2ED90A}" type="parTrans" cxnId="{6158110F-9126-42B5-AF86-C238F4E38071}">
      <dgm:prSet/>
      <dgm:spPr/>
      <dgm:t>
        <a:bodyPr/>
        <a:lstStyle/>
        <a:p>
          <a:endParaRPr lang="en-US"/>
        </a:p>
      </dgm:t>
    </dgm:pt>
    <dgm:pt modelId="{C70287C5-EB2F-4DCF-928C-8A6EB173540D}" type="sibTrans" cxnId="{6158110F-9126-42B5-AF86-C238F4E38071}">
      <dgm:prSet/>
      <dgm:spPr/>
      <dgm:t>
        <a:bodyPr/>
        <a:lstStyle/>
        <a:p>
          <a:endParaRPr lang="en-US"/>
        </a:p>
      </dgm:t>
    </dgm:pt>
    <dgm:pt modelId="{11E6D1E2-03DE-4EBD-80EB-5411AD881A5B}">
      <dgm:prSet/>
      <dgm:spPr/>
      <dgm:t>
        <a:bodyPr/>
        <a:lstStyle/>
        <a:p>
          <a:r>
            <a:rPr lang="en-US"/>
            <a:t>Case Studies</a:t>
          </a:r>
        </a:p>
      </dgm:t>
    </dgm:pt>
    <dgm:pt modelId="{00A0AB3A-6272-407B-BD58-D15AAB4B354F}" type="parTrans" cxnId="{24F4E5FB-589E-4A8B-9B90-2E024BB2B315}">
      <dgm:prSet/>
      <dgm:spPr/>
      <dgm:t>
        <a:bodyPr/>
        <a:lstStyle/>
        <a:p>
          <a:endParaRPr lang="en-US"/>
        </a:p>
      </dgm:t>
    </dgm:pt>
    <dgm:pt modelId="{1E484739-AC85-4095-9983-4DC4DFAA2D27}" type="sibTrans" cxnId="{24F4E5FB-589E-4A8B-9B90-2E024BB2B315}">
      <dgm:prSet/>
      <dgm:spPr/>
      <dgm:t>
        <a:bodyPr/>
        <a:lstStyle/>
        <a:p>
          <a:endParaRPr lang="en-US"/>
        </a:p>
      </dgm:t>
    </dgm:pt>
    <dgm:pt modelId="{5BA93133-F855-47BC-BA31-5CCAEEAB66EE}">
      <dgm:prSet/>
      <dgm:spPr/>
      <dgm:t>
        <a:bodyPr/>
        <a:lstStyle/>
        <a:p>
          <a:r>
            <a:rPr lang="en-US"/>
            <a:t>Conclusion</a:t>
          </a:r>
        </a:p>
      </dgm:t>
    </dgm:pt>
    <dgm:pt modelId="{68B377ED-A5C9-452F-87D4-A35210AD6C5F}" type="parTrans" cxnId="{2E076C87-6B43-4A40-B510-637AAD1A0513}">
      <dgm:prSet/>
      <dgm:spPr/>
      <dgm:t>
        <a:bodyPr/>
        <a:lstStyle/>
        <a:p>
          <a:endParaRPr lang="en-US"/>
        </a:p>
      </dgm:t>
    </dgm:pt>
    <dgm:pt modelId="{3E3915BC-DC1A-4519-A876-7843D2A0DFD2}" type="sibTrans" cxnId="{2E076C87-6B43-4A40-B510-637AAD1A0513}">
      <dgm:prSet/>
      <dgm:spPr/>
      <dgm:t>
        <a:bodyPr/>
        <a:lstStyle/>
        <a:p>
          <a:endParaRPr lang="en-US"/>
        </a:p>
      </dgm:t>
    </dgm:pt>
    <dgm:pt modelId="{8A95FF08-73B3-40E6-A4B7-44C591B335DF}">
      <dgm:prSet/>
      <dgm:spPr/>
      <dgm:t>
        <a:bodyPr/>
        <a:lstStyle/>
        <a:p>
          <a:r>
            <a:rPr lang="en-US"/>
            <a:t>Q&amp;A</a:t>
          </a:r>
        </a:p>
      </dgm:t>
    </dgm:pt>
    <dgm:pt modelId="{5F099930-6DCE-4844-B18C-10BECD74B0FC}" type="parTrans" cxnId="{D79501B1-1A75-41DD-946B-436A79D28544}">
      <dgm:prSet/>
      <dgm:spPr/>
      <dgm:t>
        <a:bodyPr/>
        <a:lstStyle/>
        <a:p>
          <a:endParaRPr lang="en-US"/>
        </a:p>
      </dgm:t>
    </dgm:pt>
    <dgm:pt modelId="{A5C21B17-6A5D-4078-9B3B-A6AF17EDCDF5}" type="sibTrans" cxnId="{D79501B1-1A75-41DD-946B-436A79D28544}">
      <dgm:prSet/>
      <dgm:spPr/>
      <dgm:t>
        <a:bodyPr/>
        <a:lstStyle/>
        <a:p>
          <a:endParaRPr lang="en-US"/>
        </a:p>
      </dgm:t>
    </dgm:pt>
    <dgm:pt modelId="{19DEBC59-B268-4AC4-8472-B1324E607872}" type="pres">
      <dgm:prSet presAssocID="{D6EEF473-DD47-4C4F-ABA0-1B5A79DA2264}" presName="vert0" presStyleCnt="0">
        <dgm:presLayoutVars>
          <dgm:dir/>
          <dgm:animOne val="branch"/>
          <dgm:animLvl val="lvl"/>
        </dgm:presLayoutVars>
      </dgm:prSet>
      <dgm:spPr/>
    </dgm:pt>
    <dgm:pt modelId="{3EAD8219-790B-40EA-806A-28480E22DD37}" type="pres">
      <dgm:prSet presAssocID="{80E7D63C-1EBF-4439-AA9B-D26BD90DE82F}" presName="thickLine" presStyleLbl="alignNode1" presStyleIdx="0" presStyleCnt="10"/>
      <dgm:spPr/>
    </dgm:pt>
    <dgm:pt modelId="{4EBE944F-9C50-4762-A04A-DE3B022507A8}" type="pres">
      <dgm:prSet presAssocID="{80E7D63C-1EBF-4439-AA9B-D26BD90DE82F}" presName="horz1" presStyleCnt="0"/>
      <dgm:spPr/>
    </dgm:pt>
    <dgm:pt modelId="{87C18960-45EB-4854-AC5D-67C86EFCE1B1}" type="pres">
      <dgm:prSet presAssocID="{80E7D63C-1EBF-4439-AA9B-D26BD90DE82F}" presName="tx1" presStyleLbl="revTx" presStyleIdx="0" presStyleCnt="10"/>
      <dgm:spPr/>
    </dgm:pt>
    <dgm:pt modelId="{DF26B34F-65E3-4FA2-8E8D-189AD933E3DB}" type="pres">
      <dgm:prSet presAssocID="{80E7D63C-1EBF-4439-AA9B-D26BD90DE82F}" presName="vert1" presStyleCnt="0"/>
      <dgm:spPr/>
    </dgm:pt>
    <dgm:pt modelId="{795759DC-F6D9-4221-8709-2AD6F5FF816D}" type="pres">
      <dgm:prSet presAssocID="{B6376E2E-1097-4699-B05A-35F59E8D8A9E}" presName="thickLine" presStyleLbl="alignNode1" presStyleIdx="1" presStyleCnt="10"/>
      <dgm:spPr/>
    </dgm:pt>
    <dgm:pt modelId="{FFC9C925-F1D1-4AE2-895A-558594BF678A}" type="pres">
      <dgm:prSet presAssocID="{B6376E2E-1097-4699-B05A-35F59E8D8A9E}" presName="horz1" presStyleCnt="0"/>
      <dgm:spPr/>
    </dgm:pt>
    <dgm:pt modelId="{ED99D99A-B841-46E0-994D-2198F8F77837}" type="pres">
      <dgm:prSet presAssocID="{B6376E2E-1097-4699-B05A-35F59E8D8A9E}" presName="tx1" presStyleLbl="revTx" presStyleIdx="1" presStyleCnt="10"/>
      <dgm:spPr/>
    </dgm:pt>
    <dgm:pt modelId="{2426460D-71AF-44E3-8974-2035BBF9EAD9}" type="pres">
      <dgm:prSet presAssocID="{B6376E2E-1097-4699-B05A-35F59E8D8A9E}" presName="vert1" presStyleCnt="0"/>
      <dgm:spPr/>
    </dgm:pt>
    <dgm:pt modelId="{AD1CAB21-1982-4331-84D5-33A23AFD6A85}" type="pres">
      <dgm:prSet presAssocID="{91910E8A-E454-4E7E-B472-8F8FDADA7BAC}" presName="thickLine" presStyleLbl="alignNode1" presStyleIdx="2" presStyleCnt="10"/>
      <dgm:spPr/>
    </dgm:pt>
    <dgm:pt modelId="{A93B3527-A7DF-4C7D-9972-1B3093F1B387}" type="pres">
      <dgm:prSet presAssocID="{91910E8A-E454-4E7E-B472-8F8FDADA7BAC}" presName="horz1" presStyleCnt="0"/>
      <dgm:spPr/>
    </dgm:pt>
    <dgm:pt modelId="{FCF22720-3F13-40F2-A560-54FA7D40569D}" type="pres">
      <dgm:prSet presAssocID="{91910E8A-E454-4E7E-B472-8F8FDADA7BAC}" presName="tx1" presStyleLbl="revTx" presStyleIdx="2" presStyleCnt="10"/>
      <dgm:spPr/>
    </dgm:pt>
    <dgm:pt modelId="{0B5B5FFA-A5CB-4F26-B0A7-26DADE7BDF95}" type="pres">
      <dgm:prSet presAssocID="{91910E8A-E454-4E7E-B472-8F8FDADA7BAC}" presName="vert1" presStyleCnt="0"/>
      <dgm:spPr/>
    </dgm:pt>
    <dgm:pt modelId="{FB129EF0-BDB4-46F7-9ADD-B6B1533BE066}" type="pres">
      <dgm:prSet presAssocID="{F54A370F-5532-46EB-9542-1A5A44F728B1}" presName="thickLine" presStyleLbl="alignNode1" presStyleIdx="3" presStyleCnt="10"/>
      <dgm:spPr/>
    </dgm:pt>
    <dgm:pt modelId="{99BC3568-CD41-43F1-885F-596B0C292375}" type="pres">
      <dgm:prSet presAssocID="{F54A370F-5532-46EB-9542-1A5A44F728B1}" presName="horz1" presStyleCnt="0"/>
      <dgm:spPr/>
    </dgm:pt>
    <dgm:pt modelId="{AF022CAD-2585-40AE-B4C8-7B4D004CDDD2}" type="pres">
      <dgm:prSet presAssocID="{F54A370F-5532-46EB-9542-1A5A44F728B1}" presName="tx1" presStyleLbl="revTx" presStyleIdx="3" presStyleCnt="10"/>
      <dgm:spPr/>
    </dgm:pt>
    <dgm:pt modelId="{6CD15144-C440-470A-B6E3-A3D3BDEF45C6}" type="pres">
      <dgm:prSet presAssocID="{F54A370F-5532-46EB-9542-1A5A44F728B1}" presName="vert1" presStyleCnt="0"/>
      <dgm:spPr/>
    </dgm:pt>
    <dgm:pt modelId="{066C5524-1023-4DC0-A19C-62BDF80327BD}" type="pres">
      <dgm:prSet presAssocID="{2964B084-871B-4CF8-9EB0-616D8A4CBEB7}" presName="thickLine" presStyleLbl="alignNode1" presStyleIdx="4" presStyleCnt="10"/>
      <dgm:spPr/>
    </dgm:pt>
    <dgm:pt modelId="{D67E3C64-EC62-415A-8591-CFAA6A30B143}" type="pres">
      <dgm:prSet presAssocID="{2964B084-871B-4CF8-9EB0-616D8A4CBEB7}" presName="horz1" presStyleCnt="0"/>
      <dgm:spPr/>
    </dgm:pt>
    <dgm:pt modelId="{2516FB76-807A-4B5E-BC26-BE324667073E}" type="pres">
      <dgm:prSet presAssocID="{2964B084-871B-4CF8-9EB0-616D8A4CBEB7}" presName="tx1" presStyleLbl="revTx" presStyleIdx="4" presStyleCnt="10"/>
      <dgm:spPr/>
    </dgm:pt>
    <dgm:pt modelId="{862A2823-819F-4356-A9BD-8D38FC879616}" type="pres">
      <dgm:prSet presAssocID="{2964B084-871B-4CF8-9EB0-616D8A4CBEB7}" presName="vert1" presStyleCnt="0"/>
      <dgm:spPr/>
    </dgm:pt>
    <dgm:pt modelId="{0A910CCB-6A13-4AC8-BA20-5C5DBE908BAA}" type="pres">
      <dgm:prSet presAssocID="{51D0AE35-57FA-4D10-A716-5A49F99BCEF7}" presName="thickLine" presStyleLbl="alignNode1" presStyleIdx="5" presStyleCnt="10"/>
      <dgm:spPr/>
    </dgm:pt>
    <dgm:pt modelId="{B736E6A3-BF04-48AD-AC53-11C998ADAB36}" type="pres">
      <dgm:prSet presAssocID="{51D0AE35-57FA-4D10-A716-5A49F99BCEF7}" presName="horz1" presStyleCnt="0"/>
      <dgm:spPr/>
    </dgm:pt>
    <dgm:pt modelId="{9F796974-01E8-4BF8-9AC4-C5A6255D3C9E}" type="pres">
      <dgm:prSet presAssocID="{51D0AE35-57FA-4D10-A716-5A49F99BCEF7}" presName="tx1" presStyleLbl="revTx" presStyleIdx="5" presStyleCnt="10"/>
      <dgm:spPr/>
    </dgm:pt>
    <dgm:pt modelId="{EF4731E7-ED4C-4AA0-BC61-E9858029FB3A}" type="pres">
      <dgm:prSet presAssocID="{51D0AE35-57FA-4D10-A716-5A49F99BCEF7}" presName="vert1" presStyleCnt="0"/>
      <dgm:spPr/>
    </dgm:pt>
    <dgm:pt modelId="{9B9A78FB-B222-4735-A772-959417BE3D3B}" type="pres">
      <dgm:prSet presAssocID="{19AF874A-5A5F-4017-AFF3-628563A11D5C}" presName="thickLine" presStyleLbl="alignNode1" presStyleIdx="6" presStyleCnt="10"/>
      <dgm:spPr/>
    </dgm:pt>
    <dgm:pt modelId="{A1336E7E-278F-4E26-BB03-31C0622C5C10}" type="pres">
      <dgm:prSet presAssocID="{19AF874A-5A5F-4017-AFF3-628563A11D5C}" presName="horz1" presStyleCnt="0"/>
      <dgm:spPr/>
    </dgm:pt>
    <dgm:pt modelId="{05B005B5-09F4-4DDD-AEF6-0C4DDBFAFC6B}" type="pres">
      <dgm:prSet presAssocID="{19AF874A-5A5F-4017-AFF3-628563A11D5C}" presName="tx1" presStyleLbl="revTx" presStyleIdx="6" presStyleCnt="10"/>
      <dgm:spPr/>
    </dgm:pt>
    <dgm:pt modelId="{B40F2D04-3CCC-4EA1-A442-837D1AFA2E40}" type="pres">
      <dgm:prSet presAssocID="{19AF874A-5A5F-4017-AFF3-628563A11D5C}" presName="vert1" presStyleCnt="0"/>
      <dgm:spPr/>
    </dgm:pt>
    <dgm:pt modelId="{BA236B32-24AC-43C4-AED8-F927522B318A}" type="pres">
      <dgm:prSet presAssocID="{11E6D1E2-03DE-4EBD-80EB-5411AD881A5B}" presName="thickLine" presStyleLbl="alignNode1" presStyleIdx="7" presStyleCnt="10"/>
      <dgm:spPr/>
    </dgm:pt>
    <dgm:pt modelId="{4192B050-8658-4BBB-9BDC-B943E36BDBBA}" type="pres">
      <dgm:prSet presAssocID="{11E6D1E2-03DE-4EBD-80EB-5411AD881A5B}" presName="horz1" presStyleCnt="0"/>
      <dgm:spPr/>
    </dgm:pt>
    <dgm:pt modelId="{FF9F4C62-F043-4D1C-907B-21A768E20A16}" type="pres">
      <dgm:prSet presAssocID="{11E6D1E2-03DE-4EBD-80EB-5411AD881A5B}" presName="tx1" presStyleLbl="revTx" presStyleIdx="7" presStyleCnt="10"/>
      <dgm:spPr/>
    </dgm:pt>
    <dgm:pt modelId="{204F3C5F-A97F-477C-A936-2BE3D1B16B83}" type="pres">
      <dgm:prSet presAssocID="{11E6D1E2-03DE-4EBD-80EB-5411AD881A5B}" presName="vert1" presStyleCnt="0"/>
      <dgm:spPr/>
    </dgm:pt>
    <dgm:pt modelId="{2581EF5C-2643-4968-9EFC-A0EA0DC2F34D}" type="pres">
      <dgm:prSet presAssocID="{5BA93133-F855-47BC-BA31-5CCAEEAB66EE}" presName="thickLine" presStyleLbl="alignNode1" presStyleIdx="8" presStyleCnt="10"/>
      <dgm:spPr/>
    </dgm:pt>
    <dgm:pt modelId="{2C191645-055B-4D50-BC8E-884CD9E30E56}" type="pres">
      <dgm:prSet presAssocID="{5BA93133-F855-47BC-BA31-5CCAEEAB66EE}" presName="horz1" presStyleCnt="0"/>
      <dgm:spPr/>
    </dgm:pt>
    <dgm:pt modelId="{5ED8E37D-C766-4BA5-B6BC-0E5AF6BA4175}" type="pres">
      <dgm:prSet presAssocID="{5BA93133-F855-47BC-BA31-5CCAEEAB66EE}" presName="tx1" presStyleLbl="revTx" presStyleIdx="8" presStyleCnt="10"/>
      <dgm:spPr/>
    </dgm:pt>
    <dgm:pt modelId="{25F25594-7A93-4C17-8251-867C97C56778}" type="pres">
      <dgm:prSet presAssocID="{5BA93133-F855-47BC-BA31-5CCAEEAB66EE}" presName="vert1" presStyleCnt="0"/>
      <dgm:spPr/>
    </dgm:pt>
    <dgm:pt modelId="{B394B61D-3C58-4BCB-A42C-0DF62AD7A374}" type="pres">
      <dgm:prSet presAssocID="{8A95FF08-73B3-40E6-A4B7-44C591B335DF}" presName="thickLine" presStyleLbl="alignNode1" presStyleIdx="9" presStyleCnt="10"/>
      <dgm:spPr/>
    </dgm:pt>
    <dgm:pt modelId="{7EEDC91C-C0DE-40C2-801B-9439A0A09575}" type="pres">
      <dgm:prSet presAssocID="{8A95FF08-73B3-40E6-A4B7-44C591B335DF}" presName="horz1" presStyleCnt="0"/>
      <dgm:spPr/>
    </dgm:pt>
    <dgm:pt modelId="{E99035A1-FCD8-40C4-9B22-D85A50D97AB1}" type="pres">
      <dgm:prSet presAssocID="{8A95FF08-73B3-40E6-A4B7-44C591B335DF}" presName="tx1" presStyleLbl="revTx" presStyleIdx="9" presStyleCnt="10"/>
      <dgm:spPr/>
    </dgm:pt>
    <dgm:pt modelId="{03441FE6-5520-4961-AC5A-C56A639BD49B}" type="pres">
      <dgm:prSet presAssocID="{8A95FF08-73B3-40E6-A4B7-44C591B335DF}" presName="vert1" presStyleCnt="0"/>
      <dgm:spPr/>
    </dgm:pt>
  </dgm:ptLst>
  <dgm:cxnLst>
    <dgm:cxn modelId="{6158110F-9126-42B5-AF86-C238F4E38071}" srcId="{D6EEF473-DD47-4C4F-ABA0-1B5A79DA2264}" destId="{19AF874A-5A5F-4017-AFF3-628563A11D5C}" srcOrd="6" destOrd="0" parTransId="{F8529EA9-3024-4167-A3C2-2214DC2ED90A}" sibTransId="{C70287C5-EB2F-4DCF-928C-8A6EB173540D}"/>
    <dgm:cxn modelId="{B82ACC1C-D55C-4476-95AB-BBCBF49A7B03}" type="presOf" srcId="{91910E8A-E454-4E7E-B472-8F8FDADA7BAC}" destId="{FCF22720-3F13-40F2-A560-54FA7D40569D}" srcOrd="0" destOrd="0" presId="urn:microsoft.com/office/officeart/2008/layout/LinedList"/>
    <dgm:cxn modelId="{A9D53F26-A1FF-45EE-AF11-30FF4BC2524C}" type="presOf" srcId="{B6376E2E-1097-4699-B05A-35F59E8D8A9E}" destId="{ED99D99A-B841-46E0-994D-2198F8F77837}" srcOrd="0" destOrd="0" presId="urn:microsoft.com/office/officeart/2008/layout/LinedList"/>
    <dgm:cxn modelId="{4D091628-600E-4346-A394-B011403BB9A1}" type="presOf" srcId="{2964B084-871B-4CF8-9EB0-616D8A4CBEB7}" destId="{2516FB76-807A-4B5E-BC26-BE324667073E}" srcOrd="0" destOrd="0" presId="urn:microsoft.com/office/officeart/2008/layout/LinedList"/>
    <dgm:cxn modelId="{E9CD7028-D89B-42EF-8D00-0347264642B4}" srcId="{D6EEF473-DD47-4C4F-ABA0-1B5A79DA2264}" destId="{80E7D63C-1EBF-4439-AA9B-D26BD90DE82F}" srcOrd="0" destOrd="0" parTransId="{8C935792-E8DA-4D62-B40B-65C0292CB0D5}" sibTransId="{45CE5096-7305-4782-83FA-3ACFA451252C}"/>
    <dgm:cxn modelId="{52A9F832-4FC5-49BB-8AFE-1873E99392F6}" type="presOf" srcId="{8A95FF08-73B3-40E6-A4B7-44C591B335DF}" destId="{E99035A1-FCD8-40C4-9B22-D85A50D97AB1}" srcOrd="0" destOrd="0" presId="urn:microsoft.com/office/officeart/2008/layout/LinedList"/>
    <dgm:cxn modelId="{F4CB3635-3E00-437B-A1B6-98DDE0B57E8C}" srcId="{D6EEF473-DD47-4C4F-ABA0-1B5A79DA2264}" destId="{51D0AE35-57FA-4D10-A716-5A49F99BCEF7}" srcOrd="5" destOrd="0" parTransId="{A8F58BAC-39A8-422A-AE41-8B4ECA63E7B9}" sibTransId="{6575F471-FEAB-4D49-B586-BE99DB9EF5C7}"/>
    <dgm:cxn modelId="{DBC3C064-21D0-42A6-92A7-89E24E0FAEA7}" type="presOf" srcId="{19AF874A-5A5F-4017-AFF3-628563A11D5C}" destId="{05B005B5-09F4-4DDD-AEF6-0C4DDBFAFC6B}" srcOrd="0" destOrd="0" presId="urn:microsoft.com/office/officeart/2008/layout/LinedList"/>
    <dgm:cxn modelId="{657B1449-3615-46EC-8361-2393113DE29D}" type="presOf" srcId="{F54A370F-5532-46EB-9542-1A5A44F728B1}" destId="{AF022CAD-2585-40AE-B4C8-7B4D004CDDD2}" srcOrd="0" destOrd="0" presId="urn:microsoft.com/office/officeart/2008/layout/LinedList"/>
    <dgm:cxn modelId="{5E5BA17F-6562-421B-BD1C-3D9AAD2D36A9}" srcId="{D6EEF473-DD47-4C4F-ABA0-1B5A79DA2264}" destId="{B6376E2E-1097-4699-B05A-35F59E8D8A9E}" srcOrd="1" destOrd="0" parTransId="{7EF3831D-A1FA-45E3-B5FD-0DAED4CA2232}" sibTransId="{4DC77877-2C46-4294-92AE-DFF3EFB577EF}"/>
    <dgm:cxn modelId="{1A196685-5764-4CC5-8A86-02BE23EC20FD}" srcId="{D6EEF473-DD47-4C4F-ABA0-1B5A79DA2264}" destId="{F54A370F-5532-46EB-9542-1A5A44F728B1}" srcOrd="3" destOrd="0" parTransId="{3617A627-C5FB-41B0-BC59-D2449F2432C3}" sibTransId="{573E89FC-0E8F-482C-AAE0-EE306F85CAA1}"/>
    <dgm:cxn modelId="{42706486-F021-41EA-A041-DA9A7607FBE1}" srcId="{D6EEF473-DD47-4C4F-ABA0-1B5A79DA2264}" destId="{2964B084-871B-4CF8-9EB0-616D8A4CBEB7}" srcOrd="4" destOrd="0" parTransId="{A7FD96CC-5009-4728-9808-A1FAC556385B}" sibTransId="{EEE0F53B-36F7-4692-B731-B3513DF4D9AA}"/>
    <dgm:cxn modelId="{2E076C87-6B43-4A40-B510-637AAD1A0513}" srcId="{D6EEF473-DD47-4C4F-ABA0-1B5A79DA2264}" destId="{5BA93133-F855-47BC-BA31-5CCAEEAB66EE}" srcOrd="8" destOrd="0" parTransId="{68B377ED-A5C9-452F-87D4-A35210AD6C5F}" sibTransId="{3E3915BC-DC1A-4519-A876-7843D2A0DFD2}"/>
    <dgm:cxn modelId="{FF61288C-200C-4F3B-A7D7-1924D8871BD0}" type="presOf" srcId="{51D0AE35-57FA-4D10-A716-5A49F99BCEF7}" destId="{9F796974-01E8-4BF8-9AC4-C5A6255D3C9E}" srcOrd="0" destOrd="0" presId="urn:microsoft.com/office/officeart/2008/layout/LinedList"/>
    <dgm:cxn modelId="{D79501B1-1A75-41DD-946B-436A79D28544}" srcId="{D6EEF473-DD47-4C4F-ABA0-1B5A79DA2264}" destId="{8A95FF08-73B3-40E6-A4B7-44C591B335DF}" srcOrd="9" destOrd="0" parTransId="{5F099930-6DCE-4844-B18C-10BECD74B0FC}" sibTransId="{A5C21B17-6A5D-4078-9B3B-A6AF17EDCDF5}"/>
    <dgm:cxn modelId="{2A5E3BB1-DB6D-4CA3-8F82-9A365048EED1}" srcId="{D6EEF473-DD47-4C4F-ABA0-1B5A79DA2264}" destId="{91910E8A-E454-4E7E-B472-8F8FDADA7BAC}" srcOrd="2" destOrd="0" parTransId="{2D3BAB0A-454D-4BD3-9BB9-2D6AF9DEA567}" sibTransId="{ABCCAD88-44F5-4422-B96E-959324E9DB63}"/>
    <dgm:cxn modelId="{132BF9B3-9A8D-452F-B6B0-0E5C8461121A}" type="presOf" srcId="{5BA93133-F855-47BC-BA31-5CCAEEAB66EE}" destId="{5ED8E37D-C766-4BA5-B6BC-0E5AF6BA4175}" srcOrd="0" destOrd="0" presId="urn:microsoft.com/office/officeart/2008/layout/LinedList"/>
    <dgm:cxn modelId="{2F224FD8-314E-4A71-B0B5-FB5A5A03565E}" type="presOf" srcId="{80E7D63C-1EBF-4439-AA9B-D26BD90DE82F}" destId="{87C18960-45EB-4854-AC5D-67C86EFCE1B1}" srcOrd="0" destOrd="0" presId="urn:microsoft.com/office/officeart/2008/layout/LinedList"/>
    <dgm:cxn modelId="{616D31E1-53C6-4134-8F8F-DD0A526AFE8E}" type="presOf" srcId="{D6EEF473-DD47-4C4F-ABA0-1B5A79DA2264}" destId="{19DEBC59-B268-4AC4-8472-B1324E607872}" srcOrd="0" destOrd="0" presId="urn:microsoft.com/office/officeart/2008/layout/LinedList"/>
    <dgm:cxn modelId="{37F353F1-AE36-4612-B46E-C9C5C67C9899}" type="presOf" srcId="{11E6D1E2-03DE-4EBD-80EB-5411AD881A5B}" destId="{FF9F4C62-F043-4D1C-907B-21A768E20A16}" srcOrd="0" destOrd="0" presId="urn:microsoft.com/office/officeart/2008/layout/LinedList"/>
    <dgm:cxn modelId="{24F4E5FB-589E-4A8B-9B90-2E024BB2B315}" srcId="{D6EEF473-DD47-4C4F-ABA0-1B5A79DA2264}" destId="{11E6D1E2-03DE-4EBD-80EB-5411AD881A5B}" srcOrd="7" destOrd="0" parTransId="{00A0AB3A-6272-407B-BD58-D15AAB4B354F}" sibTransId="{1E484739-AC85-4095-9983-4DC4DFAA2D27}"/>
    <dgm:cxn modelId="{6C3E2595-B3AC-420F-9221-0EEC4EAAE277}" type="presParOf" srcId="{19DEBC59-B268-4AC4-8472-B1324E607872}" destId="{3EAD8219-790B-40EA-806A-28480E22DD37}" srcOrd="0" destOrd="0" presId="urn:microsoft.com/office/officeart/2008/layout/LinedList"/>
    <dgm:cxn modelId="{BB3EA4A4-AA73-47D8-A6F3-5A6B30377D01}" type="presParOf" srcId="{19DEBC59-B268-4AC4-8472-B1324E607872}" destId="{4EBE944F-9C50-4762-A04A-DE3B022507A8}" srcOrd="1" destOrd="0" presId="urn:microsoft.com/office/officeart/2008/layout/LinedList"/>
    <dgm:cxn modelId="{A5EFAF05-63DE-40BA-9C74-AEBF0378C067}" type="presParOf" srcId="{4EBE944F-9C50-4762-A04A-DE3B022507A8}" destId="{87C18960-45EB-4854-AC5D-67C86EFCE1B1}" srcOrd="0" destOrd="0" presId="urn:microsoft.com/office/officeart/2008/layout/LinedList"/>
    <dgm:cxn modelId="{7D082E74-B072-4ADF-83C1-08EA307DEC1B}" type="presParOf" srcId="{4EBE944F-9C50-4762-A04A-DE3B022507A8}" destId="{DF26B34F-65E3-4FA2-8E8D-189AD933E3DB}" srcOrd="1" destOrd="0" presId="urn:microsoft.com/office/officeart/2008/layout/LinedList"/>
    <dgm:cxn modelId="{802C4C90-1828-4818-B6DD-732CF7087D86}" type="presParOf" srcId="{19DEBC59-B268-4AC4-8472-B1324E607872}" destId="{795759DC-F6D9-4221-8709-2AD6F5FF816D}" srcOrd="2" destOrd="0" presId="urn:microsoft.com/office/officeart/2008/layout/LinedList"/>
    <dgm:cxn modelId="{06AFDE36-08BC-44D4-B13B-279318D2EAEC}" type="presParOf" srcId="{19DEBC59-B268-4AC4-8472-B1324E607872}" destId="{FFC9C925-F1D1-4AE2-895A-558594BF678A}" srcOrd="3" destOrd="0" presId="urn:microsoft.com/office/officeart/2008/layout/LinedList"/>
    <dgm:cxn modelId="{87FCF7B7-6712-4831-999E-8C5FA2D684C3}" type="presParOf" srcId="{FFC9C925-F1D1-4AE2-895A-558594BF678A}" destId="{ED99D99A-B841-46E0-994D-2198F8F77837}" srcOrd="0" destOrd="0" presId="urn:microsoft.com/office/officeart/2008/layout/LinedList"/>
    <dgm:cxn modelId="{F6C9C373-7BEF-4CA6-BCBE-0B95F7FC5F6A}" type="presParOf" srcId="{FFC9C925-F1D1-4AE2-895A-558594BF678A}" destId="{2426460D-71AF-44E3-8974-2035BBF9EAD9}" srcOrd="1" destOrd="0" presId="urn:microsoft.com/office/officeart/2008/layout/LinedList"/>
    <dgm:cxn modelId="{77579A8C-78F6-4365-9ECC-67708E0187C2}" type="presParOf" srcId="{19DEBC59-B268-4AC4-8472-B1324E607872}" destId="{AD1CAB21-1982-4331-84D5-33A23AFD6A85}" srcOrd="4" destOrd="0" presId="urn:microsoft.com/office/officeart/2008/layout/LinedList"/>
    <dgm:cxn modelId="{72F90DB0-FF54-4182-B197-02EA27710569}" type="presParOf" srcId="{19DEBC59-B268-4AC4-8472-B1324E607872}" destId="{A93B3527-A7DF-4C7D-9972-1B3093F1B387}" srcOrd="5" destOrd="0" presId="urn:microsoft.com/office/officeart/2008/layout/LinedList"/>
    <dgm:cxn modelId="{4F26D61A-DD53-451E-9204-6FDD42AAAB6E}" type="presParOf" srcId="{A93B3527-A7DF-4C7D-9972-1B3093F1B387}" destId="{FCF22720-3F13-40F2-A560-54FA7D40569D}" srcOrd="0" destOrd="0" presId="urn:microsoft.com/office/officeart/2008/layout/LinedList"/>
    <dgm:cxn modelId="{2DE26585-033B-45DD-8BA6-5AE4DE558B3B}" type="presParOf" srcId="{A93B3527-A7DF-4C7D-9972-1B3093F1B387}" destId="{0B5B5FFA-A5CB-4F26-B0A7-26DADE7BDF95}" srcOrd="1" destOrd="0" presId="urn:microsoft.com/office/officeart/2008/layout/LinedList"/>
    <dgm:cxn modelId="{841302E6-6C2D-42E1-BC2E-A6FFC919CB87}" type="presParOf" srcId="{19DEBC59-B268-4AC4-8472-B1324E607872}" destId="{FB129EF0-BDB4-46F7-9ADD-B6B1533BE066}" srcOrd="6" destOrd="0" presId="urn:microsoft.com/office/officeart/2008/layout/LinedList"/>
    <dgm:cxn modelId="{9E43BBEC-19D8-4560-8C18-D3F353CCCFD9}" type="presParOf" srcId="{19DEBC59-B268-4AC4-8472-B1324E607872}" destId="{99BC3568-CD41-43F1-885F-596B0C292375}" srcOrd="7" destOrd="0" presId="urn:microsoft.com/office/officeart/2008/layout/LinedList"/>
    <dgm:cxn modelId="{F4665670-77B3-43AF-B9B3-7C8FE54CBC6B}" type="presParOf" srcId="{99BC3568-CD41-43F1-885F-596B0C292375}" destId="{AF022CAD-2585-40AE-B4C8-7B4D004CDDD2}" srcOrd="0" destOrd="0" presId="urn:microsoft.com/office/officeart/2008/layout/LinedList"/>
    <dgm:cxn modelId="{FFD698F7-AFFA-40D7-AE69-06E797716F13}" type="presParOf" srcId="{99BC3568-CD41-43F1-885F-596B0C292375}" destId="{6CD15144-C440-470A-B6E3-A3D3BDEF45C6}" srcOrd="1" destOrd="0" presId="urn:microsoft.com/office/officeart/2008/layout/LinedList"/>
    <dgm:cxn modelId="{50B2D35C-DD3E-463B-80B4-1C964D0F82FF}" type="presParOf" srcId="{19DEBC59-B268-4AC4-8472-B1324E607872}" destId="{066C5524-1023-4DC0-A19C-62BDF80327BD}" srcOrd="8" destOrd="0" presId="urn:microsoft.com/office/officeart/2008/layout/LinedList"/>
    <dgm:cxn modelId="{58526A87-B158-458E-9966-9370612D5F24}" type="presParOf" srcId="{19DEBC59-B268-4AC4-8472-B1324E607872}" destId="{D67E3C64-EC62-415A-8591-CFAA6A30B143}" srcOrd="9" destOrd="0" presId="urn:microsoft.com/office/officeart/2008/layout/LinedList"/>
    <dgm:cxn modelId="{E88FE219-BAA4-4C7D-9154-06A86E5D98E1}" type="presParOf" srcId="{D67E3C64-EC62-415A-8591-CFAA6A30B143}" destId="{2516FB76-807A-4B5E-BC26-BE324667073E}" srcOrd="0" destOrd="0" presId="urn:microsoft.com/office/officeart/2008/layout/LinedList"/>
    <dgm:cxn modelId="{FB451C8A-5512-46C0-A5AA-99DBCF43E36C}" type="presParOf" srcId="{D67E3C64-EC62-415A-8591-CFAA6A30B143}" destId="{862A2823-819F-4356-A9BD-8D38FC879616}" srcOrd="1" destOrd="0" presId="urn:microsoft.com/office/officeart/2008/layout/LinedList"/>
    <dgm:cxn modelId="{C8459DD3-AB07-4441-BD4D-F6A309BB3607}" type="presParOf" srcId="{19DEBC59-B268-4AC4-8472-B1324E607872}" destId="{0A910CCB-6A13-4AC8-BA20-5C5DBE908BAA}" srcOrd="10" destOrd="0" presId="urn:microsoft.com/office/officeart/2008/layout/LinedList"/>
    <dgm:cxn modelId="{18C736F9-9CB0-43C3-9518-00A5674DECBA}" type="presParOf" srcId="{19DEBC59-B268-4AC4-8472-B1324E607872}" destId="{B736E6A3-BF04-48AD-AC53-11C998ADAB36}" srcOrd="11" destOrd="0" presId="urn:microsoft.com/office/officeart/2008/layout/LinedList"/>
    <dgm:cxn modelId="{BAF8BD98-E30E-4E90-870E-AB68C8ADE2F5}" type="presParOf" srcId="{B736E6A3-BF04-48AD-AC53-11C998ADAB36}" destId="{9F796974-01E8-4BF8-9AC4-C5A6255D3C9E}" srcOrd="0" destOrd="0" presId="urn:microsoft.com/office/officeart/2008/layout/LinedList"/>
    <dgm:cxn modelId="{16F10325-DA20-4435-97AD-3BBA1514FCCA}" type="presParOf" srcId="{B736E6A3-BF04-48AD-AC53-11C998ADAB36}" destId="{EF4731E7-ED4C-4AA0-BC61-E9858029FB3A}" srcOrd="1" destOrd="0" presId="urn:microsoft.com/office/officeart/2008/layout/LinedList"/>
    <dgm:cxn modelId="{AC44B30D-325B-470E-9ED7-7FA9FE9FF201}" type="presParOf" srcId="{19DEBC59-B268-4AC4-8472-B1324E607872}" destId="{9B9A78FB-B222-4735-A772-959417BE3D3B}" srcOrd="12" destOrd="0" presId="urn:microsoft.com/office/officeart/2008/layout/LinedList"/>
    <dgm:cxn modelId="{CA7F6F5E-A188-4752-A239-C14FF11FF547}" type="presParOf" srcId="{19DEBC59-B268-4AC4-8472-B1324E607872}" destId="{A1336E7E-278F-4E26-BB03-31C0622C5C10}" srcOrd="13" destOrd="0" presId="urn:microsoft.com/office/officeart/2008/layout/LinedList"/>
    <dgm:cxn modelId="{D3BAE9EA-967A-488E-982C-E22C4811F85C}" type="presParOf" srcId="{A1336E7E-278F-4E26-BB03-31C0622C5C10}" destId="{05B005B5-09F4-4DDD-AEF6-0C4DDBFAFC6B}" srcOrd="0" destOrd="0" presId="urn:microsoft.com/office/officeart/2008/layout/LinedList"/>
    <dgm:cxn modelId="{E1232AC7-71C6-4B27-8248-A8B9E3128C5D}" type="presParOf" srcId="{A1336E7E-278F-4E26-BB03-31C0622C5C10}" destId="{B40F2D04-3CCC-4EA1-A442-837D1AFA2E40}" srcOrd="1" destOrd="0" presId="urn:microsoft.com/office/officeart/2008/layout/LinedList"/>
    <dgm:cxn modelId="{D683BFE5-4A5D-441E-8F81-0F936E5DC83B}" type="presParOf" srcId="{19DEBC59-B268-4AC4-8472-B1324E607872}" destId="{BA236B32-24AC-43C4-AED8-F927522B318A}" srcOrd="14" destOrd="0" presId="urn:microsoft.com/office/officeart/2008/layout/LinedList"/>
    <dgm:cxn modelId="{99A61636-EDFE-4108-97D1-F6CF01AC70B4}" type="presParOf" srcId="{19DEBC59-B268-4AC4-8472-B1324E607872}" destId="{4192B050-8658-4BBB-9BDC-B943E36BDBBA}" srcOrd="15" destOrd="0" presId="urn:microsoft.com/office/officeart/2008/layout/LinedList"/>
    <dgm:cxn modelId="{F2CF0EA6-4AF4-4693-BFE8-0D0B693799D0}" type="presParOf" srcId="{4192B050-8658-4BBB-9BDC-B943E36BDBBA}" destId="{FF9F4C62-F043-4D1C-907B-21A768E20A16}" srcOrd="0" destOrd="0" presId="urn:microsoft.com/office/officeart/2008/layout/LinedList"/>
    <dgm:cxn modelId="{7598FCA0-EE36-4F29-B4CA-407B93A84389}" type="presParOf" srcId="{4192B050-8658-4BBB-9BDC-B943E36BDBBA}" destId="{204F3C5F-A97F-477C-A936-2BE3D1B16B83}" srcOrd="1" destOrd="0" presId="urn:microsoft.com/office/officeart/2008/layout/LinedList"/>
    <dgm:cxn modelId="{B6CCF150-D08C-4B87-A5A8-CEA49BE1EA17}" type="presParOf" srcId="{19DEBC59-B268-4AC4-8472-B1324E607872}" destId="{2581EF5C-2643-4968-9EFC-A0EA0DC2F34D}" srcOrd="16" destOrd="0" presId="urn:microsoft.com/office/officeart/2008/layout/LinedList"/>
    <dgm:cxn modelId="{7C5A47DA-6FA4-4D0E-90F6-8BF791C1DA11}" type="presParOf" srcId="{19DEBC59-B268-4AC4-8472-B1324E607872}" destId="{2C191645-055B-4D50-BC8E-884CD9E30E56}" srcOrd="17" destOrd="0" presId="urn:microsoft.com/office/officeart/2008/layout/LinedList"/>
    <dgm:cxn modelId="{F0CC37C7-CE97-404B-A246-7554656BE7CB}" type="presParOf" srcId="{2C191645-055B-4D50-BC8E-884CD9E30E56}" destId="{5ED8E37D-C766-4BA5-B6BC-0E5AF6BA4175}" srcOrd="0" destOrd="0" presId="urn:microsoft.com/office/officeart/2008/layout/LinedList"/>
    <dgm:cxn modelId="{F4BF17AB-D85B-45B1-B1CC-AEB2B21B2C93}" type="presParOf" srcId="{2C191645-055B-4D50-BC8E-884CD9E30E56}" destId="{25F25594-7A93-4C17-8251-867C97C56778}" srcOrd="1" destOrd="0" presId="urn:microsoft.com/office/officeart/2008/layout/LinedList"/>
    <dgm:cxn modelId="{AA4A829C-4E6B-4298-B200-1027AC6B33A5}" type="presParOf" srcId="{19DEBC59-B268-4AC4-8472-B1324E607872}" destId="{B394B61D-3C58-4BCB-A42C-0DF62AD7A374}" srcOrd="18" destOrd="0" presId="urn:microsoft.com/office/officeart/2008/layout/LinedList"/>
    <dgm:cxn modelId="{AF111728-4AAB-49BF-BCCF-83715F987A63}" type="presParOf" srcId="{19DEBC59-B268-4AC4-8472-B1324E607872}" destId="{7EEDC91C-C0DE-40C2-801B-9439A0A09575}" srcOrd="19" destOrd="0" presId="urn:microsoft.com/office/officeart/2008/layout/LinedList"/>
    <dgm:cxn modelId="{873F3F54-5428-4F67-86C7-BA4D6B672641}" type="presParOf" srcId="{7EEDC91C-C0DE-40C2-801B-9439A0A09575}" destId="{E99035A1-FCD8-40C4-9B22-D85A50D97AB1}" srcOrd="0" destOrd="0" presId="urn:microsoft.com/office/officeart/2008/layout/LinedList"/>
    <dgm:cxn modelId="{95BDC82D-FD28-4DA0-8AFE-17947147B51F}" type="presParOf" srcId="{7EEDC91C-C0DE-40C2-801B-9439A0A09575}" destId="{03441FE6-5520-4961-AC5A-C56A639BD4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0DA68C-70AB-4255-A6A2-8639362EE51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E8D2CD2-F3C3-4F51-BD9D-E2E2B08A41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Importance of Secure Voting Systems</a:t>
          </a:r>
        </a:p>
      </dgm:t>
    </dgm:pt>
    <dgm:pt modelId="{74B5F51D-14B6-49DF-825C-386043B3341C}" type="parTrans" cxnId="{4777FE1F-3138-48BF-A8DD-59587D73E821}">
      <dgm:prSet/>
      <dgm:spPr/>
      <dgm:t>
        <a:bodyPr/>
        <a:lstStyle/>
        <a:p>
          <a:endParaRPr lang="en-US"/>
        </a:p>
      </dgm:t>
    </dgm:pt>
    <dgm:pt modelId="{D8B7A53C-61A7-4549-B2B4-91A448D05FD3}" type="sibTrans" cxnId="{4777FE1F-3138-48BF-A8DD-59587D73E821}">
      <dgm:prSet/>
      <dgm:spPr/>
      <dgm:t>
        <a:bodyPr/>
        <a:lstStyle/>
        <a:p>
          <a:endParaRPr lang="en-US"/>
        </a:p>
      </dgm:t>
    </dgm:pt>
    <dgm:pt modelId="{D7F42FED-98A1-4612-AD98-A3188DC39D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foundation of democratic societies</a:t>
          </a:r>
          <a:endParaRPr lang="en-US" dirty="0"/>
        </a:p>
      </dgm:t>
    </dgm:pt>
    <dgm:pt modelId="{FCA215B5-4E76-4E04-B33C-7F86BE7DEBAC}" type="parTrans" cxnId="{377492B0-F189-4840-9B01-A8F2F4FB933F}">
      <dgm:prSet/>
      <dgm:spPr/>
      <dgm:t>
        <a:bodyPr/>
        <a:lstStyle/>
        <a:p>
          <a:endParaRPr lang="en-US"/>
        </a:p>
      </dgm:t>
    </dgm:pt>
    <dgm:pt modelId="{78837983-78F5-4FBA-8E9E-D85BCDA9D683}" type="sibTrans" cxnId="{377492B0-F189-4840-9B01-A8F2F4FB933F}">
      <dgm:prSet/>
      <dgm:spPr/>
      <dgm:t>
        <a:bodyPr/>
        <a:lstStyle/>
        <a:p>
          <a:endParaRPr lang="en-US"/>
        </a:p>
      </dgm:t>
    </dgm:pt>
    <dgm:pt modelId="{DE717586-2BF4-4233-81A0-22F0E0D9DB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Trust in electoral processes is crucial for political stability</a:t>
          </a:r>
          <a:endParaRPr lang="en-US" dirty="0"/>
        </a:p>
      </dgm:t>
    </dgm:pt>
    <dgm:pt modelId="{FD436F64-C715-4D89-B0EA-3668FA10BF87}" type="parTrans" cxnId="{A99B7D90-0E35-43E6-A10A-EC49CF3A587E}">
      <dgm:prSet/>
      <dgm:spPr/>
      <dgm:t>
        <a:bodyPr/>
        <a:lstStyle/>
        <a:p>
          <a:endParaRPr lang="en-US"/>
        </a:p>
      </dgm:t>
    </dgm:pt>
    <dgm:pt modelId="{A122FBE8-AB80-459D-9B99-8C86D624EAE5}" type="sibTrans" cxnId="{A99B7D90-0E35-43E6-A10A-EC49CF3A587E}">
      <dgm:prSet/>
      <dgm:spPr/>
      <dgm:t>
        <a:bodyPr/>
        <a:lstStyle/>
        <a:p>
          <a:endParaRPr lang="en-US"/>
        </a:p>
      </dgm:t>
    </dgm:pt>
    <dgm:pt modelId="{8B36EBF1-013D-491D-907D-290AD72422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Recent Challenges</a:t>
          </a:r>
        </a:p>
      </dgm:t>
    </dgm:pt>
    <dgm:pt modelId="{B7842905-2F49-4A46-BF81-99922E1FEA2F}" type="parTrans" cxnId="{E481CD54-0753-4C92-B438-8C36B768C464}">
      <dgm:prSet/>
      <dgm:spPr/>
      <dgm:t>
        <a:bodyPr/>
        <a:lstStyle/>
        <a:p>
          <a:endParaRPr lang="en-US"/>
        </a:p>
      </dgm:t>
    </dgm:pt>
    <dgm:pt modelId="{716016F1-1DA9-41E1-B37B-646E9EF947AC}" type="sibTrans" cxnId="{E481CD54-0753-4C92-B438-8C36B768C464}">
      <dgm:prSet/>
      <dgm:spPr/>
      <dgm:t>
        <a:bodyPr/>
        <a:lstStyle/>
        <a:p>
          <a:endParaRPr lang="en-US"/>
        </a:p>
      </dgm:t>
    </dgm:pt>
    <dgm:pt modelId="{8CC8A28B-FE31-45C9-8A59-5AC9214BA2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Foreign interference and election fraud claims</a:t>
          </a:r>
          <a:endParaRPr lang="en-US" dirty="0"/>
        </a:p>
      </dgm:t>
    </dgm:pt>
    <dgm:pt modelId="{9DC22918-1625-46E7-A274-0478360B6FE6}" type="parTrans" cxnId="{E21DE41A-74C0-4EB9-A70B-5A3C2C14C70A}">
      <dgm:prSet/>
      <dgm:spPr/>
      <dgm:t>
        <a:bodyPr/>
        <a:lstStyle/>
        <a:p>
          <a:endParaRPr lang="en-US"/>
        </a:p>
      </dgm:t>
    </dgm:pt>
    <dgm:pt modelId="{019706F2-D4AF-48FF-A684-34C1E4A55338}" type="sibTrans" cxnId="{E21DE41A-74C0-4EB9-A70B-5A3C2C14C70A}">
      <dgm:prSet/>
      <dgm:spPr/>
      <dgm:t>
        <a:bodyPr/>
        <a:lstStyle/>
        <a:p>
          <a:endParaRPr lang="en-US"/>
        </a:p>
      </dgm:t>
    </dgm:pt>
    <dgm:pt modelId="{E3AF5A13-0098-40AC-89DC-F30A7FFF2C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Vulnerabilities detected in electronic voting machines</a:t>
          </a:r>
          <a:endParaRPr lang="en-US" dirty="0"/>
        </a:p>
      </dgm:t>
    </dgm:pt>
    <dgm:pt modelId="{FB551DC3-8698-4D26-BB3E-F8E6673CD10A}" type="parTrans" cxnId="{5BED7DB9-0255-4312-AD0C-D5B8E39CB6E9}">
      <dgm:prSet/>
      <dgm:spPr/>
      <dgm:t>
        <a:bodyPr/>
        <a:lstStyle/>
        <a:p>
          <a:endParaRPr lang="en-US"/>
        </a:p>
      </dgm:t>
    </dgm:pt>
    <dgm:pt modelId="{77733695-1681-46B9-B03D-DA4ACF767833}" type="sibTrans" cxnId="{5BED7DB9-0255-4312-AD0C-D5B8E39CB6E9}">
      <dgm:prSet/>
      <dgm:spPr/>
      <dgm:t>
        <a:bodyPr/>
        <a:lstStyle/>
        <a:p>
          <a:endParaRPr lang="en-US"/>
        </a:p>
      </dgm:t>
    </dgm:pt>
    <dgm:pt modelId="{F5319104-7150-405F-90AE-911DF0F6BB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</a:t>
          </a:r>
        </a:p>
      </dgm:t>
    </dgm:pt>
    <dgm:pt modelId="{DE42DB92-5B05-4E71-B4E2-DB1F405B7848}" type="parTrans" cxnId="{884CFB9E-778A-4769-B9DC-95ABDC79E1E0}">
      <dgm:prSet/>
      <dgm:spPr/>
      <dgm:t>
        <a:bodyPr/>
        <a:lstStyle/>
        <a:p>
          <a:endParaRPr lang="en-US"/>
        </a:p>
      </dgm:t>
    </dgm:pt>
    <dgm:pt modelId="{3C3B9221-D075-45D7-8E38-1E33F36FA568}" type="sibTrans" cxnId="{884CFB9E-778A-4769-B9DC-95ABDC79E1E0}">
      <dgm:prSet/>
      <dgm:spPr/>
      <dgm:t>
        <a:bodyPr/>
        <a:lstStyle/>
        <a:p>
          <a:endParaRPr lang="en-US"/>
        </a:p>
      </dgm:t>
    </dgm:pt>
    <dgm:pt modelId="{B9260447-4B30-4285-8514-0B0FD4995E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 how blockchain could address challenges in the voting system</a:t>
          </a:r>
        </a:p>
      </dgm:t>
    </dgm:pt>
    <dgm:pt modelId="{13CD7743-6566-4485-A6CD-512EDBDD7966}" type="parTrans" cxnId="{35D6BFDD-0642-429B-B4DC-660F9D89FA40}">
      <dgm:prSet/>
      <dgm:spPr/>
      <dgm:t>
        <a:bodyPr/>
        <a:lstStyle/>
        <a:p>
          <a:endParaRPr lang="en-US"/>
        </a:p>
      </dgm:t>
    </dgm:pt>
    <dgm:pt modelId="{120605BE-D3DE-4134-81FD-8AF413F9D95B}" type="sibTrans" cxnId="{35D6BFDD-0642-429B-B4DC-660F9D89FA40}">
      <dgm:prSet/>
      <dgm:spPr/>
      <dgm:t>
        <a:bodyPr/>
        <a:lstStyle/>
        <a:p>
          <a:endParaRPr lang="en-US"/>
        </a:p>
      </dgm:t>
    </dgm:pt>
    <dgm:pt modelId="{9ED6C7E0-B6A9-46A0-8C88-A06B2DF185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 benefits and other considerations in regards to blockchain voting systems</a:t>
          </a:r>
        </a:p>
      </dgm:t>
    </dgm:pt>
    <dgm:pt modelId="{2BC0C8F9-F86B-435B-B87D-0DD63C0F0891}" type="parTrans" cxnId="{FB52F71A-5049-4AC8-94E2-13A479FD8117}">
      <dgm:prSet/>
      <dgm:spPr/>
      <dgm:t>
        <a:bodyPr/>
        <a:lstStyle/>
        <a:p>
          <a:endParaRPr lang="en-US"/>
        </a:p>
      </dgm:t>
    </dgm:pt>
    <dgm:pt modelId="{05A6A6C5-BE49-4F49-86BB-751451C41FBD}" type="sibTrans" cxnId="{FB52F71A-5049-4AC8-94E2-13A479FD8117}">
      <dgm:prSet/>
      <dgm:spPr/>
      <dgm:t>
        <a:bodyPr/>
        <a:lstStyle/>
        <a:p>
          <a:endParaRPr lang="en-US"/>
        </a:p>
      </dgm:t>
    </dgm:pt>
    <dgm:pt modelId="{0D423BE0-2BD3-41B8-921D-A782A12ABCCA}" type="pres">
      <dgm:prSet presAssocID="{E90DA68C-70AB-4255-A6A2-8639362EE51E}" presName="vert0" presStyleCnt="0">
        <dgm:presLayoutVars>
          <dgm:dir/>
          <dgm:animOne val="branch"/>
          <dgm:animLvl val="lvl"/>
        </dgm:presLayoutVars>
      </dgm:prSet>
      <dgm:spPr/>
    </dgm:pt>
    <dgm:pt modelId="{59DAC322-B010-4AB0-AFC0-51B8C4A59BAE}" type="pres">
      <dgm:prSet presAssocID="{AE8D2CD2-F3C3-4F51-BD9D-E2E2B08A41E2}" presName="thickLine" presStyleLbl="alignNode1" presStyleIdx="0" presStyleCnt="3"/>
      <dgm:spPr/>
    </dgm:pt>
    <dgm:pt modelId="{266270EF-46E7-44A3-AE7A-18EBE3F067AD}" type="pres">
      <dgm:prSet presAssocID="{AE8D2CD2-F3C3-4F51-BD9D-E2E2B08A41E2}" presName="horz1" presStyleCnt="0"/>
      <dgm:spPr/>
    </dgm:pt>
    <dgm:pt modelId="{BBEC3B37-8F26-4FC7-8292-09201D95E783}" type="pres">
      <dgm:prSet presAssocID="{AE8D2CD2-F3C3-4F51-BD9D-E2E2B08A41E2}" presName="tx1" presStyleLbl="revTx" presStyleIdx="0" presStyleCnt="9"/>
      <dgm:spPr/>
    </dgm:pt>
    <dgm:pt modelId="{68B4B747-24B4-4A2C-A9B9-E85F27C8117E}" type="pres">
      <dgm:prSet presAssocID="{AE8D2CD2-F3C3-4F51-BD9D-E2E2B08A41E2}" presName="vert1" presStyleCnt="0"/>
      <dgm:spPr/>
    </dgm:pt>
    <dgm:pt modelId="{C4066BD0-0814-49CB-A506-298CC024F790}" type="pres">
      <dgm:prSet presAssocID="{D7F42FED-98A1-4612-AD98-A3188DC39D6B}" presName="vertSpace2a" presStyleCnt="0"/>
      <dgm:spPr/>
    </dgm:pt>
    <dgm:pt modelId="{67087F4B-7992-4B78-9CFA-01337BCD5C83}" type="pres">
      <dgm:prSet presAssocID="{D7F42FED-98A1-4612-AD98-A3188DC39D6B}" presName="horz2" presStyleCnt="0"/>
      <dgm:spPr/>
    </dgm:pt>
    <dgm:pt modelId="{D7A3200B-340D-455C-B66B-C901615ED871}" type="pres">
      <dgm:prSet presAssocID="{D7F42FED-98A1-4612-AD98-A3188DC39D6B}" presName="horzSpace2" presStyleCnt="0"/>
      <dgm:spPr/>
    </dgm:pt>
    <dgm:pt modelId="{9B75A907-562F-468D-84CA-9C8B9AB851AC}" type="pres">
      <dgm:prSet presAssocID="{D7F42FED-98A1-4612-AD98-A3188DC39D6B}" presName="tx2" presStyleLbl="revTx" presStyleIdx="1" presStyleCnt="9"/>
      <dgm:spPr/>
    </dgm:pt>
    <dgm:pt modelId="{766297D1-B9E5-4287-8C58-FFCCEB893B22}" type="pres">
      <dgm:prSet presAssocID="{D7F42FED-98A1-4612-AD98-A3188DC39D6B}" presName="vert2" presStyleCnt="0"/>
      <dgm:spPr/>
    </dgm:pt>
    <dgm:pt modelId="{5DEF946F-DD11-4333-AC0E-1B4D0001F2BF}" type="pres">
      <dgm:prSet presAssocID="{D7F42FED-98A1-4612-AD98-A3188DC39D6B}" presName="thinLine2b" presStyleLbl="callout" presStyleIdx="0" presStyleCnt="6"/>
      <dgm:spPr/>
    </dgm:pt>
    <dgm:pt modelId="{D42FF17E-0BB3-4ECA-A3F0-03C02FE5C783}" type="pres">
      <dgm:prSet presAssocID="{D7F42FED-98A1-4612-AD98-A3188DC39D6B}" presName="vertSpace2b" presStyleCnt="0"/>
      <dgm:spPr/>
    </dgm:pt>
    <dgm:pt modelId="{4EB38B24-CDD0-4D78-B757-99251C6172F2}" type="pres">
      <dgm:prSet presAssocID="{DE717586-2BF4-4233-81A0-22F0E0D9DBDC}" presName="horz2" presStyleCnt="0"/>
      <dgm:spPr/>
    </dgm:pt>
    <dgm:pt modelId="{0EB7233B-56CA-4832-AD1D-37EDC3F30555}" type="pres">
      <dgm:prSet presAssocID="{DE717586-2BF4-4233-81A0-22F0E0D9DBDC}" presName="horzSpace2" presStyleCnt="0"/>
      <dgm:spPr/>
    </dgm:pt>
    <dgm:pt modelId="{30049E55-0A30-4F2B-8028-135EEADE72F4}" type="pres">
      <dgm:prSet presAssocID="{DE717586-2BF4-4233-81A0-22F0E0D9DBDC}" presName="tx2" presStyleLbl="revTx" presStyleIdx="2" presStyleCnt="9"/>
      <dgm:spPr/>
    </dgm:pt>
    <dgm:pt modelId="{19B88C60-185D-401B-85D5-19D8AB766B8A}" type="pres">
      <dgm:prSet presAssocID="{DE717586-2BF4-4233-81A0-22F0E0D9DBDC}" presName="vert2" presStyleCnt="0"/>
      <dgm:spPr/>
    </dgm:pt>
    <dgm:pt modelId="{F6CC4E01-D4BB-4E66-AA1D-5C67181BA216}" type="pres">
      <dgm:prSet presAssocID="{DE717586-2BF4-4233-81A0-22F0E0D9DBDC}" presName="thinLine2b" presStyleLbl="callout" presStyleIdx="1" presStyleCnt="6"/>
      <dgm:spPr/>
    </dgm:pt>
    <dgm:pt modelId="{63F37908-4D52-4FA8-A90C-E1BA8ACFC92E}" type="pres">
      <dgm:prSet presAssocID="{DE717586-2BF4-4233-81A0-22F0E0D9DBDC}" presName="vertSpace2b" presStyleCnt="0"/>
      <dgm:spPr/>
    </dgm:pt>
    <dgm:pt modelId="{0F5FEF0C-3D86-4360-9C26-FD1B3F0C3D6C}" type="pres">
      <dgm:prSet presAssocID="{8B36EBF1-013D-491D-907D-290AD72422BB}" presName="thickLine" presStyleLbl="alignNode1" presStyleIdx="1" presStyleCnt="3"/>
      <dgm:spPr/>
    </dgm:pt>
    <dgm:pt modelId="{D2777BB7-8375-4316-B8DA-FA03BE3AF694}" type="pres">
      <dgm:prSet presAssocID="{8B36EBF1-013D-491D-907D-290AD72422BB}" presName="horz1" presStyleCnt="0"/>
      <dgm:spPr/>
    </dgm:pt>
    <dgm:pt modelId="{12CAC3CA-670B-4953-9A44-2DD019CE2D17}" type="pres">
      <dgm:prSet presAssocID="{8B36EBF1-013D-491D-907D-290AD72422BB}" presName="tx1" presStyleLbl="revTx" presStyleIdx="3" presStyleCnt="9"/>
      <dgm:spPr/>
    </dgm:pt>
    <dgm:pt modelId="{B71DC0BD-004A-4EF4-808F-5C972C3771E7}" type="pres">
      <dgm:prSet presAssocID="{8B36EBF1-013D-491D-907D-290AD72422BB}" presName="vert1" presStyleCnt="0"/>
      <dgm:spPr/>
    </dgm:pt>
    <dgm:pt modelId="{5B20B7DA-1D29-4FA4-B17E-F8F644F5D197}" type="pres">
      <dgm:prSet presAssocID="{8CC8A28B-FE31-45C9-8A59-5AC9214BA247}" presName="vertSpace2a" presStyleCnt="0"/>
      <dgm:spPr/>
    </dgm:pt>
    <dgm:pt modelId="{73A9EE38-D825-4572-B9D7-922F5E86E8DD}" type="pres">
      <dgm:prSet presAssocID="{8CC8A28B-FE31-45C9-8A59-5AC9214BA247}" presName="horz2" presStyleCnt="0"/>
      <dgm:spPr/>
    </dgm:pt>
    <dgm:pt modelId="{A0F8A93D-205C-4F36-857F-68A0CF859F47}" type="pres">
      <dgm:prSet presAssocID="{8CC8A28B-FE31-45C9-8A59-5AC9214BA247}" presName="horzSpace2" presStyleCnt="0"/>
      <dgm:spPr/>
    </dgm:pt>
    <dgm:pt modelId="{3D972C30-679E-4F0B-BABF-12BB1592C144}" type="pres">
      <dgm:prSet presAssocID="{8CC8A28B-FE31-45C9-8A59-5AC9214BA247}" presName="tx2" presStyleLbl="revTx" presStyleIdx="4" presStyleCnt="9"/>
      <dgm:spPr/>
    </dgm:pt>
    <dgm:pt modelId="{2E42DD8B-E98A-4268-92C3-38E9F1B257B1}" type="pres">
      <dgm:prSet presAssocID="{8CC8A28B-FE31-45C9-8A59-5AC9214BA247}" presName="vert2" presStyleCnt="0"/>
      <dgm:spPr/>
    </dgm:pt>
    <dgm:pt modelId="{2A9F27F3-9451-4C53-9096-6EABEEFF153D}" type="pres">
      <dgm:prSet presAssocID="{8CC8A28B-FE31-45C9-8A59-5AC9214BA247}" presName="thinLine2b" presStyleLbl="callout" presStyleIdx="2" presStyleCnt="6"/>
      <dgm:spPr/>
    </dgm:pt>
    <dgm:pt modelId="{17FA512F-5166-44D2-9198-C42FA17EDD78}" type="pres">
      <dgm:prSet presAssocID="{8CC8A28B-FE31-45C9-8A59-5AC9214BA247}" presName="vertSpace2b" presStyleCnt="0"/>
      <dgm:spPr/>
    </dgm:pt>
    <dgm:pt modelId="{FFA784B4-AFAA-4CA6-8C51-FA0F1475C197}" type="pres">
      <dgm:prSet presAssocID="{E3AF5A13-0098-40AC-89DC-F30A7FFF2C6A}" presName="horz2" presStyleCnt="0"/>
      <dgm:spPr/>
    </dgm:pt>
    <dgm:pt modelId="{CF9703F2-1652-4AF6-B154-B3B2393E61F0}" type="pres">
      <dgm:prSet presAssocID="{E3AF5A13-0098-40AC-89DC-F30A7FFF2C6A}" presName="horzSpace2" presStyleCnt="0"/>
      <dgm:spPr/>
    </dgm:pt>
    <dgm:pt modelId="{FF9ADA00-C7A1-4574-969F-98BE9C492534}" type="pres">
      <dgm:prSet presAssocID="{E3AF5A13-0098-40AC-89DC-F30A7FFF2C6A}" presName="tx2" presStyleLbl="revTx" presStyleIdx="5" presStyleCnt="9"/>
      <dgm:spPr/>
    </dgm:pt>
    <dgm:pt modelId="{E428434C-B227-4A8E-83F7-54D345D2DC4F}" type="pres">
      <dgm:prSet presAssocID="{E3AF5A13-0098-40AC-89DC-F30A7FFF2C6A}" presName="vert2" presStyleCnt="0"/>
      <dgm:spPr/>
    </dgm:pt>
    <dgm:pt modelId="{D0E0C34D-59D7-41CD-B6C8-78CEEAFF182F}" type="pres">
      <dgm:prSet presAssocID="{E3AF5A13-0098-40AC-89DC-F30A7FFF2C6A}" presName="thinLine2b" presStyleLbl="callout" presStyleIdx="3" presStyleCnt="6"/>
      <dgm:spPr/>
    </dgm:pt>
    <dgm:pt modelId="{58EA8377-9C56-4D5D-832B-9647E771E100}" type="pres">
      <dgm:prSet presAssocID="{E3AF5A13-0098-40AC-89DC-F30A7FFF2C6A}" presName="vertSpace2b" presStyleCnt="0"/>
      <dgm:spPr/>
    </dgm:pt>
    <dgm:pt modelId="{A0AC23DF-295E-4DE5-9024-3BB2D7633BF8}" type="pres">
      <dgm:prSet presAssocID="{F5319104-7150-405F-90AE-911DF0F6BB24}" presName="thickLine" presStyleLbl="alignNode1" presStyleIdx="2" presStyleCnt="3"/>
      <dgm:spPr/>
    </dgm:pt>
    <dgm:pt modelId="{FBAB2699-3F8A-4800-8233-4A74732AB19C}" type="pres">
      <dgm:prSet presAssocID="{F5319104-7150-405F-90AE-911DF0F6BB24}" presName="horz1" presStyleCnt="0"/>
      <dgm:spPr/>
    </dgm:pt>
    <dgm:pt modelId="{848A643A-FC87-4549-8682-E38721EC7879}" type="pres">
      <dgm:prSet presAssocID="{F5319104-7150-405F-90AE-911DF0F6BB24}" presName="tx1" presStyleLbl="revTx" presStyleIdx="6" presStyleCnt="9"/>
      <dgm:spPr/>
    </dgm:pt>
    <dgm:pt modelId="{6A46C2B0-00A6-4D9D-90FB-5F113B7A4158}" type="pres">
      <dgm:prSet presAssocID="{F5319104-7150-405F-90AE-911DF0F6BB24}" presName="vert1" presStyleCnt="0"/>
      <dgm:spPr/>
    </dgm:pt>
    <dgm:pt modelId="{3F85ED51-CD88-4F22-A610-4E6B7253FBD7}" type="pres">
      <dgm:prSet presAssocID="{B9260447-4B30-4285-8514-0B0FD4995E42}" presName="vertSpace2a" presStyleCnt="0"/>
      <dgm:spPr/>
    </dgm:pt>
    <dgm:pt modelId="{1E9A6945-9052-42DE-A14A-35818A4874FD}" type="pres">
      <dgm:prSet presAssocID="{B9260447-4B30-4285-8514-0B0FD4995E42}" presName="horz2" presStyleCnt="0"/>
      <dgm:spPr/>
    </dgm:pt>
    <dgm:pt modelId="{A1E2F28A-F96B-4AD9-B299-D729FD06F91C}" type="pres">
      <dgm:prSet presAssocID="{B9260447-4B30-4285-8514-0B0FD4995E42}" presName="horzSpace2" presStyleCnt="0"/>
      <dgm:spPr/>
    </dgm:pt>
    <dgm:pt modelId="{989F4B16-A98C-4059-ACB3-1FE335906441}" type="pres">
      <dgm:prSet presAssocID="{B9260447-4B30-4285-8514-0B0FD4995E42}" presName="tx2" presStyleLbl="revTx" presStyleIdx="7" presStyleCnt="9"/>
      <dgm:spPr/>
    </dgm:pt>
    <dgm:pt modelId="{35C1C1E0-1BD9-4D79-B3EF-56CDA238171A}" type="pres">
      <dgm:prSet presAssocID="{B9260447-4B30-4285-8514-0B0FD4995E42}" presName="vert2" presStyleCnt="0"/>
      <dgm:spPr/>
    </dgm:pt>
    <dgm:pt modelId="{02A44E69-A352-42CE-9EDC-B6AEC7356A3C}" type="pres">
      <dgm:prSet presAssocID="{B9260447-4B30-4285-8514-0B0FD4995E42}" presName="thinLine2b" presStyleLbl="callout" presStyleIdx="4" presStyleCnt="6"/>
      <dgm:spPr/>
    </dgm:pt>
    <dgm:pt modelId="{29ACE2DC-68E4-4E97-A4BF-E1485F7A1584}" type="pres">
      <dgm:prSet presAssocID="{B9260447-4B30-4285-8514-0B0FD4995E42}" presName="vertSpace2b" presStyleCnt="0"/>
      <dgm:spPr/>
    </dgm:pt>
    <dgm:pt modelId="{60B30794-0C5A-4744-B42D-D1A90BF66861}" type="pres">
      <dgm:prSet presAssocID="{9ED6C7E0-B6A9-46A0-8C88-A06B2DF18564}" presName="horz2" presStyleCnt="0"/>
      <dgm:spPr/>
    </dgm:pt>
    <dgm:pt modelId="{13CF251B-8421-4517-9DC9-81CC46C8E90C}" type="pres">
      <dgm:prSet presAssocID="{9ED6C7E0-B6A9-46A0-8C88-A06B2DF18564}" presName="horzSpace2" presStyleCnt="0"/>
      <dgm:spPr/>
    </dgm:pt>
    <dgm:pt modelId="{C9406325-A031-4953-866B-0CC13123E588}" type="pres">
      <dgm:prSet presAssocID="{9ED6C7E0-B6A9-46A0-8C88-A06B2DF18564}" presName="tx2" presStyleLbl="revTx" presStyleIdx="8" presStyleCnt="9"/>
      <dgm:spPr/>
    </dgm:pt>
    <dgm:pt modelId="{F2E7F667-5646-4091-A9B9-AE1FA335DBD8}" type="pres">
      <dgm:prSet presAssocID="{9ED6C7E0-B6A9-46A0-8C88-A06B2DF18564}" presName="vert2" presStyleCnt="0"/>
      <dgm:spPr/>
    </dgm:pt>
    <dgm:pt modelId="{C7946862-2A00-4290-8612-D683B5D6E85F}" type="pres">
      <dgm:prSet presAssocID="{9ED6C7E0-B6A9-46A0-8C88-A06B2DF18564}" presName="thinLine2b" presStyleLbl="callout" presStyleIdx="5" presStyleCnt="6"/>
      <dgm:spPr/>
    </dgm:pt>
    <dgm:pt modelId="{2F5A13B7-1830-43C0-A926-2E4C9F12EC6B}" type="pres">
      <dgm:prSet presAssocID="{9ED6C7E0-B6A9-46A0-8C88-A06B2DF18564}" presName="vertSpace2b" presStyleCnt="0"/>
      <dgm:spPr/>
    </dgm:pt>
  </dgm:ptLst>
  <dgm:cxnLst>
    <dgm:cxn modelId="{E21DE41A-74C0-4EB9-A70B-5A3C2C14C70A}" srcId="{8B36EBF1-013D-491D-907D-290AD72422BB}" destId="{8CC8A28B-FE31-45C9-8A59-5AC9214BA247}" srcOrd="0" destOrd="0" parTransId="{9DC22918-1625-46E7-A274-0478360B6FE6}" sibTransId="{019706F2-D4AF-48FF-A684-34C1E4A55338}"/>
    <dgm:cxn modelId="{FB52F71A-5049-4AC8-94E2-13A479FD8117}" srcId="{F5319104-7150-405F-90AE-911DF0F6BB24}" destId="{9ED6C7E0-B6A9-46A0-8C88-A06B2DF18564}" srcOrd="1" destOrd="0" parTransId="{2BC0C8F9-F86B-435B-B87D-0DD63C0F0891}" sibTransId="{05A6A6C5-BE49-4F49-86BB-751451C41FBD}"/>
    <dgm:cxn modelId="{4777FE1F-3138-48BF-A8DD-59587D73E821}" srcId="{E90DA68C-70AB-4255-A6A2-8639362EE51E}" destId="{AE8D2CD2-F3C3-4F51-BD9D-E2E2B08A41E2}" srcOrd="0" destOrd="0" parTransId="{74B5F51D-14B6-49DF-825C-386043B3341C}" sibTransId="{D8B7A53C-61A7-4549-B2B4-91A448D05FD3}"/>
    <dgm:cxn modelId="{9342734E-0E18-495C-AE00-2A268230556A}" type="presOf" srcId="{AE8D2CD2-F3C3-4F51-BD9D-E2E2B08A41E2}" destId="{BBEC3B37-8F26-4FC7-8292-09201D95E783}" srcOrd="0" destOrd="0" presId="urn:microsoft.com/office/officeart/2008/layout/LinedList"/>
    <dgm:cxn modelId="{53339D52-A431-4CF3-92FF-AF4FDBA9D385}" type="presOf" srcId="{D7F42FED-98A1-4612-AD98-A3188DC39D6B}" destId="{9B75A907-562F-468D-84CA-9C8B9AB851AC}" srcOrd="0" destOrd="0" presId="urn:microsoft.com/office/officeart/2008/layout/LinedList"/>
    <dgm:cxn modelId="{E481CD54-0753-4C92-B438-8C36B768C464}" srcId="{E90DA68C-70AB-4255-A6A2-8639362EE51E}" destId="{8B36EBF1-013D-491D-907D-290AD72422BB}" srcOrd="1" destOrd="0" parTransId="{B7842905-2F49-4A46-BF81-99922E1FEA2F}" sibTransId="{716016F1-1DA9-41E1-B37B-646E9EF947AC}"/>
    <dgm:cxn modelId="{AE150C78-F890-423D-B840-5FE781683FC6}" type="presOf" srcId="{E3AF5A13-0098-40AC-89DC-F30A7FFF2C6A}" destId="{FF9ADA00-C7A1-4574-969F-98BE9C492534}" srcOrd="0" destOrd="0" presId="urn:microsoft.com/office/officeart/2008/layout/LinedList"/>
    <dgm:cxn modelId="{A99B7D90-0E35-43E6-A10A-EC49CF3A587E}" srcId="{AE8D2CD2-F3C3-4F51-BD9D-E2E2B08A41E2}" destId="{DE717586-2BF4-4233-81A0-22F0E0D9DBDC}" srcOrd="1" destOrd="0" parTransId="{FD436F64-C715-4D89-B0EA-3668FA10BF87}" sibTransId="{A122FBE8-AB80-459D-9B99-8C86D624EAE5}"/>
    <dgm:cxn modelId="{884CFB9E-778A-4769-B9DC-95ABDC79E1E0}" srcId="{E90DA68C-70AB-4255-A6A2-8639362EE51E}" destId="{F5319104-7150-405F-90AE-911DF0F6BB24}" srcOrd="2" destOrd="0" parTransId="{DE42DB92-5B05-4E71-B4E2-DB1F405B7848}" sibTransId="{3C3B9221-D075-45D7-8E38-1E33F36FA568}"/>
    <dgm:cxn modelId="{2059D1A1-4A33-43B0-90CC-400056E5CC4E}" type="presOf" srcId="{8B36EBF1-013D-491D-907D-290AD72422BB}" destId="{12CAC3CA-670B-4953-9A44-2DD019CE2D17}" srcOrd="0" destOrd="0" presId="urn:microsoft.com/office/officeart/2008/layout/LinedList"/>
    <dgm:cxn modelId="{072496AD-D11C-42DE-A72F-F7469FA7A8EB}" type="presOf" srcId="{B9260447-4B30-4285-8514-0B0FD4995E42}" destId="{989F4B16-A98C-4059-ACB3-1FE335906441}" srcOrd="0" destOrd="0" presId="urn:microsoft.com/office/officeart/2008/layout/LinedList"/>
    <dgm:cxn modelId="{377492B0-F189-4840-9B01-A8F2F4FB933F}" srcId="{AE8D2CD2-F3C3-4F51-BD9D-E2E2B08A41E2}" destId="{D7F42FED-98A1-4612-AD98-A3188DC39D6B}" srcOrd="0" destOrd="0" parTransId="{FCA215B5-4E76-4E04-B33C-7F86BE7DEBAC}" sibTransId="{78837983-78F5-4FBA-8E9E-D85BCDA9D683}"/>
    <dgm:cxn modelId="{5BED7DB9-0255-4312-AD0C-D5B8E39CB6E9}" srcId="{8B36EBF1-013D-491D-907D-290AD72422BB}" destId="{E3AF5A13-0098-40AC-89DC-F30A7FFF2C6A}" srcOrd="1" destOrd="0" parTransId="{FB551DC3-8698-4D26-BB3E-F8E6673CD10A}" sibTransId="{77733695-1681-46B9-B03D-DA4ACF767833}"/>
    <dgm:cxn modelId="{35D6BFDD-0642-429B-B4DC-660F9D89FA40}" srcId="{F5319104-7150-405F-90AE-911DF0F6BB24}" destId="{B9260447-4B30-4285-8514-0B0FD4995E42}" srcOrd="0" destOrd="0" parTransId="{13CD7743-6566-4485-A6CD-512EDBDD7966}" sibTransId="{120605BE-D3DE-4134-81FD-8AF413F9D95B}"/>
    <dgm:cxn modelId="{C26F48E6-BCCC-4122-B3FC-A9B76EDF007D}" type="presOf" srcId="{DE717586-2BF4-4233-81A0-22F0E0D9DBDC}" destId="{30049E55-0A30-4F2B-8028-135EEADE72F4}" srcOrd="0" destOrd="0" presId="urn:microsoft.com/office/officeart/2008/layout/LinedList"/>
    <dgm:cxn modelId="{AE2F87E8-F977-4767-89A8-9F1A5DA18B12}" type="presOf" srcId="{E90DA68C-70AB-4255-A6A2-8639362EE51E}" destId="{0D423BE0-2BD3-41B8-921D-A782A12ABCCA}" srcOrd="0" destOrd="0" presId="urn:microsoft.com/office/officeart/2008/layout/LinedList"/>
    <dgm:cxn modelId="{E74FA9EA-BC57-4C1B-99B6-FD4B96252072}" type="presOf" srcId="{9ED6C7E0-B6A9-46A0-8C88-A06B2DF18564}" destId="{C9406325-A031-4953-866B-0CC13123E588}" srcOrd="0" destOrd="0" presId="urn:microsoft.com/office/officeart/2008/layout/LinedList"/>
    <dgm:cxn modelId="{F704E4EC-410C-40BE-9114-EDA04C864B3B}" type="presOf" srcId="{8CC8A28B-FE31-45C9-8A59-5AC9214BA247}" destId="{3D972C30-679E-4F0B-BABF-12BB1592C144}" srcOrd="0" destOrd="0" presId="urn:microsoft.com/office/officeart/2008/layout/LinedList"/>
    <dgm:cxn modelId="{FFE09EF9-E6B9-4521-BA2F-C50362743FB3}" type="presOf" srcId="{F5319104-7150-405F-90AE-911DF0F6BB24}" destId="{848A643A-FC87-4549-8682-E38721EC7879}" srcOrd="0" destOrd="0" presId="urn:microsoft.com/office/officeart/2008/layout/LinedList"/>
    <dgm:cxn modelId="{3B679BB3-5044-45C0-8F94-76E822FA614B}" type="presParOf" srcId="{0D423BE0-2BD3-41B8-921D-A782A12ABCCA}" destId="{59DAC322-B010-4AB0-AFC0-51B8C4A59BAE}" srcOrd="0" destOrd="0" presId="urn:microsoft.com/office/officeart/2008/layout/LinedList"/>
    <dgm:cxn modelId="{453F67E1-C060-4CC4-8FEF-D7F565051F1D}" type="presParOf" srcId="{0D423BE0-2BD3-41B8-921D-A782A12ABCCA}" destId="{266270EF-46E7-44A3-AE7A-18EBE3F067AD}" srcOrd="1" destOrd="0" presId="urn:microsoft.com/office/officeart/2008/layout/LinedList"/>
    <dgm:cxn modelId="{A57E0CAC-D297-4F54-8B80-0B94E121FA38}" type="presParOf" srcId="{266270EF-46E7-44A3-AE7A-18EBE3F067AD}" destId="{BBEC3B37-8F26-4FC7-8292-09201D95E783}" srcOrd="0" destOrd="0" presId="urn:microsoft.com/office/officeart/2008/layout/LinedList"/>
    <dgm:cxn modelId="{AB1B081F-0AE4-45B0-B2CB-16D0ECE62D98}" type="presParOf" srcId="{266270EF-46E7-44A3-AE7A-18EBE3F067AD}" destId="{68B4B747-24B4-4A2C-A9B9-E85F27C8117E}" srcOrd="1" destOrd="0" presId="urn:microsoft.com/office/officeart/2008/layout/LinedList"/>
    <dgm:cxn modelId="{F769A331-640E-4C73-9B2B-4C62028A4FBE}" type="presParOf" srcId="{68B4B747-24B4-4A2C-A9B9-E85F27C8117E}" destId="{C4066BD0-0814-49CB-A506-298CC024F790}" srcOrd="0" destOrd="0" presId="urn:microsoft.com/office/officeart/2008/layout/LinedList"/>
    <dgm:cxn modelId="{B6434F8A-0072-4066-A47F-D58AD3C41BD1}" type="presParOf" srcId="{68B4B747-24B4-4A2C-A9B9-E85F27C8117E}" destId="{67087F4B-7992-4B78-9CFA-01337BCD5C83}" srcOrd="1" destOrd="0" presId="urn:microsoft.com/office/officeart/2008/layout/LinedList"/>
    <dgm:cxn modelId="{B3D26D98-845D-4788-9C73-8B7E36915938}" type="presParOf" srcId="{67087F4B-7992-4B78-9CFA-01337BCD5C83}" destId="{D7A3200B-340D-455C-B66B-C901615ED871}" srcOrd="0" destOrd="0" presId="urn:microsoft.com/office/officeart/2008/layout/LinedList"/>
    <dgm:cxn modelId="{9B81C175-65FE-4CB9-A522-589172D0831F}" type="presParOf" srcId="{67087F4B-7992-4B78-9CFA-01337BCD5C83}" destId="{9B75A907-562F-468D-84CA-9C8B9AB851AC}" srcOrd="1" destOrd="0" presId="urn:microsoft.com/office/officeart/2008/layout/LinedList"/>
    <dgm:cxn modelId="{965E7B39-AB9A-4498-A367-DF68FDEB8905}" type="presParOf" srcId="{67087F4B-7992-4B78-9CFA-01337BCD5C83}" destId="{766297D1-B9E5-4287-8C58-FFCCEB893B22}" srcOrd="2" destOrd="0" presId="urn:microsoft.com/office/officeart/2008/layout/LinedList"/>
    <dgm:cxn modelId="{3522AF37-1170-44FE-BE24-96A2FFD3C3B3}" type="presParOf" srcId="{68B4B747-24B4-4A2C-A9B9-E85F27C8117E}" destId="{5DEF946F-DD11-4333-AC0E-1B4D0001F2BF}" srcOrd="2" destOrd="0" presId="urn:microsoft.com/office/officeart/2008/layout/LinedList"/>
    <dgm:cxn modelId="{EA06CC11-13CD-4B22-A33C-B4A8409365FA}" type="presParOf" srcId="{68B4B747-24B4-4A2C-A9B9-E85F27C8117E}" destId="{D42FF17E-0BB3-4ECA-A3F0-03C02FE5C783}" srcOrd="3" destOrd="0" presId="urn:microsoft.com/office/officeart/2008/layout/LinedList"/>
    <dgm:cxn modelId="{DAB7406A-61CD-4541-BB0D-58651AC66895}" type="presParOf" srcId="{68B4B747-24B4-4A2C-A9B9-E85F27C8117E}" destId="{4EB38B24-CDD0-4D78-B757-99251C6172F2}" srcOrd="4" destOrd="0" presId="urn:microsoft.com/office/officeart/2008/layout/LinedList"/>
    <dgm:cxn modelId="{ABCA9D0C-D9D5-44FB-B417-381532044A5D}" type="presParOf" srcId="{4EB38B24-CDD0-4D78-B757-99251C6172F2}" destId="{0EB7233B-56CA-4832-AD1D-37EDC3F30555}" srcOrd="0" destOrd="0" presId="urn:microsoft.com/office/officeart/2008/layout/LinedList"/>
    <dgm:cxn modelId="{A9AB4E94-AF93-48B0-997C-74E609FBDC01}" type="presParOf" srcId="{4EB38B24-CDD0-4D78-B757-99251C6172F2}" destId="{30049E55-0A30-4F2B-8028-135EEADE72F4}" srcOrd="1" destOrd="0" presId="urn:microsoft.com/office/officeart/2008/layout/LinedList"/>
    <dgm:cxn modelId="{0867516D-A9B8-4DA7-BF0B-839FBFE5DE93}" type="presParOf" srcId="{4EB38B24-CDD0-4D78-B757-99251C6172F2}" destId="{19B88C60-185D-401B-85D5-19D8AB766B8A}" srcOrd="2" destOrd="0" presId="urn:microsoft.com/office/officeart/2008/layout/LinedList"/>
    <dgm:cxn modelId="{633EB5E3-500A-453F-B932-AC1CE7ACE7BC}" type="presParOf" srcId="{68B4B747-24B4-4A2C-A9B9-E85F27C8117E}" destId="{F6CC4E01-D4BB-4E66-AA1D-5C67181BA216}" srcOrd="5" destOrd="0" presId="urn:microsoft.com/office/officeart/2008/layout/LinedList"/>
    <dgm:cxn modelId="{D67A8D52-B2BB-4FAC-A521-D048103733E1}" type="presParOf" srcId="{68B4B747-24B4-4A2C-A9B9-E85F27C8117E}" destId="{63F37908-4D52-4FA8-A90C-E1BA8ACFC92E}" srcOrd="6" destOrd="0" presId="urn:microsoft.com/office/officeart/2008/layout/LinedList"/>
    <dgm:cxn modelId="{399AAC9B-B9A8-4E36-A3B0-A67D26B64F39}" type="presParOf" srcId="{0D423BE0-2BD3-41B8-921D-A782A12ABCCA}" destId="{0F5FEF0C-3D86-4360-9C26-FD1B3F0C3D6C}" srcOrd="2" destOrd="0" presId="urn:microsoft.com/office/officeart/2008/layout/LinedList"/>
    <dgm:cxn modelId="{0FF203CB-E947-4D5A-A411-0D6D94864ACC}" type="presParOf" srcId="{0D423BE0-2BD3-41B8-921D-A782A12ABCCA}" destId="{D2777BB7-8375-4316-B8DA-FA03BE3AF694}" srcOrd="3" destOrd="0" presId="urn:microsoft.com/office/officeart/2008/layout/LinedList"/>
    <dgm:cxn modelId="{75EA48C9-A3B4-459D-AEBF-C4819F7E06EC}" type="presParOf" srcId="{D2777BB7-8375-4316-B8DA-FA03BE3AF694}" destId="{12CAC3CA-670B-4953-9A44-2DD019CE2D17}" srcOrd="0" destOrd="0" presId="urn:microsoft.com/office/officeart/2008/layout/LinedList"/>
    <dgm:cxn modelId="{1BDAD832-992D-4A9E-ADB6-815931FF9C91}" type="presParOf" srcId="{D2777BB7-8375-4316-B8DA-FA03BE3AF694}" destId="{B71DC0BD-004A-4EF4-808F-5C972C3771E7}" srcOrd="1" destOrd="0" presId="urn:microsoft.com/office/officeart/2008/layout/LinedList"/>
    <dgm:cxn modelId="{E047343C-9D59-4F58-8391-3F0A1B1D2E43}" type="presParOf" srcId="{B71DC0BD-004A-4EF4-808F-5C972C3771E7}" destId="{5B20B7DA-1D29-4FA4-B17E-F8F644F5D197}" srcOrd="0" destOrd="0" presId="urn:microsoft.com/office/officeart/2008/layout/LinedList"/>
    <dgm:cxn modelId="{1C222F78-2625-467B-91F6-15288D9885F7}" type="presParOf" srcId="{B71DC0BD-004A-4EF4-808F-5C972C3771E7}" destId="{73A9EE38-D825-4572-B9D7-922F5E86E8DD}" srcOrd="1" destOrd="0" presId="urn:microsoft.com/office/officeart/2008/layout/LinedList"/>
    <dgm:cxn modelId="{98CF1A20-FD67-4B26-8B3F-B62D319F9654}" type="presParOf" srcId="{73A9EE38-D825-4572-B9D7-922F5E86E8DD}" destId="{A0F8A93D-205C-4F36-857F-68A0CF859F47}" srcOrd="0" destOrd="0" presId="urn:microsoft.com/office/officeart/2008/layout/LinedList"/>
    <dgm:cxn modelId="{7641DD43-39FC-4407-8CB0-4001D13FD978}" type="presParOf" srcId="{73A9EE38-D825-4572-B9D7-922F5E86E8DD}" destId="{3D972C30-679E-4F0B-BABF-12BB1592C144}" srcOrd="1" destOrd="0" presId="urn:microsoft.com/office/officeart/2008/layout/LinedList"/>
    <dgm:cxn modelId="{0C64960D-CE59-465E-B4A6-9E039084B587}" type="presParOf" srcId="{73A9EE38-D825-4572-B9D7-922F5E86E8DD}" destId="{2E42DD8B-E98A-4268-92C3-38E9F1B257B1}" srcOrd="2" destOrd="0" presId="urn:microsoft.com/office/officeart/2008/layout/LinedList"/>
    <dgm:cxn modelId="{30E2F250-5439-4BB6-99B7-C7995233727E}" type="presParOf" srcId="{B71DC0BD-004A-4EF4-808F-5C972C3771E7}" destId="{2A9F27F3-9451-4C53-9096-6EABEEFF153D}" srcOrd="2" destOrd="0" presId="urn:microsoft.com/office/officeart/2008/layout/LinedList"/>
    <dgm:cxn modelId="{E5E27CB3-6481-45FA-B4BA-7BB9043E5691}" type="presParOf" srcId="{B71DC0BD-004A-4EF4-808F-5C972C3771E7}" destId="{17FA512F-5166-44D2-9198-C42FA17EDD78}" srcOrd="3" destOrd="0" presId="urn:microsoft.com/office/officeart/2008/layout/LinedList"/>
    <dgm:cxn modelId="{4EF3A089-D533-4499-8185-06A9E439FC70}" type="presParOf" srcId="{B71DC0BD-004A-4EF4-808F-5C972C3771E7}" destId="{FFA784B4-AFAA-4CA6-8C51-FA0F1475C197}" srcOrd="4" destOrd="0" presId="urn:microsoft.com/office/officeart/2008/layout/LinedList"/>
    <dgm:cxn modelId="{12B7096D-A69B-4E66-B0C1-B39A536FBC7C}" type="presParOf" srcId="{FFA784B4-AFAA-4CA6-8C51-FA0F1475C197}" destId="{CF9703F2-1652-4AF6-B154-B3B2393E61F0}" srcOrd="0" destOrd="0" presId="urn:microsoft.com/office/officeart/2008/layout/LinedList"/>
    <dgm:cxn modelId="{1CB292AC-DB95-4F7E-9A27-89FD73ACCBB0}" type="presParOf" srcId="{FFA784B4-AFAA-4CA6-8C51-FA0F1475C197}" destId="{FF9ADA00-C7A1-4574-969F-98BE9C492534}" srcOrd="1" destOrd="0" presId="urn:microsoft.com/office/officeart/2008/layout/LinedList"/>
    <dgm:cxn modelId="{F4C2E00F-365D-416D-8655-6713EEAB176B}" type="presParOf" srcId="{FFA784B4-AFAA-4CA6-8C51-FA0F1475C197}" destId="{E428434C-B227-4A8E-83F7-54D345D2DC4F}" srcOrd="2" destOrd="0" presId="urn:microsoft.com/office/officeart/2008/layout/LinedList"/>
    <dgm:cxn modelId="{7DFC5EAE-06EC-4E11-BFC3-02DF4741CF5C}" type="presParOf" srcId="{B71DC0BD-004A-4EF4-808F-5C972C3771E7}" destId="{D0E0C34D-59D7-41CD-B6C8-78CEEAFF182F}" srcOrd="5" destOrd="0" presId="urn:microsoft.com/office/officeart/2008/layout/LinedList"/>
    <dgm:cxn modelId="{3C0D2D78-9CFF-4003-9FA8-19BD31FCF0C2}" type="presParOf" srcId="{B71DC0BD-004A-4EF4-808F-5C972C3771E7}" destId="{58EA8377-9C56-4D5D-832B-9647E771E100}" srcOrd="6" destOrd="0" presId="urn:microsoft.com/office/officeart/2008/layout/LinedList"/>
    <dgm:cxn modelId="{D6433E60-0819-419D-9DA8-D4C9BC95D85D}" type="presParOf" srcId="{0D423BE0-2BD3-41B8-921D-A782A12ABCCA}" destId="{A0AC23DF-295E-4DE5-9024-3BB2D7633BF8}" srcOrd="4" destOrd="0" presId="urn:microsoft.com/office/officeart/2008/layout/LinedList"/>
    <dgm:cxn modelId="{6D2F1ACE-3632-4936-B58E-5C8B7E83BB4B}" type="presParOf" srcId="{0D423BE0-2BD3-41B8-921D-A782A12ABCCA}" destId="{FBAB2699-3F8A-4800-8233-4A74732AB19C}" srcOrd="5" destOrd="0" presId="urn:microsoft.com/office/officeart/2008/layout/LinedList"/>
    <dgm:cxn modelId="{64D1B2D5-F9B5-429A-A122-6715A80BF907}" type="presParOf" srcId="{FBAB2699-3F8A-4800-8233-4A74732AB19C}" destId="{848A643A-FC87-4549-8682-E38721EC7879}" srcOrd="0" destOrd="0" presId="urn:microsoft.com/office/officeart/2008/layout/LinedList"/>
    <dgm:cxn modelId="{CB6B0B25-88AC-4428-A0AB-1BF7FB27D18A}" type="presParOf" srcId="{FBAB2699-3F8A-4800-8233-4A74732AB19C}" destId="{6A46C2B0-00A6-4D9D-90FB-5F113B7A4158}" srcOrd="1" destOrd="0" presId="urn:microsoft.com/office/officeart/2008/layout/LinedList"/>
    <dgm:cxn modelId="{3FA3EA9B-4F36-477F-936F-FA38FE9869E8}" type="presParOf" srcId="{6A46C2B0-00A6-4D9D-90FB-5F113B7A4158}" destId="{3F85ED51-CD88-4F22-A610-4E6B7253FBD7}" srcOrd="0" destOrd="0" presId="urn:microsoft.com/office/officeart/2008/layout/LinedList"/>
    <dgm:cxn modelId="{F85E61B3-9D79-488D-8E7D-CFB6FDE139C3}" type="presParOf" srcId="{6A46C2B0-00A6-4D9D-90FB-5F113B7A4158}" destId="{1E9A6945-9052-42DE-A14A-35818A4874FD}" srcOrd="1" destOrd="0" presId="urn:microsoft.com/office/officeart/2008/layout/LinedList"/>
    <dgm:cxn modelId="{C58559F4-2F85-45D1-A1CC-40A8D4560BEB}" type="presParOf" srcId="{1E9A6945-9052-42DE-A14A-35818A4874FD}" destId="{A1E2F28A-F96B-4AD9-B299-D729FD06F91C}" srcOrd="0" destOrd="0" presId="urn:microsoft.com/office/officeart/2008/layout/LinedList"/>
    <dgm:cxn modelId="{F42923E2-125F-4F78-8068-236D7D3E88BA}" type="presParOf" srcId="{1E9A6945-9052-42DE-A14A-35818A4874FD}" destId="{989F4B16-A98C-4059-ACB3-1FE335906441}" srcOrd="1" destOrd="0" presId="urn:microsoft.com/office/officeart/2008/layout/LinedList"/>
    <dgm:cxn modelId="{8A70698A-C64D-4830-ADEA-95DCEBEF68DC}" type="presParOf" srcId="{1E9A6945-9052-42DE-A14A-35818A4874FD}" destId="{35C1C1E0-1BD9-4D79-B3EF-56CDA238171A}" srcOrd="2" destOrd="0" presId="urn:microsoft.com/office/officeart/2008/layout/LinedList"/>
    <dgm:cxn modelId="{B77CA98D-D42B-4E9E-9B44-5B324DE923B6}" type="presParOf" srcId="{6A46C2B0-00A6-4D9D-90FB-5F113B7A4158}" destId="{02A44E69-A352-42CE-9EDC-B6AEC7356A3C}" srcOrd="2" destOrd="0" presId="urn:microsoft.com/office/officeart/2008/layout/LinedList"/>
    <dgm:cxn modelId="{C93CDFAA-0682-491E-A07B-3E7B13F26E31}" type="presParOf" srcId="{6A46C2B0-00A6-4D9D-90FB-5F113B7A4158}" destId="{29ACE2DC-68E4-4E97-A4BF-E1485F7A1584}" srcOrd="3" destOrd="0" presId="urn:microsoft.com/office/officeart/2008/layout/LinedList"/>
    <dgm:cxn modelId="{8ED41162-9285-4F0C-ADB4-DC8C9CDB0C11}" type="presParOf" srcId="{6A46C2B0-00A6-4D9D-90FB-5F113B7A4158}" destId="{60B30794-0C5A-4744-B42D-D1A90BF66861}" srcOrd="4" destOrd="0" presId="urn:microsoft.com/office/officeart/2008/layout/LinedList"/>
    <dgm:cxn modelId="{1E603004-CC93-4328-A24F-107B0725DBCD}" type="presParOf" srcId="{60B30794-0C5A-4744-B42D-D1A90BF66861}" destId="{13CF251B-8421-4517-9DC9-81CC46C8E90C}" srcOrd="0" destOrd="0" presId="urn:microsoft.com/office/officeart/2008/layout/LinedList"/>
    <dgm:cxn modelId="{E2450515-6C8C-4159-B52E-C5A90500072D}" type="presParOf" srcId="{60B30794-0C5A-4744-B42D-D1A90BF66861}" destId="{C9406325-A031-4953-866B-0CC13123E588}" srcOrd="1" destOrd="0" presId="urn:microsoft.com/office/officeart/2008/layout/LinedList"/>
    <dgm:cxn modelId="{223CD2CC-EFD9-422E-8251-B1B96DC3D0B3}" type="presParOf" srcId="{60B30794-0C5A-4744-B42D-D1A90BF66861}" destId="{F2E7F667-5646-4091-A9B9-AE1FA335DBD8}" srcOrd="2" destOrd="0" presId="urn:microsoft.com/office/officeart/2008/layout/LinedList"/>
    <dgm:cxn modelId="{CB032AE4-8A44-46D3-81DC-119FCF001210}" type="presParOf" srcId="{6A46C2B0-00A6-4D9D-90FB-5F113B7A4158}" destId="{C7946862-2A00-4290-8612-D683B5D6E85F}" srcOrd="5" destOrd="0" presId="urn:microsoft.com/office/officeart/2008/layout/LinedList"/>
    <dgm:cxn modelId="{C1BAA8FF-2A17-4206-84A6-3A8174E48640}" type="presParOf" srcId="{6A46C2B0-00A6-4D9D-90FB-5F113B7A4158}" destId="{2F5A13B7-1830-43C0-A926-2E4C9F12EC6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D34CC1-0FE6-4194-A028-19D18C1245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DE9972-DDA4-4AE5-9821-4E2B3D2A772C}">
      <dgm:prSet/>
      <dgm:spPr/>
      <dgm:t>
        <a:bodyPr/>
        <a:lstStyle/>
        <a:p>
          <a:r>
            <a:rPr lang="en-US"/>
            <a:t>A decentralized, distributed digital ledger technology.</a:t>
          </a:r>
        </a:p>
      </dgm:t>
    </dgm:pt>
    <dgm:pt modelId="{5B914FBE-AA59-4A1A-B08F-FB2E14240FC9}" type="parTrans" cxnId="{26EA5048-46D2-40AC-8957-2EF41D7CA13F}">
      <dgm:prSet/>
      <dgm:spPr/>
      <dgm:t>
        <a:bodyPr/>
        <a:lstStyle/>
        <a:p>
          <a:endParaRPr lang="en-US"/>
        </a:p>
      </dgm:t>
    </dgm:pt>
    <dgm:pt modelId="{E6F53CBB-C757-4ACC-A56A-259DE8D0EC86}" type="sibTrans" cxnId="{26EA5048-46D2-40AC-8957-2EF41D7CA13F}">
      <dgm:prSet/>
      <dgm:spPr/>
      <dgm:t>
        <a:bodyPr/>
        <a:lstStyle/>
        <a:p>
          <a:endParaRPr lang="en-US"/>
        </a:p>
      </dgm:t>
    </dgm:pt>
    <dgm:pt modelId="{7D948ADB-BF22-4B4A-ACC0-2984E25185A8}">
      <dgm:prSet/>
      <dgm:spPr/>
      <dgm:t>
        <a:bodyPr/>
        <a:lstStyle/>
        <a:p>
          <a:r>
            <a:rPr lang="en-US"/>
            <a:t>Records transactions in a secure, transparent, and immutable manner.</a:t>
          </a:r>
        </a:p>
      </dgm:t>
    </dgm:pt>
    <dgm:pt modelId="{99141835-43C6-4FCD-9806-D50B404B0562}" type="parTrans" cxnId="{2800B34A-7935-4E4D-833F-AA5D217DFCFF}">
      <dgm:prSet/>
      <dgm:spPr/>
      <dgm:t>
        <a:bodyPr/>
        <a:lstStyle/>
        <a:p>
          <a:endParaRPr lang="en-US"/>
        </a:p>
      </dgm:t>
    </dgm:pt>
    <dgm:pt modelId="{D06F31E8-720E-485E-894F-76F73291AA1F}" type="sibTrans" cxnId="{2800B34A-7935-4E4D-833F-AA5D217DFCFF}">
      <dgm:prSet/>
      <dgm:spPr/>
      <dgm:t>
        <a:bodyPr/>
        <a:lstStyle/>
        <a:p>
          <a:endParaRPr lang="en-US"/>
        </a:p>
      </dgm:t>
    </dgm:pt>
    <dgm:pt modelId="{6C9CE519-9004-4291-AA2E-EDD3DC4BC924}">
      <dgm:prSet/>
      <dgm:spPr/>
      <dgm:t>
        <a:bodyPr/>
        <a:lstStyle/>
        <a:p>
          <a:r>
            <a:rPr lang="en-US"/>
            <a:t>Decentralization: No central authority, data is shared across a network</a:t>
          </a:r>
        </a:p>
      </dgm:t>
    </dgm:pt>
    <dgm:pt modelId="{69414132-2B90-4F71-A5B8-B76D9EB54B7F}" type="parTrans" cxnId="{0EECA28E-3E5C-482E-8061-1BE9D0CB4126}">
      <dgm:prSet/>
      <dgm:spPr/>
      <dgm:t>
        <a:bodyPr/>
        <a:lstStyle/>
        <a:p>
          <a:endParaRPr lang="en-US"/>
        </a:p>
      </dgm:t>
    </dgm:pt>
    <dgm:pt modelId="{973B510D-98EC-428D-941D-0E8E3D5C5558}" type="sibTrans" cxnId="{0EECA28E-3E5C-482E-8061-1BE9D0CB4126}">
      <dgm:prSet/>
      <dgm:spPr/>
      <dgm:t>
        <a:bodyPr/>
        <a:lstStyle/>
        <a:p>
          <a:endParaRPr lang="en-US"/>
        </a:p>
      </dgm:t>
    </dgm:pt>
    <dgm:pt modelId="{4A0EE61B-CD76-408B-954A-7C501098F1BB}">
      <dgm:prSet/>
      <dgm:spPr/>
      <dgm:t>
        <a:bodyPr/>
        <a:lstStyle/>
        <a:p>
          <a:r>
            <a:rPr lang="en-US"/>
            <a:t>Transparency: Transactions are visible to participants, enhancing trust</a:t>
          </a:r>
        </a:p>
      </dgm:t>
    </dgm:pt>
    <dgm:pt modelId="{911B6964-DCB3-45C6-807F-70D1B9320F18}" type="parTrans" cxnId="{F9412645-7C8D-4CE4-BAD4-03B9880F66F9}">
      <dgm:prSet/>
      <dgm:spPr/>
      <dgm:t>
        <a:bodyPr/>
        <a:lstStyle/>
        <a:p>
          <a:endParaRPr lang="en-US"/>
        </a:p>
      </dgm:t>
    </dgm:pt>
    <dgm:pt modelId="{2762D22B-A600-4533-B627-0A228B69F913}" type="sibTrans" cxnId="{F9412645-7C8D-4CE4-BAD4-03B9880F66F9}">
      <dgm:prSet/>
      <dgm:spPr/>
      <dgm:t>
        <a:bodyPr/>
        <a:lstStyle/>
        <a:p>
          <a:endParaRPr lang="en-US"/>
        </a:p>
      </dgm:t>
    </dgm:pt>
    <dgm:pt modelId="{0C9B43A9-A3C2-4201-AA5A-33A7AA9B2F9A}">
      <dgm:prSet/>
      <dgm:spPr/>
      <dgm:t>
        <a:bodyPr/>
        <a:lstStyle/>
        <a:p>
          <a:r>
            <a:rPr lang="en-US"/>
            <a:t>Immutability: Once data is recorded, it cannot be altered</a:t>
          </a:r>
        </a:p>
      </dgm:t>
    </dgm:pt>
    <dgm:pt modelId="{4B81C049-947C-40C8-B3B8-D28251BFC714}" type="parTrans" cxnId="{95E90DE8-8D09-4323-B02A-C254AD73D0CF}">
      <dgm:prSet/>
      <dgm:spPr/>
      <dgm:t>
        <a:bodyPr/>
        <a:lstStyle/>
        <a:p>
          <a:endParaRPr lang="en-US"/>
        </a:p>
      </dgm:t>
    </dgm:pt>
    <dgm:pt modelId="{2F88E142-D87A-4758-9A73-71D10AEB0FB2}" type="sibTrans" cxnId="{95E90DE8-8D09-4323-B02A-C254AD73D0CF}">
      <dgm:prSet/>
      <dgm:spPr/>
      <dgm:t>
        <a:bodyPr/>
        <a:lstStyle/>
        <a:p>
          <a:endParaRPr lang="en-US"/>
        </a:p>
      </dgm:t>
    </dgm:pt>
    <dgm:pt modelId="{C08373F4-63AF-4D92-AAB4-319D84419A44}">
      <dgm:prSet/>
      <dgm:spPr/>
      <dgm:t>
        <a:bodyPr/>
        <a:lstStyle/>
        <a:p>
          <a:r>
            <a:rPr lang="en-US"/>
            <a:t>Security: Cryptography ensures data integrity and confidentiality</a:t>
          </a:r>
        </a:p>
      </dgm:t>
    </dgm:pt>
    <dgm:pt modelId="{5B0444E1-E567-430D-8DC1-736BF1B78E9E}" type="parTrans" cxnId="{D0838C8E-1F15-4B67-AE22-81E40E99D4AA}">
      <dgm:prSet/>
      <dgm:spPr/>
      <dgm:t>
        <a:bodyPr/>
        <a:lstStyle/>
        <a:p>
          <a:endParaRPr lang="en-US"/>
        </a:p>
      </dgm:t>
    </dgm:pt>
    <dgm:pt modelId="{A93B97BC-F4F0-4412-BA7C-D169EC5DE108}" type="sibTrans" cxnId="{D0838C8E-1F15-4B67-AE22-81E40E99D4AA}">
      <dgm:prSet/>
      <dgm:spPr/>
      <dgm:t>
        <a:bodyPr/>
        <a:lstStyle/>
        <a:p>
          <a:endParaRPr lang="en-US"/>
        </a:p>
      </dgm:t>
    </dgm:pt>
    <dgm:pt modelId="{60A1BE96-7178-4211-8A47-D8ADAFDAFE1C}" type="pres">
      <dgm:prSet presAssocID="{FBD34CC1-0FE6-4194-A028-19D18C124524}" presName="root" presStyleCnt="0">
        <dgm:presLayoutVars>
          <dgm:dir/>
          <dgm:resizeHandles val="exact"/>
        </dgm:presLayoutVars>
      </dgm:prSet>
      <dgm:spPr/>
    </dgm:pt>
    <dgm:pt modelId="{606A64E0-ACBF-448A-B446-BEDC12A7D2B1}" type="pres">
      <dgm:prSet presAssocID="{9DDE9972-DDA4-4AE5-9821-4E2B3D2A772C}" presName="compNode" presStyleCnt="0"/>
      <dgm:spPr/>
    </dgm:pt>
    <dgm:pt modelId="{7F054FBB-9106-4870-9CDA-272DA1489C60}" type="pres">
      <dgm:prSet presAssocID="{9DDE9972-DDA4-4AE5-9821-4E2B3D2A772C}" presName="bgRect" presStyleLbl="bgShp" presStyleIdx="0" presStyleCnt="6"/>
      <dgm:spPr/>
    </dgm:pt>
    <dgm:pt modelId="{9A26787C-C8BA-4DD1-9867-740949E04B5A}" type="pres">
      <dgm:prSet presAssocID="{9DDE9972-DDA4-4AE5-9821-4E2B3D2A772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663CDA32-9207-4B73-999A-FFE6290225B2}" type="pres">
      <dgm:prSet presAssocID="{9DDE9972-DDA4-4AE5-9821-4E2B3D2A772C}" presName="spaceRect" presStyleCnt="0"/>
      <dgm:spPr/>
    </dgm:pt>
    <dgm:pt modelId="{CAFE1E38-5DAB-464C-9426-D7C2545AD8CE}" type="pres">
      <dgm:prSet presAssocID="{9DDE9972-DDA4-4AE5-9821-4E2B3D2A772C}" presName="parTx" presStyleLbl="revTx" presStyleIdx="0" presStyleCnt="6">
        <dgm:presLayoutVars>
          <dgm:chMax val="0"/>
          <dgm:chPref val="0"/>
        </dgm:presLayoutVars>
      </dgm:prSet>
      <dgm:spPr/>
    </dgm:pt>
    <dgm:pt modelId="{E7B0249C-6D55-49B0-A4E6-84D6F6A36F24}" type="pres">
      <dgm:prSet presAssocID="{E6F53CBB-C757-4ACC-A56A-259DE8D0EC86}" presName="sibTrans" presStyleCnt="0"/>
      <dgm:spPr/>
    </dgm:pt>
    <dgm:pt modelId="{BB78C58F-F340-4A07-8AD7-DE3C2DE2DBF2}" type="pres">
      <dgm:prSet presAssocID="{7D948ADB-BF22-4B4A-ACC0-2984E25185A8}" presName="compNode" presStyleCnt="0"/>
      <dgm:spPr/>
    </dgm:pt>
    <dgm:pt modelId="{C2CD75A3-72DE-4885-BF8B-88949C3AC9C6}" type="pres">
      <dgm:prSet presAssocID="{7D948ADB-BF22-4B4A-ACC0-2984E25185A8}" presName="bgRect" presStyleLbl="bgShp" presStyleIdx="1" presStyleCnt="6"/>
      <dgm:spPr/>
    </dgm:pt>
    <dgm:pt modelId="{FED6E979-C24D-4345-B4FC-121BF922805C}" type="pres">
      <dgm:prSet presAssocID="{7D948ADB-BF22-4B4A-ACC0-2984E25185A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3B270791-CD25-4101-BAE9-2E39C491E3EC}" type="pres">
      <dgm:prSet presAssocID="{7D948ADB-BF22-4B4A-ACC0-2984E25185A8}" presName="spaceRect" presStyleCnt="0"/>
      <dgm:spPr/>
    </dgm:pt>
    <dgm:pt modelId="{1B00ADC9-D9A6-4286-9E15-8CC11508AD53}" type="pres">
      <dgm:prSet presAssocID="{7D948ADB-BF22-4B4A-ACC0-2984E25185A8}" presName="parTx" presStyleLbl="revTx" presStyleIdx="1" presStyleCnt="6">
        <dgm:presLayoutVars>
          <dgm:chMax val="0"/>
          <dgm:chPref val="0"/>
        </dgm:presLayoutVars>
      </dgm:prSet>
      <dgm:spPr/>
    </dgm:pt>
    <dgm:pt modelId="{52D81B8F-C2F4-4BFA-9D23-74A0B452F32D}" type="pres">
      <dgm:prSet presAssocID="{D06F31E8-720E-485E-894F-76F73291AA1F}" presName="sibTrans" presStyleCnt="0"/>
      <dgm:spPr/>
    </dgm:pt>
    <dgm:pt modelId="{09CE10E7-B2F8-4B95-A13F-172739A27DE8}" type="pres">
      <dgm:prSet presAssocID="{6C9CE519-9004-4291-AA2E-EDD3DC4BC924}" presName="compNode" presStyleCnt="0"/>
      <dgm:spPr/>
    </dgm:pt>
    <dgm:pt modelId="{CDB7DF2B-9F06-448A-A3F0-6F8033E5E334}" type="pres">
      <dgm:prSet presAssocID="{6C9CE519-9004-4291-AA2E-EDD3DC4BC924}" presName="bgRect" presStyleLbl="bgShp" presStyleIdx="2" presStyleCnt="6"/>
      <dgm:spPr/>
    </dgm:pt>
    <dgm:pt modelId="{7A6149DF-A550-4A8D-8E0C-1D2634536B26}" type="pres">
      <dgm:prSet presAssocID="{6C9CE519-9004-4291-AA2E-EDD3DC4BC92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03418EB-10D4-48AF-B43B-3AF18A06CF79}" type="pres">
      <dgm:prSet presAssocID="{6C9CE519-9004-4291-AA2E-EDD3DC4BC924}" presName="spaceRect" presStyleCnt="0"/>
      <dgm:spPr/>
    </dgm:pt>
    <dgm:pt modelId="{ECA49E47-0BEB-4279-B027-39C38BD69398}" type="pres">
      <dgm:prSet presAssocID="{6C9CE519-9004-4291-AA2E-EDD3DC4BC924}" presName="parTx" presStyleLbl="revTx" presStyleIdx="2" presStyleCnt="6">
        <dgm:presLayoutVars>
          <dgm:chMax val="0"/>
          <dgm:chPref val="0"/>
        </dgm:presLayoutVars>
      </dgm:prSet>
      <dgm:spPr/>
    </dgm:pt>
    <dgm:pt modelId="{29F7A082-555B-41AF-BD6D-C1A90C1BA753}" type="pres">
      <dgm:prSet presAssocID="{973B510D-98EC-428D-941D-0E8E3D5C5558}" presName="sibTrans" presStyleCnt="0"/>
      <dgm:spPr/>
    </dgm:pt>
    <dgm:pt modelId="{A0BA424B-9730-4579-BB26-52B4F9996F1A}" type="pres">
      <dgm:prSet presAssocID="{4A0EE61B-CD76-408B-954A-7C501098F1BB}" presName="compNode" presStyleCnt="0"/>
      <dgm:spPr/>
    </dgm:pt>
    <dgm:pt modelId="{A2AEE0B7-0C0A-4648-A83E-30EA247405C4}" type="pres">
      <dgm:prSet presAssocID="{4A0EE61B-CD76-408B-954A-7C501098F1BB}" presName="bgRect" presStyleLbl="bgShp" presStyleIdx="3" presStyleCnt="6"/>
      <dgm:spPr/>
    </dgm:pt>
    <dgm:pt modelId="{A5608857-0660-49B5-8758-312BF4C1AA41}" type="pres">
      <dgm:prSet presAssocID="{4A0EE61B-CD76-408B-954A-7C501098F1B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FF91C7E6-A265-4406-980A-067DCB5C24CE}" type="pres">
      <dgm:prSet presAssocID="{4A0EE61B-CD76-408B-954A-7C501098F1BB}" presName="spaceRect" presStyleCnt="0"/>
      <dgm:spPr/>
    </dgm:pt>
    <dgm:pt modelId="{655E7963-5D47-4D8A-A524-485AFAFFA58E}" type="pres">
      <dgm:prSet presAssocID="{4A0EE61B-CD76-408B-954A-7C501098F1BB}" presName="parTx" presStyleLbl="revTx" presStyleIdx="3" presStyleCnt="6">
        <dgm:presLayoutVars>
          <dgm:chMax val="0"/>
          <dgm:chPref val="0"/>
        </dgm:presLayoutVars>
      </dgm:prSet>
      <dgm:spPr/>
    </dgm:pt>
    <dgm:pt modelId="{8E45599F-48E5-4102-B17A-25CF31229116}" type="pres">
      <dgm:prSet presAssocID="{2762D22B-A600-4533-B627-0A228B69F913}" presName="sibTrans" presStyleCnt="0"/>
      <dgm:spPr/>
    </dgm:pt>
    <dgm:pt modelId="{E7D727C6-6DAE-4036-8798-06C7F33BAD60}" type="pres">
      <dgm:prSet presAssocID="{0C9B43A9-A3C2-4201-AA5A-33A7AA9B2F9A}" presName="compNode" presStyleCnt="0"/>
      <dgm:spPr/>
    </dgm:pt>
    <dgm:pt modelId="{0A72E057-603E-460A-A3B1-85CB14F78F1D}" type="pres">
      <dgm:prSet presAssocID="{0C9B43A9-A3C2-4201-AA5A-33A7AA9B2F9A}" presName="bgRect" presStyleLbl="bgShp" presStyleIdx="4" presStyleCnt="6"/>
      <dgm:spPr/>
    </dgm:pt>
    <dgm:pt modelId="{915A3EDB-A0F7-498B-9A56-01A91A6DD82A}" type="pres">
      <dgm:prSet presAssocID="{0C9B43A9-A3C2-4201-AA5A-33A7AA9B2F9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276FDE5-2BD9-4E93-912C-9A66F1EF1344}" type="pres">
      <dgm:prSet presAssocID="{0C9B43A9-A3C2-4201-AA5A-33A7AA9B2F9A}" presName="spaceRect" presStyleCnt="0"/>
      <dgm:spPr/>
    </dgm:pt>
    <dgm:pt modelId="{D90C6C16-AE91-4F5A-A873-F25A40AAB951}" type="pres">
      <dgm:prSet presAssocID="{0C9B43A9-A3C2-4201-AA5A-33A7AA9B2F9A}" presName="parTx" presStyleLbl="revTx" presStyleIdx="4" presStyleCnt="6">
        <dgm:presLayoutVars>
          <dgm:chMax val="0"/>
          <dgm:chPref val="0"/>
        </dgm:presLayoutVars>
      </dgm:prSet>
      <dgm:spPr/>
    </dgm:pt>
    <dgm:pt modelId="{28FAA3A2-1816-4551-A4A9-F764C89C3043}" type="pres">
      <dgm:prSet presAssocID="{2F88E142-D87A-4758-9A73-71D10AEB0FB2}" presName="sibTrans" presStyleCnt="0"/>
      <dgm:spPr/>
    </dgm:pt>
    <dgm:pt modelId="{750D128F-75A9-4DC6-BC4D-579BD5B4FA41}" type="pres">
      <dgm:prSet presAssocID="{C08373F4-63AF-4D92-AAB4-319D84419A44}" presName="compNode" presStyleCnt="0"/>
      <dgm:spPr/>
    </dgm:pt>
    <dgm:pt modelId="{27B194CE-0DE2-43AB-A1C0-35E09E57B71A}" type="pres">
      <dgm:prSet presAssocID="{C08373F4-63AF-4D92-AAB4-319D84419A44}" presName="bgRect" presStyleLbl="bgShp" presStyleIdx="5" presStyleCnt="6"/>
      <dgm:spPr/>
    </dgm:pt>
    <dgm:pt modelId="{3617171B-5562-4733-896F-53E401A101F6}" type="pres">
      <dgm:prSet presAssocID="{C08373F4-63AF-4D92-AAB4-319D84419A4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F959BA6-1670-4CEE-B0A5-C2EA8046C3B5}" type="pres">
      <dgm:prSet presAssocID="{C08373F4-63AF-4D92-AAB4-319D84419A44}" presName="spaceRect" presStyleCnt="0"/>
      <dgm:spPr/>
    </dgm:pt>
    <dgm:pt modelId="{18E6B924-F1D0-4729-A268-C0E479D84B18}" type="pres">
      <dgm:prSet presAssocID="{C08373F4-63AF-4D92-AAB4-319D84419A4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2446000-DCD1-4188-9796-9B767B64CF58}" type="presOf" srcId="{9DDE9972-DDA4-4AE5-9821-4E2B3D2A772C}" destId="{CAFE1E38-5DAB-464C-9426-D7C2545AD8CE}" srcOrd="0" destOrd="0" presId="urn:microsoft.com/office/officeart/2018/2/layout/IconVerticalSolidList"/>
    <dgm:cxn modelId="{F36F5232-6297-4E24-AD2F-0796207F2E01}" type="presOf" srcId="{0C9B43A9-A3C2-4201-AA5A-33A7AA9B2F9A}" destId="{D90C6C16-AE91-4F5A-A873-F25A40AAB951}" srcOrd="0" destOrd="0" presId="urn:microsoft.com/office/officeart/2018/2/layout/IconVerticalSolidList"/>
    <dgm:cxn modelId="{650D383A-6C20-43E7-BA6A-6EFB5ABA7D80}" type="presOf" srcId="{6C9CE519-9004-4291-AA2E-EDD3DC4BC924}" destId="{ECA49E47-0BEB-4279-B027-39C38BD69398}" srcOrd="0" destOrd="0" presId="urn:microsoft.com/office/officeart/2018/2/layout/IconVerticalSolidList"/>
    <dgm:cxn modelId="{F9412645-7C8D-4CE4-BAD4-03B9880F66F9}" srcId="{FBD34CC1-0FE6-4194-A028-19D18C124524}" destId="{4A0EE61B-CD76-408B-954A-7C501098F1BB}" srcOrd="3" destOrd="0" parTransId="{911B6964-DCB3-45C6-807F-70D1B9320F18}" sibTransId="{2762D22B-A600-4533-B627-0A228B69F913}"/>
    <dgm:cxn modelId="{68BABA65-6AD2-464B-A204-640C67F8DA38}" type="presOf" srcId="{4A0EE61B-CD76-408B-954A-7C501098F1BB}" destId="{655E7963-5D47-4D8A-A524-485AFAFFA58E}" srcOrd="0" destOrd="0" presId="urn:microsoft.com/office/officeart/2018/2/layout/IconVerticalSolidList"/>
    <dgm:cxn modelId="{26EA5048-46D2-40AC-8957-2EF41D7CA13F}" srcId="{FBD34CC1-0FE6-4194-A028-19D18C124524}" destId="{9DDE9972-DDA4-4AE5-9821-4E2B3D2A772C}" srcOrd="0" destOrd="0" parTransId="{5B914FBE-AA59-4A1A-B08F-FB2E14240FC9}" sibTransId="{E6F53CBB-C757-4ACC-A56A-259DE8D0EC86}"/>
    <dgm:cxn modelId="{2800B34A-7935-4E4D-833F-AA5D217DFCFF}" srcId="{FBD34CC1-0FE6-4194-A028-19D18C124524}" destId="{7D948ADB-BF22-4B4A-ACC0-2984E25185A8}" srcOrd="1" destOrd="0" parTransId="{99141835-43C6-4FCD-9806-D50B404B0562}" sibTransId="{D06F31E8-720E-485E-894F-76F73291AA1F}"/>
    <dgm:cxn modelId="{34FDF783-6096-4352-8C73-FE4CBD26A546}" type="presOf" srcId="{7D948ADB-BF22-4B4A-ACC0-2984E25185A8}" destId="{1B00ADC9-D9A6-4286-9E15-8CC11508AD53}" srcOrd="0" destOrd="0" presId="urn:microsoft.com/office/officeart/2018/2/layout/IconVerticalSolidList"/>
    <dgm:cxn modelId="{A747508D-2DDD-478F-A922-FE67723E42A2}" type="presOf" srcId="{FBD34CC1-0FE6-4194-A028-19D18C124524}" destId="{60A1BE96-7178-4211-8A47-D8ADAFDAFE1C}" srcOrd="0" destOrd="0" presId="urn:microsoft.com/office/officeart/2018/2/layout/IconVerticalSolidList"/>
    <dgm:cxn modelId="{D0838C8E-1F15-4B67-AE22-81E40E99D4AA}" srcId="{FBD34CC1-0FE6-4194-A028-19D18C124524}" destId="{C08373F4-63AF-4D92-AAB4-319D84419A44}" srcOrd="5" destOrd="0" parTransId="{5B0444E1-E567-430D-8DC1-736BF1B78E9E}" sibTransId="{A93B97BC-F4F0-4412-BA7C-D169EC5DE108}"/>
    <dgm:cxn modelId="{0EECA28E-3E5C-482E-8061-1BE9D0CB4126}" srcId="{FBD34CC1-0FE6-4194-A028-19D18C124524}" destId="{6C9CE519-9004-4291-AA2E-EDD3DC4BC924}" srcOrd="2" destOrd="0" parTransId="{69414132-2B90-4F71-A5B8-B76D9EB54B7F}" sibTransId="{973B510D-98EC-428D-941D-0E8E3D5C5558}"/>
    <dgm:cxn modelId="{6CBCCF99-F86F-4900-859E-F1105D090877}" type="presOf" srcId="{C08373F4-63AF-4D92-AAB4-319D84419A44}" destId="{18E6B924-F1D0-4729-A268-C0E479D84B18}" srcOrd="0" destOrd="0" presId="urn:microsoft.com/office/officeart/2018/2/layout/IconVerticalSolidList"/>
    <dgm:cxn modelId="{95E90DE8-8D09-4323-B02A-C254AD73D0CF}" srcId="{FBD34CC1-0FE6-4194-A028-19D18C124524}" destId="{0C9B43A9-A3C2-4201-AA5A-33A7AA9B2F9A}" srcOrd="4" destOrd="0" parTransId="{4B81C049-947C-40C8-B3B8-D28251BFC714}" sibTransId="{2F88E142-D87A-4758-9A73-71D10AEB0FB2}"/>
    <dgm:cxn modelId="{86A97E83-AD07-49C1-AC27-8B0AFF2C3F0A}" type="presParOf" srcId="{60A1BE96-7178-4211-8A47-D8ADAFDAFE1C}" destId="{606A64E0-ACBF-448A-B446-BEDC12A7D2B1}" srcOrd="0" destOrd="0" presId="urn:microsoft.com/office/officeart/2018/2/layout/IconVerticalSolidList"/>
    <dgm:cxn modelId="{0A9E7517-8408-4955-A7F7-AC8D06D2A863}" type="presParOf" srcId="{606A64E0-ACBF-448A-B446-BEDC12A7D2B1}" destId="{7F054FBB-9106-4870-9CDA-272DA1489C60}" srcOrd="0" destOrd="0" presId="urn:microsoft.com/office/officeart/2018/2/layout/IconVerticalSolidList"/>
    <dgm:cxn modelId="{CDE9B75E-CFDD-4B09-820C-4B05EBDF1070}" type="presParOf" srcId="{606A64E0-ACBF-448A-B446-BEDC12A7D2B1}" destId="{9A26787C-C8BA-4DD1-9867-740949E04B5A}" srcOrd="1" destOrd="0" presId="urn:microsoft.com/office/officeart/2018/2/layout/IconVerticalSolidList"/>
    <dgm:cxn modelId="{EAB67706-6F38-48F1-86BF-78503DF11C74}" type="presParOf" srcId="{606A64E0-ACBF-448A-B446-BEDC12A7D2B1}" destId="{663CDA32-9207-4B73-999A-FFE6290225B2}" srcOrd="2" destOrd="0" presId="urn:microsoft.com/office/officeart/2018/2/layout/IconVerticalSolidList"/>
    <dgm:cxn modelId="{4E491557-9781-4335-8DCD-205599C153D9}" type="presParOf" srcId="{606A64E0-ACBF-448A-B446-BEDC12A7D2B1}" destId="{CAFE1E38-5DAB-464C-9426-D7C2545AD8CE}" srcOrd="3" destOrd="0" presId="urn:microsoft.com/office/officeart/2018/2/layout/IconVerticalSolidList"/>
    <dgm:cxn modelId="{4732A65F-3DD0-47EC-B10C-D616CB85B7F7}" type="presParOf" srcId="{60A1BE96-7178-4211-8A47-D8ADAFDAFE1C}" destId="{E7B0249C-6D55-49B0-A4E6-84D6F6A36F24}" srcOrd="1" destOrd="0" presId="urn:microsoft.com/office/officeart/2018/2/layout/IconVerticalSolidList"/>
    <dgm:cxn modelId="{82460266-F48E-4AEC-AE11-F353E8E7E90E}" type="presParOf" srcId="{60A1BE96-7178-4211-8A47-D8ADAFDAFE1C}" destId="{BB78C58F-F340-4A07-8AD7-DE3C2DE2DBF2}" srcOrd="2" destOrd="0" presId="urn:microsoft.com/office/officeart/2018/2/layout/IconVerticalSolidList"/>
    <dgm:cxn modelId="{C160EF7C-2A8D-426B-B79D-B35BFEF8C79F}" type="presParOf" srcId="{BB78C58F-F340-4A07-8AD7-DE3C2DE2DBF2}" destId="{C2CD75A3-72DE-4885-BF8B-88949C3AC9C6}" srcOrd="0" destOrd="0" presId="urn:microsoft.com/office/officeart/2018/2/layout/IconVerticalSolidList"/>
    <dgm:cxn modelId="{D9FC08B8-2C1C-4D46-851A-9CD8AED13BC8}" type="presParOf" srcId="{BB78C58F-F340-4A07-8AD7-DE3C2DE2DBF2}" destId="{FED6E979-C24D-4345-B4FC-121BF922805C}" srcOrd="1" destOrd="0" presId="urn:microsoft.com/office/officeart/2018/2/layout/IconVerticalSolidList"/>
    <dgm:cxn modelId="{A34DBBF4-9425-4ADD-AB1A-D7F528A5DC65}" type="presParOf" srcId="{BB78C58F-F340-4A07-8AD7-DE3C2DE2DBF2}" destId="{3B270791-CD25-4101-BAE9-2E39C491E3EC}" srcOrd="2" destOrd="0" presId="urn:microsoft.com/office/officeart/2018/2/layout/IconVerticalSolidList"/>
    <dgm:cxn modelId="{21A73E76-047C-4FC3-AF09-43FC927B42FB}" type="presParOf" srcId="{BB78C58F-F340-4A07-8AD7-DE3C2DE2DBF2}" destId="{1B00ADC9-D9A6-4286-9E15-8CC11508AD53}" srcOrd="3" destOrd="0" presId="urn:microsoft.com/office/officeart/2018/2/layout/IconVerticalSolidList"/>
    <dgm:cxn modelId="{A3EF2DD5-91B2-4A8E-B790-DE04E7BEEF55}" type="presParOf" srcId="{60A1BE96-7178-4211-8A47-D8ADAFDAFE1C}" destId="{52D81B8F-C2F4-4BFA-9D23-74A0B452F32D}" srcOrd="3" destOrd="0" presId="urn:microsoft.com/office/officeart/2018/2/layout/IconVerticalSolidList"/>
    <dgm:cxn modelId="{52BAB754-01FC-4714-8079-DCBDBFA0BA0E}" type="presParOf" srcId="{60A1BE96-7178-4211-8A47-D8ADAFDAFE1C}" destId="{09CE10E7-B2F8-4B95-A13F-172739A27DE8}" srcOrd="4" destOrd="0" presId="urn:microsoft.com/office/officeart/2018/2/layout/IconVerticalSolidList"/>
    <dgm:cxn modelId="{660153C2-BAE2-4A08-99CF-229B65D9A09F}" type="presParOf" srcId="{09CE10E7-B2F8-4B95-A13F-172739A27DE8}" destId="{CDB7DF2B-9F06-448A-A3F0-6F8033E5E334}" srcOrd="0" destOrd="0" presId="urn:microsoft.com/office/officeart/2018/2/layout/IconVerticalSolidList"/>
    <dgm:cxn modelId="{EC5A2D34-090F-4F30-BCE1-56A91749DBF6}" type="presParOf" srcId="{09CE10E7-B2F8-4B95-A13F-172739A27DE8}" destId="{7A6149DF-A550-4A8D-8E0C-1D2634536B26}" srcOrd="1" destOrd="0" presId="urn:microsoft.com/office/officeart/2018/2/layout/IconVerticalSolidList"/>
    <dgm:cxn modelId="{1513EFCE-C711-4C23-B2DF-DD82F74CD7C3}" type="presParOf" srcId="{09CE10E7-B2F8-4B95-A13F-172739A27DE8}" destId="{E03418EB-10D4-48AF-B43B-3AF18A06CF79}" srcOrd="2" destOrd="0" presId="urn:microsoft.com/office/officeart/2018/2/layout/IconVerticalSolidList"/>
    <dgm:cxn modelId="{719775DB-1BC3-4095-B253-233B79DB05B9}" type="presParOf" srcId="{09CE10E7-B2F8-4B95-A13F-172739A27DE8}" destId="{ECA49E47-0BEB-4279-B027-39C38BD69398}" srcOrd="3" destOrd="0" presId="urn:microsoft.com/office/officeart/2018/2/layout/IconVerticalSolidList"/>
    <dgm:cxn modelId="{9B1BCAB3-A599-4063-B17E-B341C56678B3}" type="presParOf" srcId="{60A1BE96-7178-4211-8A47-D8ADAFDAFE1C}" destId="{29F7A082-555B-41AF-BD6D-C1A90C1BA753}" srcOrd="5" destOrd="0" presId="urn:microsoft.com/office/officeart/2018/2/layout/IconVerticalSolidList"/>
    <dgm:cxn modelId="{B49DDBAE-4768-41B6-87E5-3D4F14A04FB6}" type="presParOf" srcId="{60A1BE96-7178-4211-8A47-D8ADAFDAFE1C}" destId="{A0BA424B-9730-4579-BB26-52B4F9996F1A}" srcOrd="6" destOrd="0" presId="urn:microsoft.com/office/officeart/2018/2/layout/IconVerticalSolidList"/>
    <dgm:cxn modelId="{006E8279-044D-494D-889E-BA7A9A3F7435}" type="presParOf" srcId="{A0BA424B-9730-4579-BB26-52B4F9996F1A}" destId="{A2AEE0B7-0C0A-4648-A83E-30EA247405C4}" srcOrd="0" destOrd="0" presId="urn:microsoft.com/office/officeart/2018/2/layout/IconVerticalSolidList"/>
    <dgm:cxn modelId="{9394D135-6EEA-4D54-9D39-37C37234D05E}" type="presParOf" srcId="{A0BA424B-9730-4579-BB26-52B4F9996F1A}" destId="{A5608857-0660-49B5-8758-312BF4C1AA41}" srcOrd="1" destOrd="0" presId="urn:microsoft.com/office/officeart/2018/2/layout/IconVerticalSolidList"/>
    <dgm:cxn modelId="{E52151A9-FFC1-4DE5-9E7B-2DA7B80D41F8}" type="presParOf" srcId="{A0BA424B-9730-4579-BB26-52B4F9996F1A}" destId="{FF91C7E6-A265-4406-980A-067DCB5C24CE}" srcOrd="2" destOrd="0" presId="urn:microsoft.com/office/officeart/2018/2/layout/IconVerticalSolidList"/>
    <dgm:cxn modelId="{300FA7BA-5DD2-4438-9267-827E9E825AC9}" type="presParOf" srcId="{A0BA424B-9730-4579-BB26-52B4F9996F1A}" destId="{655E7963-5D47-4D8A-A524-485AFAFFA58E}" srcOrd="3" destOrd="0" presId="urn:microsoft.com/office/officeart/2018/2/layout/IconVerticalSolidList"/>
    <dgm:cxn modelId="{172DA762-1DD8-4E48-A727-0979AE577A9D}" type="presParOf" srcId="{60A1BE96-7178-4211-8A47-D8ADAFDAFE1C}" destId="{8E45599F-48E5-4102-B17A-25CF31229116}" srcOrd="7" destOrd="0" presId="urn:microsoft.com/office/officeart/2018/2/layout/IconVerticalSolidList"/>
    <dgm:cxn modelId="{353FEA40-C2DE-4D82-A182-255059E7DDB1}" type="presParOf" srcId="{60A1BE96-7178-4211-8A47-D8ADAFDAFE1C}" destId="{E7D727C6-6DAE-4036-8798-06C7F33BAD60}" srcOrd="8" destOrd="0" presId="urn:microsoft.com/office/officeart/2018/2/layout/IconVerticalSolidList"/>
    <dgm:cxn modelId="{562E7241-6C25-4C21-8D74-7366A5302928}" type="presParOf" srcId="{E7D727C6-6DAE-4036-8798-06C7F33BAD60}" destId="{0A72E057-603E-460A-A3B1-85CB14F78F1D}" srcOrd="0" destOrd="0" presId="urn:microsoft.com/office/officeart/2018/2/layout/IconVerticalSolidList"/>
    <dgm:cxn modelId="{E19671E0-7896-4A01-9946-BF20B361778F}" type="presParOf" srcId="{E7D727C6-6DAE-4036-8798-06C7F33BAD60}" destId="{915A3EDB-A0F7-498B-9A56-01A91A6DD82A}" srcOrd="1" destOrd="0" presId="urn:microsoft.com/office/officeart/2018/2/layout/IconVerticalSolidList"/>
    <dgm:cxn modelId="{DF4450A4-2D25-422D-89A0-BFB3D51702AF}" type="presParOf" srcId="{E7D727C6-6DAE-4036-8798-06C7F33BAD60}" destId="{8276FDE5-2BD9-4E93-912C-9A66F1EF1344}" srcOrd="2" destOrd="0" presId="urn:microsoft.com/office/officeart/2018/2/layout/IconVerticalSolidList"/>
    <dgm:cxn modelId="{7D630850-615A-44A4-A9A9-F1370FC2DE05}" type="presParOf" srcId="{E7D727C6-6DAE-4036-8798-06C7F33BAD60}" destId="{D90C6C16-AE91-4F5A-A873-F25A40AAB951}" srcOrd="3" destOrd="0" presId="urn:microsoft.com/office/officeart/2018/2/layout/IconVerticalSolidList"/>
    <dgm:cxn modelId="{84AB05C6-2CE1-400E-98F7-96868C38B7E6}" type="presParOf" srcId="{60A1BE96-7178-4211-8A47-D8ADAFDAFE1C}" destId="{28FAA3A2-1816-4551-A4A9-F764C89C3043}" srcOrd="9" destOrd="0" presId="urn:microsoft.com/office/officeart/2018/2/layout/IconVerticalSolidList"/>
    <dgm:cxn modelId="{2F20EDA5-AE72-4154-BFC2-83AD5F712B46}" type="presParOf" srcId="{60A1BE96-7178-4211-8A47-D8ADAFDAFE1C}" destId="{750D128F-75A9-4DC6-BC4D-579BD5B4FA41}" srcOrd="10" destOrd="0" presId="urn:microsoft.com/office/officeart/2018/2/layout/IconVerticalSolidList"/>
    <dgm:cxn modelId="{3F4BB778-3692-422C-8A35-63DEAD104381}" type="presParOf" srcId="{750D128F-75A9-4DC6-BC4D-579BD5B4FA41}" destId="{27B194CE-0DE2-43AB-A1C0-35E09E57B71A}" srcOrd="0" destOrd="0" presId="urn:microsoft.com/office/officeart/2018/2/layout/IconVerticalSolidList"/>
    <dgm:cxn modelId="{FDD46876-3A9C-4C91-884C-9647B5C486D1}" type="presParOf" srcId="{750D128F-75A9-4DC6-BC4D-579BD5B4FA41}" destId="{3617171B-5562-4733-896F-53E401A101F6}" srcOrd="1" destOrd="0" presId="urn:microsoft.com/office/officeart/2018/2/layout/IconVerticalSolidList"/>
    <dgm:cxn modelId="{16E5D4BE-71EC-43E9-86D2-7C41A5F5627E}" type="presParOf" srcId="{750D128F-75A9-4DC6-BC4D-579BD5B4FA41}" destId="{6F959BA6-1670-4CEE-B0A5-C2EA8046C3B5}" srcOrd="2" destOrd="0" presId="urn:microsoft.com/office/officeart/2018/2/layout/IconVerticalSolidList"/>
    <dgm:cxn modelId="{4075937D-F041-489E-A0AF-F0BD5CDF7F6F}" type="presParOf" srcId="{750D128F-75A9-4DC6-BC4D-579BD5B4FA41}" destId="{18E6B924-F1D0-4729-A268-C0E479D84B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D9CBAA-0008-4016-9041-34260EFCA76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48A1FC-C2C5-4C13-813B-CBEF3E0C3EFE}">
      <dgm:prSet/>
      <dgm:spPr/>
      <dgm:t>
        <a:bodyPr/>
        <a:lstStyle/>
        <a:p>
          <a:r>
            <a:rPr lang="en-US"/>
            <a:t>Security Issues</a:t>
          </a:r>
        </a:p>
      </dgm:t>
    </dgm:pt>
    <dgm:pt modelId="{EE894607-F74C-4689-9764-CE6184F6DE52}" type="parTrans" cxnId="{877FA42D-9E43-47F3-9F6A-E9B0578CA847}">
      <dgm:prSet/>
      <dgm:spPr/>
      <dgm:t>
        <a:bodyPr/>
        <a:lstStyle/>
        <a:p>
          <a:endParaRPr lang="en-US"/>
        </a:p>
      </dgm:t>
    </dgm:pt>
    <dgm:pt modelId="{826A034E-BEF6-4488-888F-23BEEDA5EFCC}" type="sibTrans" cxnId="{877FA42D-9E43-47F3-9F6A-E9B0578CA847}">
      <dgm:prSet/>
      <dgm:spPr/>
      <dgm:t>
        <a:bodyPr/>
        <a:lstStyle/>
        <a:p>
          <a:endParaRPr lang="en-US"/>
        </a:p>
      </dgm:t>
    </dgm:pt>
    <dgm:pt modelId="{DCE8EBFA-4254-4ECC-AE87-2275D4BAE79B}">
      <dgm:prSet/>
      <dgm:spPr/>
      <dgm:t>
        <a:bodyPr/>
        <a:lstStyle/>
        <a:p>
          <a:r>
            <a:rPr lang="en-US"/>
            <a:t>Vulnerabilities to hacks and cyber-attacks</a:t>
          </a:r>
        </a:p>
      </dgm:t>
    </dgm:pt>
    <dgm:pt modelId="{DBFAEFA7-CC98-4F4E-B291-E062CA376156}" type="parTrans" cxnId="{64A403D7-280F-469D-9F97-082EAFEFC6BD}">
      <dgm:prSet/>
      <dgm:spPr/>
      <dgm:t>
        <a:bodyPr/>
        <a:lstStyle/>
        <a:p>
          <a:endParaRPr lang="en-US"/>
        </a:p>
      </dgm:t>
    </dgm:pt>
    <dgm:pt modelId="{EC09A735-CAF8-4006-8F7B-F885E29F0AF8}" type="sibTrans" cxnId="{64A403D7-280F-469D-9F97-082EAFEFC6BD}">
      <dgm:prSet/>
      <dgm:spPr/>
      <dgm:t>
        <a:bodyPr/>
        <a:lstStyle/>
        <a:p>
          <a:endParaRPr lang="en-US"/>
        </a:p>
      </dgm:t>
    </dgm:pt>
    <dgm:pt modelId="{3D2B4F2D-2160-4D45-86EC-E544C16C9497}">
      <dgm:prSet/>
      <dgm:spPr/>
      <dgm:t>
        <a:bodyPr/>
        <a:lstStyle/>
        <a:p>
          <a:r>
            <a:rPr lang="en-US"/>
            <a:t>Risk of ballet tampering and/or manipulation</a:t>
          </a:r>
        </a:p>
      </dgm:t>
    </dgm:pt>
    <dgm:pt modelId="{0F9D3DD5-269B-407A-9339-75F03945AF8D}" type="parTrans" cxnId="{FD9E4852-2259-4F91-A961-9620B3C49C0C}">
      <dgm:prSet/>
      <dgm:spPr/>
      <dgm:t>
        <a:bodyPr/>
        <a:lstStyle/>
        <a:p>
          <a:endParaRPr lang="en-US"/>
        </a:p>
      </dgm:t>
    </dgm:pt>
    <dgm:pt modelId="{64F48FC6-291E-4FCB-AB9D-6AADD3D8F064}" type="sibTrans" cxnId="{FD9E4852-2259-4F91-A961-9620B3C49C0C}">
      <dgm:prSet/>
      <dgm:spPr/>
      <dgm:t>
        <a:bodyPr/>
        <a:lstStyle/>
        <a:p>
          <a:endParaRPr lang="en-US"/>
        </a:p>
      </dgm:t>
    </dgm:pt>
    <dgm:pt modelId="{F9827A47-3E1E-4258-BC92-E98BD1C6E10A}">
      <dgm:prSet/>
      <dgm:spPr/>
      <dgm:t>
        <a:bodyPr/>
        <a:lstStyle/>
        <a:p>
          <a:r>
            <a:rPr lang="en-US"/>
            <a:t>Transparency Issues</a:t>
          </a:r>
        </a:p>
      </dgm:t>
    </dgm:pt>
    <dgm:pt modelId="{F1B4ABA2-5B2E-4C89-8160-3B1EB3E7015D}" type="parTrans" cxnId="{E5D8244E-8F85-4CAA-95A4-254A375DAB72}">
      <dgm:prSet/>
      <dgm:spPr/>
      <dgm:t>
        <a:bodyPr/>
        <a:lstStyle/>
        <a:p>
          <a:endParaRPr lang="en-US"/>
        </a:p>
      </dgm:t>
    </dgm:pt>
    <dgm:pt modelId="{19EE2001-5019-4B40-871C-0393143AF94C}" type="sibTrans" cxnId="{E5D8244E-8F85-4CAA-95A4-254A375DAB72}">
      <dgm:prSet/>
      <dgm:spPr/>
      <dgm:t>
        <a:bodyPr/>
        <a:lstStyle/>
        <a:p>
          <a:endParaRPr lang="en-US"/>
        </a:p>
      </dgm:t>
    </dgm:pt>
    <dgm:pt modelId="{A3364973-5951-4514-8860-655C413D2D3A}">
      <dgm:prSet/>
      <dgm:spPr/>
      <dgm:t>
        <a:bodyPr/>
        <a:lstStyle/>
        <a:p>
          <a:r>
            <a:rPr lang="en-US"/>
            <a:t>Difficulty in verifying that votes are counted correctly</a:t>
          </a:r>
        </a:p>
      </dgm:t>
    </dgm:pt>
    <dgm:pt modelId="{EA989C55-514D-4E60-8ADA-EE2232CF138B}" type="parTrans" cxnId="{7801B53F-F3CB-4B0A-B59A-ADE671EBEAAD}">
      <dgm:prSet/>
      <dgm:spPr/>
      <dgm:t>
        <a:bodyPr/>
        <a:lstStyle/>
        <a:p>
          <a:endParaRPr lang="en-US"/>
        </a:p>
      </dgm:t>
    </dgm:pt>
    <dgm:pt modelId="{3F6FC565-D363-4A3C-9E7A-8029098533FC}" type="sibTrans" cxnId="{7801B53F-F3CB-4B0A-B59A-ADE671EBEAAD}">
      <dgm:prSet/>
      <dgm:spPr/>
      <dgm:t>
        <a:bodyPr/>
        <a:lstStyle/>
        <a:p>
          <a:endParaRPr lang="en-US"/>
        </a:p>
      </dgm:t>
    </dgm:pt>
    <dgm:pt modelId="{441C6285-CD5D-4E5C-B84D-ED600381959B}">
      <dgm:prSet/>
      <dgm:spPr/>
      <dgm:t>
        <a:bodyPr/>
        <a:lstStyle/>
        <a:p>
          <a:r>
            <a:rPr lang="en-US"/>
            <a:t>Accessibility Issues</a:t>
          </a:r>
        </a:p>
      </dgm:t>
    </dgm:pt>
    <dgm:pt modelId="{AE2DD579-815D-4AD2-A0BB-B3687D0C9CEB}" type="parTrans" cxnId="{50F2C1FD-8FB9-441C-AD5D-18D9458E86CD}">
      <dgm:prSet/>
      <dgm:spPr/>
      <dgm:t>
        <a:bodyPr/>
        <a:lstStyle/>
        <a:p>
          <a:endParaRPr lang="en-US"/>
        </a:p>
      </dgm:t>
    </dgm:pt>
    <dgm:pt modelId="{9B5FD766-C3D7-40EE-832E-0222DC82A7CC}" type="sibTrans" cxnId="{50F2C1FD-8FB9-441C-AD5D-18D9458E86CD}">
      <dgm:prSet/>
      <dgm:spPr/>
      <dgm:t>
        <a:bodyPr/>
        <a:lstStyle/>
        <a:p>
          <a:endParaRPr lang="en-US"/>
        </a:p>
      </dgm:t>
    </dgm:pt>
    <dgm:pt modelId="{27A0C857-3DDB-4708-8007-63A6204C757C}">
      <dgm:prSet/>
      <dgm:spPr/>
      <dgm:t>
        <a:bodyPr/>
        <a:lstStyle/>
        <a:p>
          <a:r>
            <a:rPr lang="en-US"/>
            <a:t>Hard for some people to vote due to things like disability or being overseas</a:t>
          </a:r>
        </a:p>
      </dgm:t>
    </dgm:pt>
    <dgm:pt modelId="{633D5023-AB65-4A2A-A396-727A76306A1D}" type="parTrans" cxnId="{C511C42D-8F0D-43F2-84AC-A43F192265F1}">
      <dgm:prSet/>
      <dgm:spPr/>
      <dgm:t>
        <a:bodyPr/>
        <a:lstStyle/>
        <a:p>
          <a:endParaRPr lang="en-US"/>
        </a:p>
      </dgm:t>
    </dgm:pt>
    <dgm:pt modelId="{C705AE5E-24C8-4B78-9C8A-DD90AB0F1C64}" type="sibTrans" cxnId="{C511C42D-8F0D-43F2-84AC-A43F192265F1}">
      <dgm:prSet/>
      <dgm:spPr/>
      <dgm:t>
        <a:bodyPr/>
        <a:lstStyle/>
        <a:p>
          <a:endParaRPr lang="en-US"/>
        </a:p>
      </dgm:t>
    </dgm:pt>
    <dgm:pt modelId="{DB78D2D2-CC87-4EB3-B922-1840EA5C26D8}">
      <dgm:prSet/>
      <dgm:spPr/>
      <dgm:t>
        <a:bodyPr/>
        <a:lstStyle/>
        <a:p>
          <a:r>
            <a:rPr lang="en-US"/>
            <a:t>Slow Processes</a:t>
          </a:r>
        </a:p>
      </dgm:t>
    </dgm:pt>
    <dgm:pt modelId="{6DB8DAB2-C6B8-4537-8AA7-F92A3AE344D7}" type="parTrans" cxnId="{E0D021FA-FFCB-4430-89DC-876C7C6C2FA7}">
      <dgm:prSet/>
      <dgm:spPr/>
      <dgm:t>
        <a:bodyPr/>
        <a:lstStyle/>
        <a:p>
          <a:endParaRPr lang="en-US"/>
        </a:p>
      </dgm:t>
    </dgm:pt>
    <dgm:pt modelId="{9EFA934A-F76C-4A66-94BD-B11FA09E937E}" type="sibTrans" cxnId="{E0D021FA-FFCB-4430-89DC-876C7C6C2FA7}">
      <dgm:prSet/>
      <dgm:spPr/>
      <dgm:t>
        <a:bodyPr/>
        <a:lstStyle/>
        <a:p>
          <a:endParaRPr lang="en-US"/>
        </a:p>
      </dgm:t>
    </dgm:pt>
    <dgm:pt modelId="{99826A97-979E-4603-B400-15A36435179D}">
      <dgm:prSet/>
      <dgm:spPr/>
      <dgm:t>
        <a:bodyPr/>
        <a:lstStyle/>
        <a:p>
          <a:r>
            <a:rPr lang="en-US"/>
            <a:t>Long lines at polling stations and delayed/slow results</a:t>
          </a:r>
        </a:p>
      </dgm:t>
    </dgm:pt>
    <dgm:pt modelId="{6E533582-A715-45CD-B5A8-7EE4AB18905A}" type="parTrans" cxnId="{F0FD8CA1-2615-4FC7-9F0A-A7E77C0412F8}">
      <dgm:prSet/>
      <dgm:spPr/>
      <dgm:t>
        <a:bodyPr/>
        <a:lstStyle/>
        <a:p>
          <a:endParaRPr lang="en-US"/>
        </a:p>
      </dgm:t>
    </dgm:pt>
    <dgm:pt modelId="{C9FD6AAC-CA6C-4136-A0FA-9857A905AA48}" type="sibTrans" cxnId="{F0FD8CA1-2615-4FC7-9F0A-A7E77C0412F8}">
      <dgm:prSet/>
      <dgm:spPr/>
      <dgm:t>
        <a:bodyPr/>
        <a:lstStyle/>
        <a:p>
          <a:endParaRPr lang="en-US"/>
        </a:p>
      </dgm:t>
    </dgm:pt>
    <dgm:pt modelId="{175D45A0-4A7C-46C8-8A6A-F3345763444C}">
      <dgm:prSet/>
      <dgm:spPr/>
      <dgm:t>
        <a:bodyPr/>
        <a:lstStyle/>
        <a:p>
          <a:r>
            <a:rPr lang="en-US"/>
            <a:t>High Costs</a:t>
          </a:r>
        </a:p>
      </dgm:t>
    </dgm:pt>
    <dgm:pt modelId="{8E09187D-83AB-475E-A710-3A83D0B9BBD3}" type="parTrans" cxnId="{A2BE77A1-0827-42E7-9995-39E595A64DC6}">
      <dgm:prSet/>
      <dgm:spPr/>
      <dgm:t>
        <a:bodyPr/>
        <a:lstStyle/>
        <a:p>
          <a:endParaRPr lang="en-US"/>
        </a:p>
      </dgm:t>
    </dgm:pt>
    <dgm:pt modelId="{E36B983C-110A-49D3-9A80-464D11E393EB}" type="sibTrans" cxnId="{A2BE77A1-0827-42E7-9995-39E595A64DC6}">
      <dgm:prSet/>
      <dgm:spPr/>
      <dgm:t>
        <a:bodyPr/>
        <a:lstStyle/>
        <a:p>
          <a:endParaRPr lang="en-US"/>
        </a:p>
      </dgm:t>
    </dgm:pt>
    <dgm:pt modelId="{A3DD4DE4-5370-415F-8DE7-CFED48ED8B0A}">
      <dgm:prSet/>
      <dgm:spPr/>
      <dgm:t>
        <a:bodyPr/>
        <a:lstStyle/>
        <a:p>
          <a:r>
            <a:rPr lang="en-US" dirty="0"/>
            <a:t>Expensive to run elections (staffing, equipment etc.)</a:t>
          </a:r>
        </a:p>
      </dgm:t>
    </dgm:pt>
    <dgm:pt modelId="{6D54832F-B77D-433E-9C2E-A29FBFF10AA5}" type="parTrans" cxnId="{29BBC183-3504-41CB-890B-28DFB0DC4162}">
      <dgm:prSet/>
      <dgm:spPr/>
      <dgm:t>
        <a:bodyPr/>
        <a:lstStyle/>
        <a:p>
          <a:endParaRPr lang="en-US"/>
        </a:p>
      </dgm:t>
    </dgm:pt>
    <dgm:pt modelId="{9B86F8CD-C49C-42E5-A44C-FF5A5BB70145}" type="sibTrans" cxnId="{29BBC183-3504-41CB-890B-28DFB0DC4162}">
      <dgm:prSet/>
      <dgm:spPr/>
      <dgm:t>
        <a:bodyPr/>
        <a:lstStyle/>
        <a:p>
          <a:endParaRPr lang="en-US"/>
        </a:p>
      </dgm:t>
    </dgm:pt>
    <dgm:pt modelId="{09AB3E06-7011-409C-A19F-DB6BB967FF58}" type="pres">
      <dgm:prSet presAssocID="{00D9CBAA-0008-4016-9041-34260EFCA769}" presName="Name0" presStyleCnt="0">
        <dgm:presLayoutVars>
          <dgm:dir/>
          <dgm:animLvl val="lvl"/>
          <dgm:resizeHandles val="exact"/>
        </dgm:presLayoutVars>
      </dgm:prSet>
      <dgm:spPr/>
    </dgm:pt>
    <dgm:pt modelId="{C1F3B70C-7565-4F67-BF6C-35D72BD137B8}" type="pres">
      <dgm:prSet presAssocID="{3548A1FC-C2C5-4C13-813B-CBEF3E0C3EFE}" presName="composite" presStyleCnt="0"/>
      <dgm:spPr/>
    </dgm:pt>
    <dgm:pt modelId="{9DBB35AE-A642-4BED-9819-4B1384A4C5B6}" type="pres">
      <dgm:prSet presAssocID="{3548A1FC-C2C5-4C13-813B-CBEF3E0C3EF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14689E14-50B9-4B14-A8A9-8DD34B154F9A}" type="pres">
      <dgm:prSet presAssocID="{3548A1FC-C2C5-4C13-813B-CBEF3E0C3EFE}" presName="desTx" presStyleLbl="alignAccFollowNode1" presStyleIdx="0" presStyleCnt="5">
        <dgm:presLayoutVars>
          <dgm:bulletEnabled val="1"/>
        </dgm:presLayoutVars>
      </dgm:prSet>
      <dgm:spPr/>
    </dgm:pt>
    <dgm:pt modelId="{F58CD57B-FDBE-4177-9BC0-99FD628310E3}" type="pres">
      <dgm:prSet presAssocID="{826A034E-BEF6-4488-888F-23BEEDA5EFCC}" presName="space" presStyleCnt="0"/>
      <dgm:spPr/>
    </dgm:pt>
    <dgm:pt modelId="{5C1B6635-5BF4-4155-BCD8-319AFF8AE42C}" type="pres">
      <dgm:prSet presAssocID="{F9827A47-3E1E-4258-BC92-E98BD1C6E10A}" presName="composite" presStyleCnt="0"/>
      <dgm:spPr/>
    </dgm:pt>
    <dgm:pt modelId="{BEE2444D-AAEE-46E2-AF5E-B58B94D9F987}" type="pres">
      <dgm:prSet presAssocID="{F9827A47-3E1E-4258-BC92-E98BD1C6E10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7E20FDE1-67F7-4FEE-9030-21AF4205063F}" type="pres">
      <dgm:prSet presAssocID="{F9827A47-3E1E-4258-BC92-E98BD1C6E10A}" presName="desTx" presStyleLbl="alignAccFollowNode1" presStyleIdx="1" presStyleCnt="5">
        <dgm:presLayoutVars>
          <dgm:bulletEnabled val="1"/>
        </dgm:presLayoutVars>
      </dgm:prSet>
      <dgm:spPr/>
    </dgm:pt>
    <dgm:pt modelId="{4AA42CCD-F625-49B8-BD4A-436A1B70F9A2}" type="pres">
      <dgm:prSet presAssocID="{19EE2001-5019-4B40-871C-0393143AF94C}" presName="space" presStyleCnt="0"/>
      <dgm:spPr/>
    </dgm:pt>
    <dgm:pt modelId="{B1082218-1FBB-490A-A51F-6762C645C4E9}" type="pres">
      <dgm:prSet presAssocID="{441C6285-CD5D-4E5C-B84D-ED600381959B}" presName="composite" presStyleCnt="0"/>
      <dgm:spPr/>
    </dgm:pt>
    <dgm:pt modelId="{F6428143-4E3E-47B0-ACA8-95A1EB0D0DE3}" type="pres">
      <dgm:prSet presAssocID="{441C6285-CD5D-4E5C-B84D-ED600381959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1DE402F2-CB35-4486-BED9-0341A0762CD1}" type="pres">
      <dgm:prSet presAssocID="{441C6285-CD5D-4E5C-B84D-ED600381959B}" presName="desTx" presStyleLbl="alignAccFollowNode1" presStyleIdx="2" presStyleCnt="5">
        <dgm:presLayoutVars>
          <dgm:bulletEnabled val="1"/>
        </dgm:presLayoutVars>
      </dgm:prSet>
      <dgm:spPr/>
    </dgm:pt>
    <dgm:pt modelId="{E524E69E-BC44-4E56-A8BD-A5C687AF2F5D}" type="pres">
      <dgm:prSet presAssocID="{9B5FD766-C3D7-40EE-832E-0222DC82A7CC}" presName="space" presStyleCnt="0"/>
      <dgm:spPr/>
    </dgm:pt>
    <dgm:pt modelId="{261CF15B-E613-4B3F-8983-06505EEEE336}" type="pres">
      <dgm:prSet presAssocID="{DB78D2D2-CC87-4EB3-B922-1840EA5C26D8}" presName="composite" presStyleCnt="0"/>
      <dgm:spPr/>
    </dgm:pt>
    <dgm:pt modelId="{6A4A9CF8-188E-4805-AC91-6797C23E518C}" type="pres">
      <dgm:prSet presAssocID="{DB78D2D2-CC87-4EB3-B922-1840EA5C26D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C4BCD903-4EB3-4B6A-93F1-FF76552A5F1B}" type="pres">
      <dgm:prSet presAssocID="{DB78D2D2-CC87-4EB3-B922-1840EA5C26D8}" presName="desTx" presStyleLbl="alignAccFollowNode1" presStyleIdx="3" presStyleCnt="5">
        <dgm:presLayoutVars>
          <dgm:bulletEnabled val="1"/>
        </dgm:presLayoutVars>
      </dgm:prSet>
      <dgm:spPr/>
    </dgm:pt>
    <dgm:pt modelId="{286B3315-875F-4B2C-8012-D116B990A684}" type="pres">
      <dgm:prSet presAssocID="{9EFA934A-F76C-4A66-94BD-B11FA09E937E}" presName="space" presStyleCnt="0"/>
      <dgm:spPr/>
    </dgm:pt>
    <dgm:pt modelId="{78705AFE-2ABE-4248-A73E-8CA7C2EB8B3D}" type="pres">
      <dgm:prSet presAssocID="{175D45A0-4A7C-46C8-8A6A-F3345763444C}" presName="composite" presStyleCnt="0"/>
      <dgm:spPr/>
    </dgm:pt>
    <dgm:pt modelId="{04D7F48C-1A22-4039-8CAC-2484B63BDFE6}" type="pres">
      <dgm:prSet presAssocID="{175D45A0-4A7C-46C8-8A6A-F3345763444C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0D134BF-4A27-4711-817B-2C027B628B28}" type="pres">
      <dgm:prSet presAssocID="{175D45A0-4A7C-46C8-8A6A-F3345763444C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E3DFD40B-A841-43C0-9ADB-467CADE4D34A}" type="presOf" srcId="{DCE8EBFA-4254-4ECC-AE87-2275D4BAE79B}" destId="{14689E14-50B9-4B14-A8A9-8DD34B154F9A}" srcOrd="0" destOrd="0" presId="urn:microsoft.com/office/officeart/2005/8/layout/hList1"/>
    <dgm:cxn modelId="{0249D925-55CE-43F8-AE36-DACA874BCF08}" type="presOf" srcId="{DB78D2D2-CC87-4EB3-B922-1840EA5C26D8}" destId="{6A4A9CF8-188E-4805-AC91-6797C23E518C}" srcOrd="0" destOrd="0" presId="urn:microsoft.com/office/officeart/2005/8/layout/hList1"/>
    <dgm:cxn modelId="{877FA42D-9E43-47F3-9F6A-E9B0578CA847}" srcId="{00D9CBAA-0008-4016-9041-34260EFCA769}" destId="{3548A1FC-C2C5-4C13-813B-CBEF3E0C3EFE}" srcOrd="0" destOrd="0" parTransId="{EE894607-F74C-4689-9764-CE6184F6DE52}" sibTransId="{826A034E-BEF6-4488-888F-23BEEDA5EFCC}"/>
    <dgm:cxn modelId="{C511C42D-8F0D-43F2-84AC-A43F192265F1}" srcId="{441C6285-CD5D-4E5C-B84D-ED600381959B}" destId="{27A0C857-3DDB-4708-8007-63A6204C757C}" srcOrd="0" destOrd="0" parTransId="{633D5023-AB65-4A2A-A396-727A76306A1D}" sibTransId="{C705AE5E-24C8-4B78-9C8A-DD90AB0F1C64}"/>
    <dgm:cxn modelId="{7801B53F-F3CB-4B0A-B59A-ADE671EBEAAD}" srcId="{F9827A47-3E1E-4258-BC92-E98BD1C6E10A}" destId="{A3364973-5951-4514-8860-655C413D2D3A}" srcOrd="0" destOrd="0" parTransId="{EA989C55-514D-4E60-8ADA-EE2232CF138B}" sibTransId="{3F6FC565-D363-4A3C-9E7A-8029098533FC}"/>
    <dgm:cxn modelId="{5731094A-E7A4-4490-93BB-D288DA00C71F}" type="presOf" srcId="{A3364973-5951-4514-8860-655C413D2D3A}" destId="{7E20FDE1-67F7-4FEE-9030-21AF4205063F}" srcOrd="0" destOrd="0" presId="urn:microsoft.com/office/officeart/2005/8/layout/hList1"/>
    <dgm:cxn modelId="{E5D8244E-8F85-4CAA-95A4-254A375DAB72}" srcId="{00D9CBAA-0008-4016-9041-34260EFCA769}" destId="{F9827A47-3E1E-4258-BC92-E98BD1C6E10A}" srcOrd="1" destOrd="0" parTransId="{F1B4ABA2-5B2E-4C89-8160-3B1EB3E7015D}" sibTransId="{19EE2001-5019-4B40-871C-0393143AF94C}"/>
    <dgm:cxn modelId="{F8E04B50-54BC-47C3-A131-E3176C0B1146}" type="presOf" srcId="{3548A1FC-C2C5-4C13-813B-CBEF3E0C3EFE}" destId="{9DBB35AE-A642-4BED-9819-4B1384A4C5B6}" srcOrd="0" destOrd="0" presId="urn:microsoft.com/office/officeart/2005/8/layout/hList1"/>
    <dgm:cxn modelId="{FD9E4852-2259-4F91-A961-9620B3C49C0C}" srcId="{3548A1FC-C2C5-4C13-813B-CBEF3E0C3EFE}" destId="{3D2B4F2D-2160-4D45-86EC-E544C16C9497}" srcOrd="1" destOrd="0" parTransId="{0F9D3DD5-269B-407A-9339-75F03945AF8D}" sibTransId="{64F48FC6-291E-4FCB-AB9D-6AADD3D8F064}"/>
    <dgm:cxn modelId="{29BBC183-3504-41CB-890B-28DFB0DC4162}" srcId="{175D45A0-4A7C-46C8-8A6A-F3345763444C}" destId="{A3DD4DE4-5370-415F-8DE7-CFED48ED8B0A}" srcOrd="0" destOrd="0" parTransId="{6D54832F-B77D-433E-9C2E-A29FBFF10AA5}" sibTransId="{9B86F8CD-C49C-42E5-A44C-FF5A5BB70145}"/>
    <dgm:cxn modelId="{D544D284-C7EE-4B8D-9865-783CBDB889A6}" type="presOf" srcId="{3D2B4F2D-2160-4D45-86EC-E544C16C9497}" destId="{14689E14-50B9-4B14-A8A9-8DD34B154F9A}" srcOrd="0" destOrd="1" presId="urn:microsoft.com/office/officeart/2005/8/layout/hList1"/>
    <dgm:cxn modelId="{9085D591-25B6-4982-A9CE-B15601E96A68}" type="presOf" srcId="{441C6285-CD5D-4E5C-B84D-ED600381959B}" destId="{F6428143-4E3E-47B0-ACA8-95A1EB0D0DE3}" srcOrd="0" destOrd="0" presId="urn:microsoft.com/office/officeart/2005/8/layout/hList1"/>
    <dgm:cxn modelId="{A2BE77A1-0827-42E7-9995-39E595A64DC6}" srcId="{00D9CBAA-0008-4016-9041-34260EFCA769}" destId="{175D45A0-4A7C-46C8-8A6A-F3345763444C}" srcOrd="4" destOrd="0" parTransId="{8E09187D-83AB-475E-A710-3A83D0B9BBD3}" sibTransId="{E36B983C-110A-49D3-9A80-464D11E393EB}"/>
    <dgm:cxn modelId="{F0FD8CA1-2615-4FC7-9F0A-A7E77C0412F8}" srcId="{DB78D2D2-CC87-4EB3-B922-1840EA5C26D8}" destId="{99826A97-979E-4603-B400-15A36435179D}" srcOrd="0" destOrd="0" parTransId="{6E533582-A715-45CD-B5A8-7EE4AB18905A}" sibTransId="{C9FD6AAC-CA6C-4136-A0FA-9857A905AA48}"/>
    <dgm:cxn modelId="{F85113AA-4B08-4979-9E91-230E47B18387}" type="presOf" srcId="{F9827A47-3E1E-4258-BC92-E98BD1C6E10A}" destId="{BEE2444D-AAEE-46E2-AF5E-B58B94D9F987}" srcOrd="0" destOrd="0" presId="urn:microsoft.com/office/officeart/2005/8/layout/hList1"/>
    <dgm:cxn modelId="{7C440CB8-7151-4939-8FFC-DE083F329078}" type="presOf" srcId="{175D45A0-4A7C-46C8-8A6A-F3345763444C}" destId="{04D7F48C-1A22-4039-8CAC-2484B63BDFE6}" srcOrd="0" destOrd="0" presId="urn:microsoft.com/office/officeart/2005/8/layout/hList1"/>
    <dgm:cxn modelId="{C1BF1CD1-5B80-4BAD-8ADD-CBB27392AF79}" type="presOf" srcId="{27A0C857-3DDB-4708-8007-63A6204C757C}" destId="{1DE402F2-CB35-4486-BED9-0341A0762CD1}" srcOrd="0" destOrd="0" presId="urn:microsoft.com/office/officeart/2005/8/layout/hList1"/>
    <dgm:cxn modelId="{ABFB73D2-E0E6-4C76-85C3-C7D604812262}" type="presOf" srcId="{99826A97-979E-4603-B400-15A36435179D}" destId="{C4BCD903-4EB3-4B6A-93F1-FF76552A5F1B}" srcOrd="0" destOrd="0" presId="urn:microsoft.com/office/officeart/2005/8/layout/hList1"/>
    <dgm:cxn modelId="{64A403D7-280F-469D-9F97-082EAFEFC6BD}" srcId="{3548A1FC-C2C5-4C13-813B-CBEF3E0C3EFE}" destId="{DCE8EBFA-4254-4ECC-AE87-2275D4BAE79B}" srcOrd="0" destOrd="0" parTransId="{DBFAEFA7-CC98-4F4E-B291-E062CA376156}" sibTransId="{EC09A735-CAF8-4006-8F7B-F885E29F0AF8}"/>
    <dgm:cxn modelId="{E0D021FA-FFCB-4430-89DC-876C7C6C2FA7}" srcId="{00D9CBAA-0008-4016-9041-34260EFCA769}" destId="{DB78D2D2-CC87-4EB3-B922-1840EA5C26D8}" srcOrd="3" destOrd="0" parTransId="{6DB8DAB2-C6B8-4537-8AA7-F92A3AE344D7}" sibTransId="{9EFA934A-F76C-4A66-94BD-B11FA09E937E}"/>
    <dgm:cxn modelId="{50BBD7FC-EB5C-4EBA-B236-B2253D3D40F5}" type="presOf" srcId="{A3DD4DE4-5370-415F-8DE7-CFED48ED8B0A}" destId="{F0D134BF-4A27-4711-817B-2C027B628B28}" srcOrd="0" destOrd="0" presId="urn:microsoft.com/office/officeart/2005/8/layout/hList1"/>
    <dgm:cxn modelId="{59B042FD-E604-47E9-8E37-7F4DB6E79E81}" type="presOf" srcId="{00D9CBAA-0008-4016-9041-34260EFCA769}" destId="{09AB3E06-7011-409C-A19F-DB6BB967FF58}" srcOrd="0" destOrd="0" presId="urn:microsoft.com/office/officeart/2005/8/layout/hList1"/>
    <dgm:cxn modelId="{50F2C1FD-8FB9-441C-AD5D-18D9458E86CD}" srcId="{00D9CBAA-0008-4016-9041-34260EFCA769}" destId="{441C6285-CD5D-4E5C-B84D-ED600381959B}" srcOrd="2" destOrd="0" parTransId="{AE2DD579-815D-4AD2-A0BB-B3687D0C9CEB}" sibTransId="{9B5FD766-C3D7-40EE-832E-0222DC82A7CC}"/>
    <dgm:cxn modelId="{3FC222D6-DDED-45A5-8571-FCDFDACFA427}" type="presParOf" srcId="{09AB3E06-7011-409C-A19F-DB6BB967FF58}" destId="{C1F3B70C-7565-4F67-BF6C-35D72BD137B8}" srcOrd="0" destOrd="0" presId="urn:microsoft.com/office/officeart/2005/8/layout/hList1"/>
    <dgm:cxn modelId="{E6B4EEEC-8396-432B-979A-F7EAF69BE390}" type="presParOf" srcId="{C1F3B70C-7565-4F67-BF6C-35D72BD137B8}" destId="{9DBB35AE-A642-4BED-9819-4B1384A4C5B6}" srcOrd="0" destOrd="0" presId="urn:microsoft.com/office/officeart/2005/8/layout/hList1"/>
    <dgm:cxn modelId="{C7FD7AFB-0950-4FE4-A672-73E05D0BE8CD}" type="presParOf" srcId="{C1F3B70C-7565-4F67-BF6C-35D72BD137B8}" destId="{14689E14-50B9-4B14-A8A9-8DD34B154F9A}" srcOrd="1" destOrd="0" presId="urn:microsoft.com/office/officeart/2005/8/layout/hList1"/>
    <dgm:cxn modelId="{7BC52233-C5C5-46DD-B209-E073DA604AF6}" type="presParOf" srcId="{09AB3E06-7011-409C-A19F-DB6BB967FF58}" destId="{F58CD57B-FDBE-4177-9BC0-99FD628310E3}" srcOrd="1" destOrd="0" presId="urn:microsoft.com/office/officeart/2005/8/layout/hList1"/>
    <dgm:cxn modelId="{3E078EC8-84B0-4070-8342-F3F1D0F24DB1}" type="presParOf" srcId="{09AB3E06-7011-409C-A19F-DB6BB967FF58}" destId="{5C1B6635-5BF4-4155-BCD8-319AFF8AE42C}" srcOrd="2" destOrd="0" presId="urn:microsoft.com/office/officeart/2005/8/layout/hList1"/>
    <dgm:cxn modelId="{CECF893E-5807-40B2-8C6C-284C8292F235}" type="presParOf" srcId="{5C1B6635-5BF4-4155-BCD8-319AFF8AE42C}" destId="{BEE2444D-AAEE-46E2-AF5E-B58B94D9F987}" srcOrd="0" destOrd="0" presId="urn:microsoft.com/office/officeart/2005/8/layout/hList1"/>
    <dgm:cxn modelId="{5D3DC48D-38AE-41D6-972A-B1A72A588BB6}" type="presParOf" srcId="{5C1B6635-5BF4-4155-BCD8-319AFF8AE42C}" destId="{7E20FDE1-67F7-4FEE-9030-21AF4205063F}" srcOrd="1" destOrd="0" presId="urn:microsoft.com/office/officeart/2005/8/layout/hList1"/>
    <dgm:cxn modelId="{80AF4622-5FD1-403A-A62B-2DFC8EC28080}" type="presParOf" srcId="{09AB3E06-7011-409C-A19F-DB6BB967FF58}" destId="{4AA42CCD-F625-49B8-BD4A-436A1B70F9A2}" srcOrd="3" destOrd="0" presId="urn:microsoft.com/office/officeart/2005/8/layout/hList1"/>
    <dgm:cxn modelId="{ADD01930-70EF-418E-8F15-2DB1C60E7000}" type="presParOf" srcId="{09AB3E06-7011-409C-A19F-DB6BB967FF58}" destId="{B1082218-1FBB-490A-A51F-6762C645C4E9}" srcOrd="4" destOrd="0" presId="urn:microsoft.com/office/officeart/2005/8/layout/hList1"/>
    <dgm:cxn modelId="{72137898-E478-4D2B-A062-3FCB292595AD}" type="presParOf" srcId="{B1082218-1FBB-490A-A51F-6762C645C4E9}" destId="{F6428143-4E3E-47B0-ACA8-95A1EB0D0DE3}" srcOrd="0" destOrd="0" presId="urn:microsoft.com/office/officeart/2005/8/layout/hList1"/>
    <dgm:cxn modelId="{995F6A62-93A6-4674-BBA1-B8383E51410B}" type="presParOf" srcId="{B1082218-1FBB-490A-A51F-6762C645C4E9}" destId="{1DE402F2-CB35-4486-BED9-0341A0762CD1}" srcOrd="1" destOrd="0" presId="urn:microsoft.com/office/officeart/2005/8/layout/hList1"/>
    <dgm:cxn modelId="{4526BB07-E105-45B8-8591-C68C218FB424}" type="presParOf" srcId="{09AB3E06-7011-409C-A19F-DB6BB967FF58}" destId="{E524E69E-BC44-4E56-A8BD-A5C687AF2F5D}" srcOrd="5" destOrd="0" presId="urn:microsoft.com/office/officeart/2005/8/layout/hList1"/>
    <dgm:cxn modelId="{2C898146-9986-429E-AE3A-12398092B220}" type="presParOf" srcId="{09AB3E06-7011-409C-A19F-DB6BB967FF58}" destId="{261CF15B-E613-4B3F-8983-06505EEEE336}" srcOrd="6" destOrd="0" presId="urn:microsoft.com/office/officeart/2005/8/layout/hList1"/>
    <dgm:cxn modelId="{A0C49854-64D4-4CC5-B784-B8D85F89E6BE}" type="presParOf" srcId="{261CF15B-E613-4B3F-8983-06505EEEE336}" destId="{6A4A9CF8-188E-4805-AC91-6797C23E518C}" srcOrd="0" destOrd="0" presId="urn:microsoft.com/office/officeart/2005/8/layout/hList1"/>
    <dgm:cxn modelId="{6A3214DD-F1A5-4064-8C06-8FAA68FA45D6}" type="presParOf" srcId="{261CF15B-E613-4B3F-8983-06505EEEE336}" destId="{C4BCD903-4EB3-4B6A-93F1-FF76552A5F1B}" srcOrd="1" destOrd="0" presId="urn:microsoft.com/office/officeart/2005/8/layout/hList1"/>
    <dgm:cxn modelId="{616492B7-C7C6-4C7B-B402-99E437CBF8D8}" type="presParOf" srcId="{09AB3E06-7011-409C-A19F-DB6BB967FF58}" destId="{286B3315-875F-4B2C-8012-D116B990A684}" srcOrd="7" destOrd="0" presId="urn:microsoft.com/office/officeart/2005/8/layout/hList1"/>
    <dgm:cxn modelId="{1D1489A9-86D1-47B8-95A0-0AF2B32103B8}" type="presParOf" srcId="{09AB3E06-7011-409C-A19F-DB6BB967FF58}" destId="{78705AFE-2ABE-4248-A73E-8CA7C2EB8B3D}" srcOrd="8" destOrd="0" presId="urn:microsoft.com/office/officeart/2005/8/layout/hList1"/>
    <dgm:cxn modelId="{C9AF36E5-AAC8-4261-9F76-2E05069A555D}" type="presParOf" srcId="{78705AFE-2ABE-4248-A73E-8CA7C2EB8B3D}" destId="{04D7F48C-1A22-4039-8CAC-2484B63BDFE6}" srcOrd="0" destOrd="0" presId="urn:microsoft.com/office/officeart/2005/8/layout/hList1"/>
    <dgm:cxn modelId="{868B173A-BDFB-4CA6-8E49-F2C477B5690A}" type="presParOf" srcId="{78705AFE-2ABE-4248-A73E-8CA7C2EB8B3D}" destId="{F0D134BF-4A27-4711-817B-2C027B628B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D8219-790B-40EA-806A-28480E22DD37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18960-45EB-4854-AC5D-67C86EFCE1B1}">
      <dsp:nvSpPr>
        <dsp:cNvPr id="0" name=""/>
        <dsp:cNvSpPr/>
      </dsp:nvSpPr>
      <dsp:spPr>
        <a:xfrm>
          <a:off x="0" y="703"/>
          <a:ext cx="6373813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Introduction</a:t>
          </a:r>
        </a:p>
      </dsp:txBody>
      <dsp:txXfrm>
        <a:off x="0" y="703"/>
        <a:ext cx="6373813" cy="575804"/>
      </dsp:txXfrm>
    </dsp:sp>
    <dsp:sp modelId="{795759DC-F6D9-4221-8709-2AD6F5FF816D}">
      <dsp:nvSpPr>
        <dsp:cNvPr id="0" name=""/>
        <dsp:cNvSpPr/>
      </dsp:nvSpPr>
      <dsp:spPr>
        <a:xfrm>
          <a:off x="0" y="576507"/>
          <a:ext cx="6373813" cy="0"/>
        </a:xfrm>
        <a:prstGeom prst="line">
          <a:avLst/>
        </a:prstGeom>
        <a:solidFill>
          <a:schemeClr val="accent2">
            <a:hueOff val="166097"/>
            <a:satOff val="-46"/>
            <a:lumOff val="784"/>
            <a:alphaOff val="0"/>
          </a:schemeClr>
        </a:solidFill>
        <a:ln w="12700" cap="flat" cmpd="sng" algn="ctr">
          <a:solidFill>
            <a:schemeClr val="accent2">
              <a:hueOff val="166097"/>
              <a:satOff val="-46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9D99A-B841-46E0-994D-2198F8F77837}">
      <dsp:nvSpPr>
        <dsp:cNvPr id="0" name=""/>
        <dsp:cNvSpPr/>
      </dsp:nvSpPr>
      <dsp:spPr>
        <a:xfrm>
          <a:off x="0" y="576507"/>
          <a:ext cx="6373813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Blockchain?</a:t>
          </a:r>
        </a:p>
      </dsp:txBody>
      <dsp:txXfrm>
        <a:off x="0" y="576507"/>
        <a:ext cx="6373813" cy="575804"/>
      </dsp:txXfrm>
    </dsp:sp>
    <dsp:sp modelId="{AD1CAB21-1982-4331-84D5-33A23AFD6A85}">
      <dsp:nvSpPr>
        <dsp:cNvPr id="0" name=""/>
        <dsp:cNvSpPr/>
      </dsp:nvSpPr>
      <dsp:spPr>
        <a:xfrm>
          <a:off x="0" y="1152311"/>
          <a:ext cx="6373813" cy="0"/>
        </a:xfrm>
        <a:prstGeom prst="line">
          <a:avLst/>
        </a:prstGeom>
        <a:solidFill>
          <a:schemeClr val="accent2">
            <a:hueOff val="332195"/>
            <a:satOff val="-93"/>
            <a:lumOff val="1568"/>
            <a:alphaOff val="0"/>
          </a:schemeClr>
        </a:solidFill>
        <a:ln w="12700" cap="flat" cmpd="sng" algn="ctr">
          <a:solidFill>
            <a:schemeClr val="accent2">
              <a:hueOff val="332195"/>
              <a:satOff val="-93"/>
              <a:lumOff val="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22720-3F13-40F2-A560-54FA7D40569D}">
      <dsp:nvSpPr>
        <dsp:cNvPr id="0" name=""/>
        <dsp:cNvSpPr/>
      </dsp:nvSpPr>
      <dsp:spPr>
        <a:xfrm>
          <a:off x="0" y="1152311"/>
          <a:ext cx="6373813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Blockchain Works</a:t>
          </a:r>
        </a:p>
      </dsp:txBody>
      <dsp:txXfrm>
        <a:off x="0" y="1152311"/>
        <a:ext cx="6373813" cy="575804"/>
      </dsp:txXfrm>
    </dsp:sp>
    <dsp:sp modelId="{FB129EF0-BDB4-46F7-9ADD-B6B1533BE066}">
      <dsp:nvSpPr>
        <dsp:cNvPr id="0" name=""/>
        <dsp:cNvSpPr/>
      </dsp:nvSpPr>
      <dsp:spPr>
        <a:xfrm>
          <a:off x="0" y="1728116"/>
          <a:ext cx="6373813" cy="0"/>
        </a:xfrm>
        <a:prstGeom prst="line">
          <a:avLst/>
        </a:prstGeom>
        <a:solidFill>
          <a:schemeClr val="accent2">
            <a:hueOff val="498292"/>
            <a:satOff val="-139"/>
            <a:lumOff val="2353"/>
            <a:alphaOff val="0"/>
          </a:schemeClr>
        </a:solidFill>
        <a:ln w="12700" cap="flat" cmpd="sng" algn="ctr">
          <a:solidFill>
            <a:schemeClr val="accent2">
              <a:hueOff val="498292"/>
              <a:satOff val="-139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22CAD-2585-40AE-B4C8-7B4D004CDDD2}">
      <dsp:nvSpPr>
        <dsp:cNvPr id="0" name=""/>
        <dsp:cNvSpPr/>
      </dsp:nvSpPr>
      <dsp:spPr>
        <a:xfrm>
          <a:off x="0" y="1728116"/>
          <a:ext cx="6373813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Current Challenges in Voting Systems</a:t>
          </a:r>
        </a:p>
      </dsp:txBody>
      <dsp:txXfrm>
        <a:off x="0" y="1728116"/>
        <a:ext cx="6373813" cy="575804"/>
      </dsp:txXfrm>
    </dsp:sp>
    <dsp:sp modelId="{066C5524-1023-4DC0-A19C-62BDF80327BD}">
      <dsp:nvSpPr>
        <dsp:cNvPr id="0" name=""/>
        <dsp:cNvSpPr/>
      </dsp:nvSpPr>
      <dsp:spPr>
        <a:xfrm>
          <a:off x="0" y="2303920"/>
          <a:ext cx="6373813" cy="0"/>
        </a:xfrm>
        <a:prstGeom prst="line">
          <a:avLst/>
        </a:prstGeom>
        <a:solidFill>
          <a:schemeClr val="accent2">
            <a:hueOff val="664390"/>
            <a:satOff val="-186"/>
            <a:lumOff val="3137"/>
            <a:alphaOff val="0"/>
          </a:schemeClr>
        </a:solidFill>
        <a:ln w="12700" cap="flat" cmpd="sng" algn="ctr">
          <a:solidFill>
            <a:schemeClr val="accent2">
              <a:hueOff val="664390"/>
              <a:satOff val="-186"/>
              <a:lumOff val="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6FB76-807A-4B5E-BC26-BE324667073E}">
      <dsp:nvSpPr>
        <dsp:cNvPr id="0" name=""/>
        <dsp:cNvSpPr/>
      </dsp:nvSpPr>
      <dsp:spPr>
        <a:xfrm>
          <a:off x="0" y="2303920"/>
          <a:ext cx="6373813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Blockchain Solutions for Voting</a:t>
          </a:r>
        </a:p>
      </dsp:txBody>
      <dsp:txXfrm>
        <a:off x="0" y="2303920"/>
        <a:ext cx="6373813" cy="575804"/>
      </dsp:txXfrm>
    </dsp:sp>
    <dsp:sp modelId="{0A910CCB-6A13-4AC8-BA20-5C5DBE908BAA}">
      <dsp:nvSpPr>
        <dsp:cNvPr id="0" name=""/>
        <dsp:cNvSpPr/>
      </dsp:nvSpPr>
      <dsp:spPr>
        <a:xfrm>
          <a:off x="0" y="2879724"/>
          <a:ext cx="6373813" cy="0"/>
        </a:xfrm>
        <a:prstGeom prst="line">
          <a:avLst/>
        </a:prstGeom>
        <a:solidFill>
          <a:schemeClr val="accent2">
            <a:hueOff val="830487"/>
            <a:satOff val="-232"/>
            <a:lumOff val="3921"/>
            <a:alphaOff val="0"/>
          </a:schemeClr>
        </a:solidFill>
        <a:ln w="12700" cap="flat" cmpd="sng" algn="ctr">
          <a:solidFill>
            <a:schemeClr val="accent2">
              <a:hueOff val="830487"/>
              <a:satOff val="-232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96974-01E8-4BF8-9AC4-C5A6255D3C9E}">
      <dsp:nvSpPr>
        <dsp:cNvPr id="0" name=""/>
        <dsp:cNvSpPr/>
      </dsp:nvSpPr>
      <dsp:spPr>
        <a:xfrm>
          <a:off x="0" y="2879725"/>
          <a:ext cx="6373813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Benefits of Blockchain-Based Voting Systems</a:t>
          </a:r>
        </a:p>
      </dsp:txBody>
      <dsp:txXfrm>
        <a:off x="0" y="2879725"/>
        <a:ext cx="6373813" cy="575804"/>
      </dsp:txXfrm>
    </dsp:sp>
    <dsp:sp modelId="{9B9A78FB-B222-4735-A772-959417BE3D3B}">
      <dsp:nvSpPr>
        <dsp:cNvPr id="0" name=""/>
        <dsp:cNvSpPr/>
      </dsp:nvSpPr>
      <dsp:spPr>
        <a:xfrm>
          <a:off x="0" y="3455529"/>
          <a:ext cx="6373813" cy="0"/>
        </a:xfrm>
        <a:prstGeom prst="line">
          <a:avLst/>
        </a:prstGeom>
        <a:solidFill>
          <a:schemeClr val="accent2">
            <a:hueOff val="996584"/>
            <a:satOff val="-279"/>
            <a:lumOff val="4705"/>
            <a:alphaOff val="0"/>
          </a:schemeClr>
        </a:solidFill>
        <a:ln w="12700" cap="flat" cmpd="sng" algn="ctr">
          <a:solidFill>
            <a:schemeClr val="accent2">
              <a:hueOff val="996584"/>
              <a:satOff val="-279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005B5-09F4-4DDD-AEF6-0C4DDBFAFC6B}">
      <dsp:nvSpPr>
        <dsp:cNvPr id="0" name=""/>
        <dsp:cNvSpPr/>
      </dsp:nvSpPr>
      <dsp:spPr>
        <a:xfrm>
          <a:off x="0" y="3455529"/>
          <a:ext cx="6373813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Challenges and Considerations</a:t>
          </a:r>
        </a:p>
      </dsp:txBody>
      <dsp:txXfrm>
        <a:off x="0" y="3455529"/>
        <a:ext cx="6373813" cy="575804"/>
      </dsp:txXfrm>
    </dsp:sp>
    <dsp:sp modelId="{BA236B32-24AC-43C4-AED8-F927522B318A}">
      <dsp:nvSpPr>
        <dsp:cNvPr id="0" name=""/>
        <dsp:cNvSpPr/>
      </dsp:nvSpPr>
      <dsp:spPr>
        <a:xfrm>
          <a:off x="0" y="4031333"/>
          <a:ext cx="6373813" cy="0"/>
        </a:xfrm>
        <a:prstGeom prst="line">
          <a:avLst/>
        </a:prstGeom>
        <a:solidFill>
          <a:schemeClr val="accent2">
            <a:hueOff val="1162682"/>
            <a:satOff val="-325"/>
            <a:lumOff val="5490"/>
            <a:alphaOff val="0"/>
          </a:schemeClr>
        </a:solidFill>
        <a:ln w="12700" cap="flat" cmpd="sng" algn="ctr">
          <a:solidFill>
            <a:schemeClr val="accent2">
              <a:hueOff val="1162682"/>
              <a:satOff val="-325"/>
              <a:lumOff val="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F4C62-F043-4D1C-907B-21A768E20A16}">
      <dsp:nvSpPr>
        <dsp:cNvPr id="0" name=""/>
        <dsp:cNvSpPr/>
      </dsp:nvSpPr>
      <dsp:spPr>
        <a:xfrm>
          <a:off x="0" y="4031333"/>
          <a:ext cx="6373813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Case Studies</a:t>
          </a:r>
        </a:p>
      </dsp:txBody>
      <dsp:txXfrm>
        <a:off x="0" y="4031333"/>
        <a:ext cx="6373813" cy="575804"/>
      </dsp:txXfrm>
    </dsp:sp>
    <dsp:sp modelId="{2581EF5C-2643-4968-9EFC-A0EA0DC2F34D}">
      <dsp:nvSpPr>
        <dsp:cNvPr id="0" name=""/>
        <dsp:cNvSpPr/>
      </dsp:nvSpPr>
      <dsp:spPr>
        <a:xfrm>
          <a:off x="0" y="4607138"/>
          <a:ext cx="6373813" cy="0"/>
        </a:xfrm>
        <a:prstGeom prst="line">
          <a:avLst/>
        </a:prstGeom>
        <a:solidFill>
          <a:schemeClr val="accent2">
            <a:hueOff val="1328779"/>
            <a:satOff val="-372"/>
            <a:lumOff val="6274"/>
            <a:alphaOff val="0"/>
          </a:schemeClr>
        </a:solidFill>
        <a:ln w="12700" cap="flat" cmpd="sng" algn="ctr">
          <a:solidFill>
            <a:schemeClr val="accent2">
              <a:hueOff val="1328779"/>
              <a:satOff val="-372"/>
              <a:lumOff val="6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8E37D-C766-4BA5-B6BC-0E5AF6BA4175}">
      <dsp:nvSpPr>
        <dsp:cNvPr id="0" name=""/>
        <dsp:cNvSpPr/>
      </dsp:nvSpPr>
      <dsp:spPr>
        <a:xfrm>
          <a:off x="0" y="4607138"/>
          <a:ext cx="6373813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Conclusion</a:t>
          </a:r>
        </a:p>
      </dsp:txBody>
      <dsp:txXfrm>
        <a:off x="0" y="4607138"/>
        <a:ext cx="6373813" cy="575804"/>
      </dsp:txXfrm>
    </dsp:sp>
    <dsp:sp modelId="{B394B61D-3C58-4BCB-A42C-0DF62AD7A374}">
      <dsp:nvSpPr>
        <dsp:cNvPr id="0" name=""/>
        <dsp:cNvSpPr/>
      </dsp:nvSpPr>
      <dsp:spPr>
        <a:xfrm>
          <a:off x="0" y="5182942"/>
          <a:ext cx="6373813" cy="0"/>
        </a:xfrm>
        <a:prstGeom prst="line">
          <a:avLst/>
        </a:prstGeom>
        <a:solidFill>
          <a:schemeClr val="accent2">
            <a:hueOff val="1494877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1494877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035A1-FCD8-40C4-9B22-D85A50D97AB1}">
      <dsp:nvSpPr>
        <dsp:cNvPr id="0" name=""/>
        <dsp:cNvSpPr/>
      </dsp:nvSpPr>
      <dsp:spPr>
        <a:xfrm>
          <a:off x="0" y="5182942"/>
          <a:ext cx="6373813" cy="57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Q&amp;A</a:t>
          </a:r>
        </a:p>
      </dsp:txBody>
      <dsp:txXfrm>
        <a:off x="0" y="5182942"/>
        <a:ext cx="6373813" cy="575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AC322-B010-4AB0-AFC0-51B8C4A59BAE}">
      <dsp:nvSpPr>
        <dsp:cNvPr id="0" name=""/>
        <dsp:cNvSpPr/>
      </dsp:nvSpPr>
      <dsp:spPr>
        <a:xfrm>
          <a:off x="0" y="2812"/>
          <a:ext cx="45005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C3B37-8F26-4FC7-8292-09201D95E783}">
      <dsp:nvSpPr>
        <dsp:cNvPr id="0" name=""/>
        <dsp:cNvSpPr/>
      </dsp:nvSpPr>
      <dsp:spPr>
        <a:xfrm>
          <a:off x="0" y="2812"/>
          <a:ext cx="900112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Importance of Secure Voting Systems</a:t>
          </a:r>
        </a:p>
      </dsp:txBody>
      <dsp:txXfrm>
        <a:off x="0" y="2812"/>
        <a:ext cx="900112" cy="1917941"/>
      </dsp:txXfrm>
    </dsp:sp>
    <dsp:sp modelId="{9B75A907-562F-468D-84CA-9C8B9AB851AC}">
      <dsp:nvSpPr>
        <dsp:cNvPr id="0" name=""/>
        <dsp:cNvSpPr/>
      </dsp:nvSpPr>
      <dsp:spPr>
        <a:xfrm>
          <a:off x="967621" y="47389"/>
          <a:ext cx="3532941" cy="89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foundation of democratic societies</a:t>
          </a:r>
          <a:endParaRPr lang="en-US" sz="1600" kern="1200" dirty="0"/>
        </a:p>
      </dsp:txBody>
      <dsp:txXfrm>
        <a:off x="967621" y="47389"/>
        <a:ext cx="3532941" cy="891543"/>
      </dsp:txXfrm>
    </dsp:sp>
    <dsp:sp modelId="{5DEF946F-DD11-4333-AC0E-1B4D0001F2BF}">
      <dsp:nvSpPr>
        <dsp:cNvPr id="0" name=""/>
        <dsp:cNvSpPr/>
      </dsp:nvSpPr>
      <dsp:spPr>
        <a:xfrm>
          <a:off x="900112" y="938932"/>
          <a:ext cx="36004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49E55-0A30-4F2B-8028-135EEADE72F4}">
      <dsp:nvSpPr>
        <dsp:cNvPr id="0" name=""/>
        <dsp:cNvSpPr/>
      </dsp:nvSpPr>
      <dsp:spPr>
        <a:xfrm>
          <a:off x="967621" y="983509"/>
          <a:ext cx="3532941" cy="89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Trust in electoral processes is crucial for political stability</a:t>
          </a:r>
          <a:endParaRPr lang="en-US" sz="1600" kern="1200" dirty="0"/>
        </a:p>
      </dsp:txBody>
      <dsp:txXfrm>
        <a:off x="967621" y="983509"/>
        <a:ext cx="3532941" cy="891543"/>
      </dsp:txXfrm>
    </dsp:sp>
    <dsp:sp modelId="{F6CC4E01-D4BB-4E66-AA1D-5C67181BA216}">
      <dsp:nvSpPr>
        <dsp:cNvPr id="0" name=""/>
        <dsp:cNvSpPr/>
      </dsp:nvSpPr>
      <dsp:spPr>
        <a:xfrm>
          <a:off x="900112" y="1875053"/>
          <a:ext cx="36004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FEF0C-3D86-4360-9C26-FD1B3F0C3D6C}">
      <dsp:nvSpPr>
        <dsp:cNvPr id="0" name=""/>
        <dsp:cNvSpPr/>
      </dsp:nvSpPr>
      <dsp:spPr>
        <a:xfrm>
          <a:off x="0" y="1920754"/>
          <a:ext cx="450056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AC3CA-670B-4953-9A44-2DD019CE2D17}">
      <dsp:nvSpPr>
        <dsp:cNvPr id="0" name=""/>
        <dsp:cNvSpPr/>
      </dsp:nvSpPr>
      <dsp:spPr>
        <a:xfrm>
          <a:off x="0" y="1920754"/>
          <a:ext cx="900112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Recent Challenges</a:t>
          </a:r>
        </a:p>
      </dsp:txBody>
      <dsp:txXfrm>
        <a:off x="0" y="1920754"/>
        <a:ext cx="900112" cy="1917941"/>
      </dsp:txXfrm>
    </dsp:sp>
    <dsp:sp modelId="{3D972C30-679E-4F0B-BABF-12BB1592C144}">
      <dsp:nvSpPr>
        <dsp:cNvPr id="0" name=""/>
        <dsp:cNvSpPr/>
      </dsp:nvSpPr>
      <dsp:spPr>
        <a:xfrm>
          <a:off x="967621" y="1965331"/>
          <a:ext cx="3532941" cy="89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Foreign interference and election fraud claims</a:t>
          </a:r>
          <a:endParaRPr lang="en-US" sz="1600" kern="1200" dirty="0"/>
        </a:p>
      </dsp:txBody>
      <dsp:txXfrm>
        <a:off x="967621" y="1965331"/>
        <a:ext cx="3532941" cy="891543"/>
      </dsp:txXfrm>
    </dsp:sp>
    <dsp:sp modelId="{2A9F27F3-9451-4C53-9096-6EABEEFF153D}">
      <dsp:nvSpPr>
        <dsp:cNvPr id="0" name=""/>
        <dsp:cNvSpPr/>
      </dsp:nvSpPr>
      <dsp:spPr>
        <a:xfrm>
          <a:off x="900112" y="2856874"/>
          <a:ext cx="36004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ADA00-C7A1-4574-969F-98BE9C492534}">
      <dsp:nvSpPr>
        <dsp:cNvPr id="0" name=""/>
        <dsp:cNvSpPr/>
      </dsp:nvSpPr>
      <dsp:spPr>
        <a:xfrm>
          <a:off x="967621" y="2901451"/>
          <a:ext cx="3532941" cy="89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Vulnerabilities detected in electronic voting machines</a:t>
          </a:r>
          <a:endParaRPr lang="en-US" sz="1600" kern="1200" dirty="0"/>
        </a:p>
      </dsp:txBody>
      <dsp:txXfrm>
        <a:off x="967621" y="2901451"/>
        <a:ext cx="3532941" cy="891543"/>
      </dsp:txXfrm>
    </dsp:sp>
    <dsp:sp modelId="{D0E0C34D-59D7-41CD-B6C8-78CEEAFF182F}">
      <dsp:nvSpPr>
        <dsp:cNvPr id="0" name=""/>
        <dsp:cNvSpPr/>
      </dsp:nvSpPr>
      <dsp:spPr>
        <a:xfrm>
          <a:off x="900112" y="3792994"/>
          <a:ext cx="36004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C23DF-295E-4DE5-9024-3BB2D7633BF8}">
      <dsp:nvSpPr>
        <dsp:cNvPr id="0" name=""/>
        <dsp:cNvSpPr/>
      </dsp:nvSpPr>
      <dsp:spPr>
        <a:xfrm>
          <a:off x="0" y="3838695"/>
          <a:ext cx="450056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A643A-FC87-4549-8682-E38721EC7879}">
      <dsp:nvSpPr>
        <dsp:cNvPr id="0" name=""/>
        <dsp:cNvSpPr/>
      </dsp:nvSpPr>
      <dsp:spPr>
        <a:xfrm>
          <a:off x="0" y="3838695"/>
          <a:ext cx="900112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Objective</a:t>
          </a:r>
        </a:p>
      </dsp:txBody>
      <dsp:txXfrm>
        <a:off x="0" y="3838695"/>
        <a:ext cx="900112" cy="1917941"/>
      </dsp:txXfrm>
    </dsp:sp>
    <dsp:sp modelId="{989F4B16-A98C-4059-ACB3-1FE335906441}">
      <dsp:nvSpPr>
        <dsp:cNvPr id="0" name=""/>
        <dsp:cNvSpPr/>
      </dsp:nvSpPr>
      <dsp:spPr>
        <a:xfrm>
          <a:off x="967621" y="3883273"/>
          <a:ext cx="3532941" cy="89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Explore how blockchain could address challenges in the voting system</a:t>
          </a:r>
        </a:p>
      </dsp:txBody>
      <dsp:txXfrm>
        <a:off x="967621" y="3883273"/>
        <a:ext cx="3532941" cy="891543"/>
      </dsp:txXfrm>
    </dsp:sp>
    <dsp:sp modelId="{02A44E69-A352-42CE-9EDC-B6AEC7356A3C}">
      <dsp:nvSpPr>
        <dsp:cNvPr id="0" name=""/>
        <dsp:cNvSpPr/>
      </dsp:nvSpPr>
      <dsp:spPr>
        <a:xfrm>
          <a:off x="900112" y="4774816"/>
          <a:ext cx="36004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06325-A031-4953-866B-0CC13123E588}">
      <dsp:nvSpPr>
        <dsp:cNvPr id="0" name=""/>
        <dsp:cNvSpPr/>
      </dsp:nvSpPr>
      <dsp:spPr>
        <a:xfrm>
          <a:off x="967621" y="4819393"/>
          <a:ext cx="3532941" cy="89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Discuss benefits and other considerations in regards to blockchain voting systems</a:t>
          </a:r>
        </a:p>
      </dsp:txBody>
      <dsp:txXfrm>
        <a:off x="967621" y="4819393"/>
        <a:ext cx="3532941" cy="891543"/>
      </dsp:txXfrm>
    </dsp:sp>
    <dsp:sp modelId="{C7946862-2A00-4290-8612-D683B5D6E85F}">
      <dsp:nvSpPr>
        <dsp:cNvPr id="0" name=""/>
        <dsp:cNvSpPr/>
      </dsp:nvSpPr>
      <dsp:spPr>
        <a:xfrm>
          <a:off x="900112" y="5710936"/>
          <a:ext cx="36004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54FBB-9106-4870-9CDA-272DA1489C60}">
      <dsp:nvSpPr>
        <dsp:cNvPr id="0" name=""/>
        <dsp:cNvSpPr/>
      </dsp:nvSpPr>
      <dsp:spPr>
        <a:xfrm>
          <a:off x="0" y="1863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6787C-C8BA-4DD1-9867-740949E04B5A}">
      <dsp:nvSpPr>
        <dsp:cNvPr id="0" name=""/>
        <dsp:cNvSpPr/>
      </dsp:nvSpPr>
      <dsp:spPr>
        <a:xfrm>
          <a:off x="240152" y="180489"/>
          <a:ext cx="436641" cy="436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E1E38-5DAB-464C-9426-D7C2545AD8CE}">
      <dsp:nvSpPr>
        <dsp:cNvPr id="0" name=""/>
        <dsp:cNvSpPr/>
      </dsp:nvSpPr>
      <dsp:spPr>
        <a:xfrm>
          <a:off x="916946" y="1863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decentralized, distributed digital ledger technology.</a:t>
          </a:r>
        </a:p>
      </dsp:txBody>
      <dsp:txXfrm>
        <a:off x="916946" y="1863"/>
        <a:ext cx="5456867" cy="793892"/>
      </dsp:txXfrm>
    </dsp:sp>
    <dsp:sp modelId="{C2CD75A3-72DE-4885-BF8B-88949C3AC9C6}">
      <dsp:nvSpPr>
        <dsp:cNvPr id="0" name=""/>
        <dsp:cNvSpPr/>
      </dsp:nvSpPr>
      <dsp:spPr>
        <a:xfrm>
          <a:off x="0" y="994229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6E979-C24D-4345-B4FC-121BF922805C}">
      <dsp:nvSpPr>
        <dsp:cNvPr id="0" name=""/>
        <dsp:cNvSpPr/>
      </dsp:nvSpPr>
      <dsp:spPr>
        <a:xfrm>
          <a:off x="240152" y="1172855"/>
          <a:ext cx="436641" cy="436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0ADC9-D9A6-4286-9E15-8CC11508AD53}">
      <dsp:nvSpPr>
        <dsp:cNvPr id="0" name=""/>
        <dsp:cNvSpPr/>
      </dsp:nvSpPr>
      <dsp:spPr>
        <a:xfrm>
          <a:off x="916946" y="994229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Records transactions in a secure, transparent, and immutable manner.</a:t>
          </a:r>
        </a:p>
      </dsp:txBody>
      <dsp:txXfrm>
        <a:off x="916946" y="994229"/>
        <a:ext cx="5456867" cy="793892"/>
      </dsp:txXfrm>
    </dsp:sp>
    <dsp:sp modelId="{CDB7DF2B-9F06-448A-A3F0-6F8033E5E334}">
      <dsp:nvSpPr>
        <dsp:cNvPr id="0" name=""/>
        <dsp:cNvSpPr/>
      </dsp:nvSpPr>
      <dsp:spPr>
        <a:xfrm>
          <a:off x="0" y="1986595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149DF-A550-4A8D-8E0C-1D2634536B26}">
      <dsp:nvSpPr>
        <dsp:cNvPr id="0" name=""/>
        <dsp:cNvSpPr/>
      </dsp:nvSpPr>
      <dsp:spPr>
        <a:xfrm>
          <a:off x="240152" y="2165221"/>
          <a:ext cx="436641" cy="436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49E47-0BEB-4279-B027-39C38BD69398}">
      <dsp:nvSpPr>
        <dsp:cNvPr id="0" name=""/>
        <dsp:cNvSpPr/>
      </dsp:nvSpPr>
      <dsp:spPr>
        <a:xfrm>
          <a:off x="916946" y="1986595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Decentralization: No central authority, data is shared across a network</a:t>
          </a:r>
        </a:p>
      </dsp:txBody>
      <dsp:txXfrm>
        <a:off x="916946" y="1986595"/>
        <a:ext cx="5456867" cy="793892"/>
      </dsp:txXfrm>
    </dsp:sp>
    <dsp:sp modelId="{A2AEE0B7-0C0A-4648-A83E-30EA247405C4}">
      <dsp:nvSpPr>
        <dsp:cNvPr id="0" name=""/>
        <dsp:cNvSpPr/>
      </dsp:nvSpPr>
      <dsp:spPr>
        <a:xfrm>
          <a:off x="0" y="2978961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08857-0660-49B5-8758-312BF4C1AA41}">
      <dsp:nvSpPr>
        <dsp:cNvPr id="0" name=""/>
        <dsp:cNvSpPr/>
      </dsp:nvSpPr>
      <dsp:spPr>
        <a:xfrm>
          <a:off x="240152" y="3157587"/>
          <a:ext cx="436641" cy="436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E7963-5D47-4D8A-A524-485AFAFFA58E}">
      <dsp:nvSpPr>
        <dsp:cNvPr id="0" name=""/>
        <dsp:cNvSpPr/>
      </dsp:nvSpPr>
      <dsp:spPr>
        <a:xfrm>
          <a:off x="916946" y="2978961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Transparency: Transactions are visible to participants, enhancing trust</a:t>
          </a:r>
        </a:p>
      </dsp:txBody>
      <dsp:txXfrm>
        <a:off x="916946" y="2978961"/>
        <a:ext cx="5456867" cy="793892"/>
      </dsp:txXfrm>
    </dsp:sp>
    <dsp:sp modelId="{0A72E057-603E-460A-A3B1-85CB14F78F1D}">
      <dsp:nvSpPr>
        <dsp:cNvPr id="0" name=""/>
        <dsp:cNvSpPr/>
      </dsp:nvSpPr>
      <dsp:spPr>
        <a:xfrm>
          <a:off x="0" y="3971327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A3EDB-A0F7-498B-9A56-01A91A6DD82A}">
      <dsp:nvSpPr>
        <dsp:cNvPr id="0" name=""/>
        <dsp:cNvSpPr/>
      </dsp:nvSpPr>
      <dsp:spPr>
        <a:xfrm>
          <a:off x="240152" y="4149953"/>
          <a:ext cx="436641" cy="4366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C6C16-AE91-4F5A-A873-F25A40AAB951}">
      <dsp:nvSpPr>
        <dsp:cNvPr id="0" name=""/>
        <dsp:cNvSpPr/>
      </dsp:nvSpPr>
      <dsp:spPr>
        <a:xfrm>
          <a:off x="916946" y="3971327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Immutability: Once data is recorded, it cannot be altered</a:t>
          </a:r>
        </a:p>
      </dsp:txBody>
      <dsp:txXfrm>
        <a:off x="916946" y="3971327"/>
        <a:ext cx="5456867" cy="793892"/>
      </dsp:txXfrm>
    </dsp:sp>
    <dsp:sp modelId="{27B194CE-0DE2-43AB-A1C0-35E09E57B71A}">
      <dsp:nvSpPr>
        <dsp:cNvPr id="0" name=""/>
        <dsp:cNvSpPr/>
      </dsp:nvSpPr>
      <dsp:spPr>
        <a:xfrm>
          <a:off x="0" y="4963693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7171B-5562-4733-896F-53E401A101F6}">
      <dsp:nvSpPr>
        <dsp:cNvPr id="0" name=""/>
        <dsp:cNvSpPr/>
      </dsp:nvSpPr>
      <dsp:spPr>
        <a:xfrm>
          <a:off x="240152" y="5142319"/>
          <a:ext cx="436641" cy="4366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6B924-F1D0-4729-A268-C0E479D84B18}">
      <dsp:nvSpPr>
        <dsp:cNvPr id="0" name=""/>
        <dsp:cNvSpPr/>
      </dsp:nvSpPr>
      <dsp:spPr>
        <a:xfrm>
          <a:off x="916946" y="4963693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Security: Cryptography ensures data integrity and confidentiality</a:t>
          </a:r>
        </a:p>
      </dsp:txBody>
      <dsp:txXfrm>
        <a:off x="916946" y="4963693"/>
        <a:ext cx="5456867" cy="7938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B35AE-A642-4BED-9819-4B1384A4C5B6}">
      <dsp:nvSpPr>
        <dsp:cNvPr id="0" name=""/>
        <dsp:cNvSpPr/>
      </dsp:nvSpPr>
      <dsp:spPr>
        <a:xfrm>
          <a:off x="5198" y="516782"/>
          <a:ext cx="1992783" cy="703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Security Issues</a:t>
          </a:r>
        </a:p>
      </dsp:txBody>
      <dsp:txXfrm>
        <a:off x="5198" y="516782"/>
        <a:ext cx="1992783" cy="703395"/>
      </dsp:txXfrm>
    </dsp:sp>
    <dsp:sp modelId="{14689E14-50B9-4B14-A8A9-8DD34B154F9A}">
      <dsp:nvSpPr>
        <dsp:cNvPr id="0" name=""/>
        <dsp:cNvSpPr/>
      </dsp:nvSpPr>
      <dsp:spPr>
        <a:xfrm>
          <a:off x="5198" y="1220177"/>
          <a:ext cx="1992783" cy="22426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Vulnerabilities to hacks and cyber-attacks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Risk of ballet tampering and/or manipulation</a:t>
          </a:r>
        </a:p>
      </dsp:txBody>
      <dsp:txXfrm>
        <a:off x="5198" y="1220177"/>
        <a:ext cx="1992783" cy="2242664"/>
      </dsp:txXfrm>
    </dsp:sp>
    <dsp:sp modelId="{BEE2444D-AAEE-46E2-AF5E-B58B94D9F987}">
      <dsp:nvSpPr>
        <dsp:cNvPr id="0" name=""/>
        <dsp:cNvSpPr/>
      </dsp:nvSpPr>
      <dsp:spPr>
        <a:xfrm>
          <a:off x="2276971" y="516782"/>
          <a:ext cx="1992783" cy="703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Transparency Issues</a:t>
          </a:r>
        </a:p>
      </dsp:txBody>
      <dsp:txXfrm>
        <a:off x="2276971" y="516782"/>
        <a:ext cx="1992783" cy="703395"/>
      </dsp:txXfrm>
    </dsp:sp>
    <dsp:sp modelId="{7E20FDE1-67F7-4FEE-9030-21AF4205063F}">
      <dsp:nvSpPr>
        <dsp:cNvPr id="0" name=""/>
        <dsp:cNvSpPr/>
      </dsp:nvSpPr>
      <dsp:spPr>
        <a:xfrm>
          <a:off x="2276971" y="1220177"/>
          <a:ext cx="1992783" cy="22426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Difficulty in verifying that votes are counted correctly</a:t>
          </a:r>
        </a:p>
      </dsp:txBody>
      <dsp:txXfrm>
        <a:off x="2276971" y="1220177"/>
        <a:ext cx="1992783" cy="2242664"/>
      </dsp:txXfrm>
    </dsp:sp>
    <dsp:sp modelId="{F6428143-4E3E-47B0-ACA8-95A1EB0D0DE3}">
      <dsp:nvSpPr>
        <dsp:cNvPr id="0" name=""/>
        <dsp:cNvSpPr/>
      </dsp:nvSpPr>
      <dsp:spPr>
        <a:xfrm>
          <a:off x="4548745" y="516782"/>
          <a:ext cx="1992783" cy="703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Accessibility Issues</a:t>
          </a:r>
        </a:p>
      </dsp:txBody>
      <dsp:txXfrm>
        <a:off x="4548745" y="516782"/>
        <a:ext cx="1992783" cy="703395"/>
      </dsp:txXfrm>
    </dsp:sp>
    <dsp:sp modelId="{1DE402F2-CB35-4486-BED9-0341A0762CD1}">
      <dsp:nvSpPr>
        <dsp:cNvPr id="0" name=""/>
        <dsp:cNvSpPr/>
      </dsp:nvSpPr>
      <dsp:spPr>
        <a:xfrm>
          <a:off x="4548745" y="1220177"/>
          <a:ext cx="1992783" cy="22426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Hard for some people to vote due to things like disability or being overseas</a:t>
          </a:r>
        </a:p>
      </dsp:txBody>
      <dsp:txXfrm>
        <a:off x="4548745" y="1220177"/>
        <a:ext cx="1992783" cy="2242664"/>
      </dsp:txXfrm>
    </dsp:sp>
    <dsp:sp modelId="{6A4A9CF8-188E-4805-AC91-6797C23E518C}">
      <dsp:nvSpPr>
        <dsp:cNvPr id="0" name=""/>
        <dsp:cNvSpPr/>
      </dsp:nvSpPr>
      <dsp:spPr>
        <a:xfrm>
          <a:off x="6820518" y="516782"/>
          <a:ext cx="1992783" cy="703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Slow Processes</a:t>
          </a:r>
        </a:p>
      </dsp:txBody>
      <dsp:txXfrm>
        <a:off x="6820518" y="516782"/>
        <a:ext cx="1992783" cy="703395"/>
      </dsp:txXfrm>
    </dsp:sp>
    <dsp:sp modelId="{C4BCD903-4EB3-4B6A-93F1-FF76552A5F1B}">
      <dsp:nvSpPr>
        <dsp:cNvPr id="0" name=""/>
        <dsp:cNvSpPr/>
      </dsp:nvSpPr>
      <dsp:spPr>
        <a:xfrm>
          <a:off x="6820518" y="1220177"/>
          <a:ext cx="1992783" cy="22426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Long lines at polling stations and delayed/slow results</a:t>
          </a:r>
        </a:p>
      </dsp:txBody>
      <dsp:txXfrm>
        <a:off x="6820518" y="1220177"/>
        <a:ext cx="1992783" cy="2242664"/>
      </dsp:txXfrm>
    </dsp:sp>
    <dsp:sp modelId="{04D7F48C-1A22-4039-8CAC-2484B63BDFE6}">
      <dsp:nvSpPr>
        <dsp:cNvPr id="0" name=""/>
        <dsp:cNvSpPr/>
      </dsp:nvSpPr>
      <dsp:spPr>
        <a:xfrm>
          <a:off x="9092291" y="516782"/>
          <a:ext cx="1992783" cy="703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Costs</a:t>
          </a:r>
        </a:p>
      </dsp:txBody>
      <dsp:txXfrm>
        <a:off x="9092291" y="516782"/>
        <a:ext cx="1992783" cy="703395"/>
      </dsp:txXfrm>
    </dsp:sp>
    <dsp:sp modelId="{F0D134BF-4A27-4711-817B-2C027B628B28}">
      <dsp:nvSpPr>
        <dsp:cNvPr id="0" name=""/>
        <dsp:cNvSpPr/>
      </dsp:nvSpPr>
      <dsp:spPr>
        <a:xfrm>
          <a:off x="9092291" y="1220177"/>
          <a:ext cx="1992783" cy="22426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Expensive to run elections (staffing, equipment etc.)</a:t>
          </a:r>
        </a:p>
      </dsp:txBody>
      <dsp:txXfrm>
        <a:off x="9092291" y="1220177"/>
        <a:ext cx="1992783" cy="2242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C5D6F-0AF2-41B9-A4AD-F000442CED8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E5B5C-7ACB-43C3-97F3-FDDDF3B3D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6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E5B5C-7ACB-43C3-97F3-FDDDF3B3D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7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E5B5C-7ACB-43C3-97F3-FDDDF3B3D2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6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October 14,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79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5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6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4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9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066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October 14,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24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352FF-AB37-602A-3A95-3A5200533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The Application of Blockchain in Voting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27001-2A1F-7EF8-F2D9-D27B24C03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Dilans Damme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4A958-9624-F5E2-461B-45DC1716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418" b="14672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0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2E08-ABE6-119F-9D25-4FB03416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415163"/>
            <a:ext cx="11091600" cy="1332000"/>
          </a:xfrm>
        </p:spPr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DC58-2216-C0D8-5721-1DBAB4CE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24" y="1377697"/>
            <a:ext cx="11372913" cy="4715128"/>
          </a:xfrm>
        </p:spPr>
        <p:txBody>
          <a:bodyPr>
            <a:normAutofit/>
          </a:bodyPr>
          <a:lstStyle/>
          <a:p>
            <a:r>
              <a:rPr lang="en-US" dirty="0"/>
              <a:t>Estonia’s </a:t>
            </a:r>
            <a:r>
              <a:rPr lang="en-US" dirty="0" err="1"/>
              <a:t>i</a:t>
            </a:r>
            <a:r>
              <a:rPr lang="en-US" dirty="0"/>
              <a:t>-Voting</a:t>
            </a:r>
          </a:p>
          <a:p>
            <a:pPr lvl="1"/>
            <a:r>
              <a:rPr lang="en-US" dirty="0"/>
              <a:t>Pioneered internet voting with secure digital ID cards</a:t>
            </a:r>
          </a:p>
          <a:p>
            <a:pPr lvl="1"/>
            <a:r>
              <a:rPr lang="en-US" dirty="0"/>
              <a:t>High adoption rates due to convenience for citizens</a:t>
            </a:r>
          </a:p>
          <a:p>
            <a:pPr lvl="1"/>
            <a:r>
              <a:rPr lang="en-US" dirty="0"/>
              <a:t>Not blockchain-based but demonstrates the potential for digital voting systems</a:t>
            </a:r>
          </a:p>
          <a:p>
            <a:r>
              <a:rPr lang="en-US" dirty="0"/>
              <a:t>Sierra Leone</a:t>
            </a:r>
          </a:p>
          <a:p>
            <a:pPr lvl="1"/>
            <a:r>
              <a:rPr lang="en-US" dirty="0"/>
              <a:t>Used blockchain to store and verify election results</a:t>
            </a:r>
          </a:p>
          <a:p>
            <a:pPr lvl="1"/>
            <a:r>
              <a:rPr lang="en-US" dirty="0"/>
              <a:t>Increased transparency but faced scalability issues</a:t>
            </a:r>
          </a:p>
          <a:p>
            <a:r>
              <a:rPr lang="en-US" dirty="0"/>
              <a:t>West Virginia’s Mobile Voting App</a:t>
            </a:r>
          </a:p>
          <a:p>
            <a:pPr lvl="1"/>
            <a:r>
              <a:rPr lang="en-US" dirty="0"/>
              <a:t>Blockchain-based app for overseas military voters</a:t>
            </a:r>
          </a:p>
          <a:p>
            <a:pPr lvl="1"/>
            <a:r>
              <a:rPr lang="en-US" dirty="0"/>
              <a:t>Improved accessibility although concerns over security led to discontinuation</a:t>
            </a:r>
          </a:p>
        </p:txBody>
      </p:sp>
      <p:pic>
        <p:nvPicPr>
          <p:cNvPr id="6" name="Picture 4" descr="Flag of Sierra Leone | Meaning, Colors &amp; History | Britannica">
            <a:extLst>
              <a:ext uri="{FF2B5EF4-FFF2-40B4-BE49-F238E27FC236}">
                <a16:creationId xmlns:a16="http://schemas.microsoft.com/office/drawing/2014/main" id="{FCEBAD3E-0753-2184-8F40-F08DFFF8D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6" r="17124"/>
          <a:stretch/>
        </p:blipFill>
        <p:spPr bwMode="auto">
          <a:xfrm>
            <a:off x="10107671" y="2831690"/>
            <a:ext cx="1563155" cy="1563155"/>
          </a:xfrm>
          <a:custGeom>
            <a:avLst/>
            <a:gdLst/>
            <a:ahLst/>
            <a:cxnLst/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stonia - Wikipedia">
            <a:extLst>
              <a:ext uri="{FF2B5EF4-FFF2-40B4-BE49-F238E27FC236}">
                <a16:creationId xmlns:a16="http://schemas.microsoft.com/office/drawing/2014/main" id="{7D01E788-66A2-7BDA-0288-E4855557C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r="18290" b="-2"/>
          <a:stretch/>
        </p:blipFill>
        <p:spPr bwMode="auto">
          <a:xfrm>
            <a:off x="9817298" y="604545"/>
            <a:ext cx="2105152" cy="2105152"/>
          </a:xfrm>
          <a:custGeom>
            <a:avLst/>
            <a:gdLst/>
            <a:ahLst/>
            <a:cxnLst/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017E-32BD-D5F0-7ADC-61D7C43DA3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533" r="23718" b="2"/>
          <a:stretch/>
        </p:blipFill>
        <p:spPr>
          <a:xfrm>
            <a:off x="9974190" y="4516838"/>
            <a:ext cx="1830118" cy="1830118"/>
          </a:xfrm>
          <a:custGeom>
            <a:avLst/>
            <a:gdLst/>
            <a:ahLst/>
            <a:cxnLst/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984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4B6B-422F-A228-6090-CEF83955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84A0-11F3-CAA8-4042-E234F43B7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Blockchain has the potential to transform voting systems</a:t>
            </a:r>
          </a:p>
          <a:p>
            <a:pPr lvl="1"/>
            <a:r>
              <a:rPr lang="en-US" dirty="0"/>
              <a:t>Blockchain offers solutions to security, transparency, and accessibility issues</a:t>
            </a:r>
          </a:p>
          <a:p>
            <a:r>
              <a:rPr lang="en-US" dirty="0"/>
              <a:t>Final Thoughts</a:t>
            </a:r>
          </a:p>
          <a:p>
            <a:pPr lvl="1"/>
            <a:r>
              <a:rPr lang="en-US" dirty="0"/>
              <a:t>Successful implementation requires addressing technical and social challenges</a:t>
            </a:r>
          </a:p>
          <a:p>
            <a:pPr lvl="1"/>
            <a:r>
              <a:rPr lang="en-US" dirty="0"/>
              <a:t>Blockchain voting systems still have a long way to go</a:t>
            </a:r>
          </a:p>
          <a:p>
            <a:pPr lvl="1"/>
            <a:r>
              <a:rPr lang="en-US" dirty="0"/>
              <a:t>They must find out how to best increase adoption rates among citizens</a:t>
            </a:r>
          </a:p>
          <a:p>
            <a:pPr lvl="1"/>
            <a:r>
              <a:rPr lang="en-US" dirty="0"/>
              <a:t>Must increase the amount of case studies and pilot programs to gauge feasibility</a:t>
            </a:r>
          </a:p>
        </p:txBody>
      </p:sp>
    </p:spTree>
    <p:extLst>
      <p:ext uri="{BB962C8B-B14F-4D97-AF65-F5344CB8AC3E}">
        <p14:creationId xmlns:p14="http://schemas.microsoft.com/office/powerpoint/2010/main" val="213640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Q&amp;A: Response to COVID-19 Lags in Rural Communities | Commonwealth Fund">
            <a:extLst>
              <a:ext uri="{FF2B5EF4-FFF2-40B4-BE49-F238E27FC236}">
                <a16:creationId xmlns:a16="http://schemas.microsoft.com/office/drawing/2014/main" id="{9AE38D66-3F9E-7627-D33C-8E4C74360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3" b="9987"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67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02423-DF63-DD8B-AC94-C2C6419D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5">
            <a:extLst>
              <a:ext uri="{FF2B5EF4-FFF2-40B4-BE49-F238E27FC236}">
                <a16:creationId xmlns:a16="http://schemas.microsoft.com/office/drawing/2014/main" id="{A29A8F1B-D75B-461A-F8E2-01CFCC340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5452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19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E4AED-1A37-51D1-564E-C3511CE0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5437188" cy="3779838"/>
          </a:xfrm>
        </p:spPr>
        <p:txBody>
          <a:bodyPr anchor="ctr">
            <a:normAutofit/>
          </a:bodyPr>
          <a:lstStyle/>
          <a:p>
            <a:r>
              <a:rPr lang="en-US" sz="8000"/>
              <a:t>Introduction</a:t>
            </a:r>
            <a:endParaRPr lang="en-US" sz="8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F323B2-FCDB-4497-8AF0-2F7A3C88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787" y="0"/>
            <a:ext cx="1972470" cy="1377426"/>
          </a:xfrm>
          <a:custGeom>
            <a:avLst/>
            <a:gdLst>
              <a:gd name="connsiteX0" fmla="*/ 81022 w 1972470"/>
              <a:gd name="connsiteY0" fmla="*/ 0 h 1377426"/>
              <a:gd name="connsiteX1" fmla="*/ 1891449 w 1972470"/>
              <a:gd name="connsiteY1" fmla="*/ 0 h 1377426"/>
              <a:gd name="connsiteX2" fmla="*/ 1894967 w 1972470"/>
              <a:gd name="connsiteY2" fmla="*/ 7304 h 1377426"/>
              <a:gd name="connsiteX3" fmla="*/ 1972470 w 1972470"/>
              <a:gd name="connsiteY3" fmla="*/ 391191 h 1377426"/>
              <a:gd name="connsiteX4" fmla="*/ 986235 w 1972470"/>
              <a:gd name="connsiteY4" fmla="*/ 1377426 h 1377426"/>
              <a:gd name="connsiteX5" fmla="*/ 0 w 1972470"/>
              <a:gd name="connsiteY5" fmla="*/ 391191 h 1377426"/>
              <a:gd name="connsiteX6" fmla="*/ 77503 w 1972470"/>
              <a:gd name="connsiteY6" fmla="*/ 7304 h 137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377426">
                <a:moveTo>
                  <a:pt x="81022" y="0"/>
                </a:moveTo>
                <a:lnTo>
                  <a:pt x="1891449" y="0"/>
                </a:lnTo>
                <a:lnTo>
                  <a:pt x="1894967" y="7304"/>
                </a:lnTo>
                <a:cubicBezTo>
                  <a:pt x="1944873" y="125295"/>
                  <a:pt x="1972470" y="255020"/>
                  <a:pt x="1972470" y="391191"/>
                </a:cubicBezTo>
                <a:cubicBezTo>
                  <a:pt x="1972470" y="935874"/>
                  <a:pt x="1530918" y="1377426"/>
                  <a:pt x="986235" y="1377426"/>
                </a:cubicBezTo>
                <a:cubicBezTo>
                  <a:pt x="441552" y="1377426"/>
                  <a:pt x="0" y="935874"/>
                  <a:pt x="0" y="391191"/>
                </a:cubicBezTo>
                <a:cubicBezTo>
                  <a:pt x="0" y="255020"/>
                  <a:pt x="27597" y="125295"/>
                  <a:pt x="77503" y="730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7CADF7-83F2-4D18-8E02-975078DB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5456" y="1041329"/>
            <a:ext cx="734257" cy="760506"/>
            <a:chOff x="5243759" y="1363788"/>
            <a:chExt cx="734257" cy="7605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68AF98-121D-4CB9-B8F9-066483D4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5579FD5-6C6A-4E96-8A86-B6F79A2B5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6C08C9-D1BF-4C48-81D5-86996BD95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6A531C-147A-4C94-B721-EA95D8E88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95682" y="4989421"/>
            <a:ext cx="1335600" cy="1262947"/>
            <a:chOff x="7735641" y="2106638"/>
            <a:chExt cx="1335600" cy="12629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9CFF41-146B-4B53-A1D0-A1241BF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194B0DA-7496-49E2-8ECA-BC44509DD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FDEB699-E91D-9411-F15E-93974BAB1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488606"/>
              </p:ext>
            </p:extLst>
          </p:nvPr>
        </p:nvGraphicFramePr>
        <p:xfrm>
          <a:off x="7140575" y="549275"/>
          <a:ext cx="4500563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143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7643C-7B6E-C0DE-E6D0-E6521E22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What is Blockchain?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B1A2CD9-0222-D9A1-9EC3-89D987413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493807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43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88B3B-3397-25FB-DE20-F5407A36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Blockchain Works</a:t>
            </a:r>
          </a:p>
        </p:txBody>
      </p: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063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4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5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70" name="Oval 1069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1158-FA13-749A-2258-E979B7C08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A user initiates a transaction</a:t>
            </a:r>
          </a:p>
          <a:p>
            <a:pPr>
              <a:lnSpc>
                <a:spcPct val="100000"/>
              </a:lnSpc>
            </a:pPr>
            <a:r>
              <a:rPr lang="en-US" sz="1400"/>
              <a:t>The transaction is sent to all network participants  in the network</a:t>
            </a:r>
          </a:p>
          <a:p>
            <a:pPr>
              <a:lnSpc>
                <a:spcPct val="100000"/>
              </a:lnSpc>
            </a:pPr>
            <a:r>
              <a:rPr lang="en-US" sz="1400"/>
              <a:t>Nodes verify the transaction’s legitimacy</a:t>
            </a:r>
          </a:p>
          <a:p>
            <a:pPr>
              <a:lnSpc>
                <a:spcPct val="100000"/>
              </a:lnSpc>
            </a:pPr>
            <a:r>
              <a:rPr lang="en-US" sz="1400"/>
              <a:t>Verified transactions are grouped into a block</a:t>
            </a:r>
          </a:p>
          <a:p>
            <a:pPr>
              <a:lnSpc>
                <a:spcPct val="100000"/>
              </a:lnSpc>
            </a:pPr>
            <a:r>
              <a:rPr lang="en-US" sz="1400"/>
              <a:t>The new block is linked to the previous block, forming a chain</a:t>
            </a:r>
          </a:p>
          <a:p>
            <a:pPr>
              <a:lnSpc>
                <a:spcPct val="100000"/>
              </a:lnSpc>
            </a:pPr>
            <a:r>
              <a:rPr lang="en-US" sz="1400"/>
              <a:t>The transaction is confirmed and permanently recorded</a:t>
            </a:r>
          </a:p>
          <a:p>
            <a:pPr>
              <a:lnSpc>
                <a:spcPct val="100000"/>
              </a:lnSpc>
            </a:pPr>
            <a:endParaRPr lang="en-US" sz="140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1030" name="Picture 6" descr="Blockchain Process | Great Learning">
            <a:extLst>
              <a:ext uri="{FF2B5EF4-FFF2-40B4-BE49-F238E27FC236}">
                <a16:creationId xmlns:a16="http://schemas.microsoft.com/office/drawing/2014/main" id="{7B1776A3-226A-1FBE-8BE9-843D5377D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0900" y="1408283"/>
            <a:ext cx="7090237" cy="4041435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09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5274-4871-C1EB-FC28-539A62D1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Challenges in Voting Systems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10BF63-0564-DA58-810F-D330B94FC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557350"/>
              </p:ext>
            </p:extLst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26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8FCB-6F72-D6E8-B25A-37E658F8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Blockchain Solutions for Voting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303E-09BB-C379-13CA-69A4AE551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Votes</a:t>
            </a:r>
          </a:p>
          <a:p>
            <a:pPr lvl="1"/>
            <a:r>
              <a:rPr lang="en-US" dirty="0"/>
              <a:t>Voter identities can be identified securely via apps</a:t>
            </a:r>
          </a:p>
          <a:p>
            <a:pPr lvl="1"/>
            <a:r>
              <a:rPr lang="en-US" dirty="0"/>
              <a:t>Each vote is an encrypted transaction on the chain</a:t>
            </a:r>
          </a:p>
          <a:p>
            <a:r>
              <a:rPr lang="en-US" dirty="0"/>
              <a:t>Verification and Recording</a:t>
            </a:r>
          </a:p>
          <a:p>
            <a:pPr lvl="1"/>
            <a:r>
              <a:rPr lang="en-US" dirty="0"/>
              <a:t>Network nodes validate the vote without revealing identities</a:t>
            </a:r>
          </a:p>
          <a:p>
            <a:pPr lvl="1"/>
            <a:r>
              <a:rPr lang="en-US" dirty="0"/>
              <a:t>The vote is added to the immutable blockchain</a:t>
            </a:r>
          </a:p>
          <a:p>
            <a:r>
              <a:rPr lang="en-US" dirty="0"/>
              <a:t>Automation</a:t>
            </a:r>
          </a:p>
          <a:p>
            <a:pPr lvl="1"/>
            <a:r>
              <a:rPr lang="en-US" dirty="0"/>
              <a:t>Automate processes like vote tallying and sending out results through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236701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6EDE-3459-FE5C-051C-F6F039C4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Benefits of Blockchain-Based Voting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9E2-8473-E1A8-9594-E4F63F1B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Improved Security</a:t>
            </a:r>
          </a:p>
          <a:p>
            <a:pPr lvl="1"/>
            <a:r>
              <a:rPr lang="en-US"/>
              <a:t>Hard to hack or change votes once they’re on the blockchain</a:t>
            </a:r>
          </a:p>
          <a:p>
            <a:r>
              <a:rPr lang="en-US"/>
              <a:t>Greater Transparency</a:t>
            </a:r>
          </a:p>
          <a:p>
            <a:pPr lvl="1"/>
            <a:r>
              <a:rPr lang="en-US"/>
              <a:t>Voters can verify themselves that their vote was counted</a:t>
            </a:r>
          </a:p>
          <a:p>
            <a:r>
              <a:rPr lang="en-US"/>
              <a:t>Privacy Protection</a:t>
            </a:r>
          </a:p>
          <a:p>
            <a:pPr lvl="1"/>
            <a:r>
              <a:rPr lang="en-US"/>
              <a:t>Keeps personally identifying information confidential</a:t>
            </a:r>
          </a:p>
          <a:p>
            <a:r>
              <a:rPr lang="en-US"/>
              <a:t>More Accessible</a:t>
            </a:r>
          </a:p>
          <a:p>
            <a:pPr lvl="1"/>
            <a:r>
              <a:rPr lang="en-US"/>
              <a:t>People can vote from anywhere securely</a:t>
            </a:r>
          </a:p>
          <a:p>
            <a:r>
              <a:rPr lang="en-US"/>
              <a:t>Cost-Effective</a:t>
            </a:r>
          </a:p>
          <a:p>
            <a:pPr lvl="1"/>
            <a:r>
              <a:rPr lang="en-US"/>
              <a:t>Saves money on paper, staffing, and equipment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0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C1F6-7C65-D1F9-D85C-DEA7D253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C4446-328B-B7CC-3687-CC80B427A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48385"/>
            <a:ext cx="11090276" cy="5309616"/>
          </a:xfrm>
        </p:spPr>
        <p:txBody>
          <a:bodyPr>
            <a:normAutofit/>
          </a:bodyPr>
          <a:lstStyle/>
          <a:p>
            <a:r>
              <a:rPr lang="en-US" dirty="0"/>
              <a:t>Technical Hurdles</a:t>
            </a:r>
          </a:p>
          <a:p>
            <a:pPr lvl="1"/>
            <a:r>
              <a:rPr lang="en-US" dirty="0"/>
              <a:t>Need for reliable internet</a:t>
            </a:r>
          </a:p>
          <a:p>
            <a:pPr lvl="1"/>
            <a:r>
              <a:rPr lang="en-US" dirty="0"/>
              <a:t>Ensuring user-friendly accessible interfaces</a:t>
            </a:r>
          </a:p>
          <a:p>
            <a:r>
              <a:rPr lang="en-US" dirty="0"/>
              <a:t>Scalability Issues</a:t>
            </a:r>
          </a:p>
          <a:p>
            <a:pPr lvl="1"/>
            <a:r>
              <a:rPr lang="en-US" dirty="0"/>
              <a:t>Handling a large volume of votes without slowing down</a:t>
            </a:r>
          </a:p>
          <a:p>
            <a:r>
              <a:rPr lang="en-US" dirty="0"/>
              <a:t>Legal and Regulatory Considerations</a:t>
            </a:r>
          </a:p>
          <a:p>
            <a:pPr lvl="1"/>
            <a:r>
              <a:rPr lang="en-US" dirty="0"/>
              <a:t>Laws may need to be updated or created</a:t>
            </a:r>
          </a:p>
          <a:p>
            <a:r>
              <a:rPr lang="en-US" dirty="0"/>
              <a:t>Security Risks</a:t>
            </a:r>
          </a:p>
          <a:p>
            <a:pPr lvl="1"/>
            <a:r>
              <a:rPr lang="en-US" dirty="0"/>
              <a:t>May introduce new types of attacks and must be able to guard against them</a:t>
            </a:r>
          </a:p>
          <a:p>
            <a:r>
              <a:rPr lang="en-US" dirty="0"/>
              <a:t>Adoption Issue</a:t>
            </a:r>
          </a:p>
          <a:p>
            <a:pPr lvl="1"/>
            <a:r>
              <a:rPr lang="en-US" dirty="0"/>
              <a:t>People may not want to switch over to new technologies</a:t>
            </a:r>
          </a:p>
        </p:txBody>
      </p:sp>
    </p:spTree>
    <p:extLst>
      <p:ext uri="{BB962C8B-B14F-4D97-AF65-F5344CB8AC3E}">
        <p14:creationId xmlns:p14="http://schemas.microsoft.com/office/powerpoint/2010/main" val="207774719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RightStep">
      <a:dk1>
        <a:srgbClr val="000000"/>
      </a:dk1>
      <a:lt1>
        <a:srgbClr val="FFFFFF"/>
      </a:lt1>
      <a:dk2>
        <a:srgbClr val="1B3023"/>
      </a:dk2>
      <a:lt2>
        <a:srgbClr val="F3F0F2"/>
      </a:lt2>
      <a:accent1>
        <a:srgbClr val="47B56E"/>
      </a:accent1>
      <a:accent2>
        <a:srgbClr val="3BB196"/>
      </a:accent2>
      <a:accent3>
        <a:srgbClr val="4DADC3"/>
      </a:accent3>
      <a:accent4>
        <a:srgbClr val="3B6AB1"/>
      </a:accent4>
      <a:accent5>
        <a:srgbClr val="4F4DC3"/>
      </a:accent5>
      <a:accent6>
        <a:srgbClr val="713EB3"/>
      </a:accent6>
      <a:hlink>
        <a:srgbClr val="998A33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590</Words>
  <Application>Microsoft Office PowerPoint</Application>
  <PresentationFormat>Widescreen</PresentationFormat>
  <Paragraphs>103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Sitka Heading</vt:lpstr>
      <vt:lpstr>Source Sans Pro</vt:lpstr>
      <vt:lpstr>3DFloatVTI</vt:lpstr>
      <vt:lpstr>The Application of Blockchain in Voting Systems</vt:lpstr>
      <vt:lpstr>Agenda</vt:lpstr>
      <vt:lpstr>Introduction</vt:lpstr>
      <vt:lpstr>What is Blockchain?</vt:lpstr>
      <vt:lpstr>How Blockchain Works</vt:lpstr>
      <vt:lpstr>Current Challenges in Voting Systems</vt:lpstr>
      <vt:lpstr>Blockchain Solutions for Voting</vt:lpstr>
      <vt:lpstr>Benefits of Blockchain-Based Voting Systems</vt:lpstr>
      <vt:lpstr>Challenges and Considerations</vt:lpstr>
      <vt:lpstr>Case Studies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Dilans.Damme@cix.csi.cuny.edu</dc:creator>
  <cp:lastModifiedBy>Dilans.Damme@cix.csi.cuny.edu</cp:lastModifiedBy>
  <cp:revision>4</cp:revision>
  <dcterms:created xsi:type="dcterms:W3CDTF">2024-10-14T17:38:10Z</dcterms:created>
  <dcterms:modified xsi:type="dcterms:W3CDTF">2024-10-15T03:30:25Z</dcterms:modified>
</cp:coreProperties>
</file>