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11/relationships/webextensiontaskpanes" Target="ppt/webextensions/taskpanes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37960"/>
            <a:ext cx="121899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E" sz="85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 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4375440" y="6381360"/>
            <a:ext cx="3489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E" sz="1400" spc="-1" strike="noStrike">
                <a:solidFill>
                  <a:srgbClr val="0c0c0c"/>
                </a:solidFill>
                <a:latin typeface="Arial"/>
                <a:ea typeface="DejaVu Sans"/>
              </a:rPr>
              <a:t>ETH XACC School, 11 – 15 January 2021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" name="Picture 8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479520" y="6237360"/>
            <a:ext cx="1269360" cy="5266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0"/>
            <a:ext cx="12189960" cy="83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48640" y="1280160"/>
            <a:ext cx="536220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5080" indent="-2329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b="0" lang="en-IE" sz="2400" spc="-1" strike="noStrike">
                <a:solidFill>
                  <a:srgbClr val="0c0c0c"/>
                </a:solidFill>
                <a:latin typeface="Arial"/>
                <a:ea typeface="DejaVu Sans"/>
              </a:rPr>
              <a:t>Summary</a:t>
            </a:r>
            <a:endParaRPr b="0" lang="en-US" sz="24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Plan – To accelerate median_blur</a:t>
            </a:r>
            <a:endParaRPr b="0" lang="en-US" sz="18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Final project – Used median_blur and hist_equalizer to try to improve stereo vision for depth estimation by removing some of the noise and enhancing contrast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48640" y="3566160"/>
            <a:ext cx="1112292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5080" indent="-2329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b="0" lang="en-IE" sz="2400" spc="-1" strike="noStrike">
                <a:solidFill>
                  <a:srgbClr val="0c0c0c"/>
                </a:solidFill>
                <a:latin typeface="Arial"/>
                <a:ea typeface="DejaVu Sans"/>
              </a:rPr>
              <a:t>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79240" y="304920"/>
            <a:ext cx="1103148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IE" sz="2800" spc="-1" strike="noStrike">
                <a:solidFill>
                  <a:srgbClr val="0c0c0c"/>
                </a:solidFill>
                <a:latin typeface="Arial"/>
                <a:ea typeface="Noto Sans CJK SC"/>
              </a:rPr>
              <a:t>Image Processing for Depth Estimation from Stereo Vision </a:t>
            </a:r>
            <a:br/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Uma Maheshwari</a:t>
            </a:r>
            <a:r>
              <a:rPr b="0" lang="en-IE" sz="1300" spc="-1" strike="noStrike">
                <a:solidFill>
                  <a:srgbClr val="0c0c0c"/>
                </a:solidFill>
                <a:latin typeface="Arial"/>
                <a:ea typeface="Noto Sans CJK SC"/>
              </a:rPr>
              <a:t> (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 Delft), 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Dana Diaconu 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2000" spc="-1" strike="noStrike">
                <a:solidFill>
                  <a:srgbClr val="0c0c0c"/>
                </a:solidFill>
                <a:latin typeface="Arial"/>
                <a:ea typeface="Noto Sans CJK SC"/>
              </a:rPr>
              <a:t>	</a:t>
            </a:r>
            <a:r>
              <a:rPr b="1" lang="en-IE" sz="1800" spc="-1" strike="noStrike">
                <a:solidFill>
                  <a:srgbClr val="0c0c0c"/>
                </a:solidFill>
                <a:latin typeface="Arial"/>
                <a:ea typeface="Noto Sans CJK SC"/>
              </a:rPr>
              <a:t>(</a:t>
            </a:r>
            <a:r>
              <a:rPr b="1" lang="en-IE" sz="1400" spc="-1" strike="noStrike">
                <a:solidFill>
                  <a:srgbClr val="0c0c0c"/>
                </a:solidFill>
                <a:latin typeface="Arial"/>
                <a:ea typeface="Noto Sans CJK SC"/>
              </a:rPr>
              <a:t>https://github.com/ddanag/stereo_vision_depth_estimation.git</a:t>
            </a:r>
            <a:r>
              <a:rPr b="1" lang="en-IE" sz="1800" spc="-1" strike="noStrike">
                <a:solidFill>
                  <a:srgbClr val="0c0c0c"/>
                </a:solidFill>
                <a:latin typeface="Arial"/>
                <a:ea typeface="Noto Sans CJK SC"/>
              </a:rPr>
              <a:t>)</a:t>
            </a:r>
            <a:br/>
            <a:endParaRPr b="0" lang="en-US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809880" y="4297680"/>
            <a:ext cx="2315520" cy="1736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6126480" y="4297680"/>
            <a:ext cx="2315880" cy="1736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9753480" y="4297680"/>
            <a:ext cx="2315520" cy="173628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8412480" y="4297680"/>
            <a:ext cx="137052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+ Median Blur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+ Histogram Equalization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182880" y="4297680"/>
            <a:ext cx="2314080" cy="1736280"/>
          </a:xfrm>
          <a:prstGeom prst="rect">
            <a:avLst/>
          </a:prstGeom>
          <a:ln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2743200" y="4663440"/>
            <a:ext cx="10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4937760" y="3840480"/>
            <a:ext cx="23763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 Camera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Line 7"/>
          <p:cNvSpPr/>
          <p:nvPr/>
        </p:nvSpPr>
        <p:spPr>
          <a:xfrm flipH="1">
            <a:off x="2498040" y="5120640"/>
            <a:ext cx="13118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8"/>
          <p:cNvSpPr/>
          <p:nvPr/>
        </p:nvSpPr>
        <p:spPr>
          <a:xfrm>
            <a:off x="8443440" y="5120640"/>
            <a:ext cx="1310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6342120" y="1353240"/>
            <a:ext cx="5362200" cy="23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5080" indent="-2329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b="0" lang="en-IE" sz="2400" spc="-1" strike="noStrike">
                <a:solidFill>
                  <a:srgbClr val="0c0c0c"/>
                </a:solidFill>
                <a:latin typeface="Arial"/>
                <a:ea typeface="DejaVu Sans"/>
              </a:rPr>
              <a:t>What did we learn?</a:t>
            </a:r>
            <a:endParaRPr b="0" lang="en-US" sz="24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We got a sense about the L1, L2, L3 library abstraction</a:t>
            </a:r>
            <a:endParaRPr b="0" lang="en-US" sz="18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Got more accustomed to the Vitis Flow </a:t>
            </a:r>
            <a:endParaRPr b="0" lang="en-US" sz="18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The impact of the inputs on the speed of emulations  </a:t>
            </a:r>
            <a:endParaRPr b="0" lang="en-US" sz="1800" spc="-1" strike="noStrike">
              <a:latin typeface="Arial"/>
            </a:endParaRPr>
          </a:p>
          <a:p>
            <a:pPr lvl="1" marL="452880" indent="-218160" algn="just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IE" sz="1800" spc="-1" strike="noStrike">
                <a:solidFill>
                  <a:srgbClr val="0c0c0c"/>
                </a:solidFill>
                <a:latin typeface="Arial"/>
                <a:ea typeface="DejaVu Sans"/>
              </a:rPr>
              <a:t>Understood how the functions are accelerated (pragma Pipeline, Dataflow)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</TotalTime>
  <Application>LibreOffice/6.4.6.2$Linux_X86_64 LibreOffice_project/40$Build-2</Application>
  <Words>50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2021-01-13T09:00:48Z</dcterms:created>
  <dc:creator/>
  <dc:description/>
  <cp:keywords>No Markings </cp:keywords>
  <dc:language>en-US</dc:language>
  <cp:lastModifiedBy/>
  <dcterms:modified xsi:type="dcterms:W3CDTF">2021-01-15T09:49:28Z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0x010100546B37FA43543848A1392F720DAB8DF3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TitusGUID">
    <vt:lpwstr>9e7197a3-420f-4021-9006-db7c021ec8d9</vt:lpwstr>
  </property>
  <property fmtid="{D5CDD505-2E9C-101B-9397-08002B2CF9AE}" pid="14" name="XilinxAdditional Classifications">
    <vt:lpwstr/>
  </property>
  <property fmtid="{D5CDD505-2E9C-101B-9397-08002B2CF9AE}" pid="15" name="XilinxClassification">
    <vt:lpwstr>No Markings</vt:lpwstr>
  </property>
  <property fmtid="{D5CDD505-2E9C-101B-9397-08002B2CF9AE}" pid="16" name="XilinxDevelopment Projects">
    <vt:lpwstr/>
  </property>
  <property fmtid="{D5CDD505-2E9C-101B-9397-08002B2CF9AE}" pid="17" name="XilinxExport Control">
    <vt:lpwstr/>
  </property>
  <property fmtid="{D5CDD505-2E9C-101B-9397-08002B2CF9AE}" pid="18" name="XilinxNote (Line 2)">
    <vt:lpwstr/>
  </property>
  <property fmtid="{D5CDD505-2E9C-101B-9397-08002B2CF9AE}" pid="19" name="XilinxPublication Year">
    <vt:lpwstr/>
  </property>
  <property fmtid="{D5CDD505-2E9C-101B-9397-08002B2CF9AE}" pid="20" name="XilinxThird Party">
    <vt:lpwstr/>
  </property>
  <property fmtid="{D5CDD505-2E9C-101B-9397-08002B2CF9AE}" pid="21" name="XilinxVisual Markings">
    <vt:lpwstr/>
  </property>
</Properties>
</file>