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87" r:id="rId18"/>
    <p:sldId id="288" r:id="rId19"/>
    <p:sldId id="291" r:id="rId20"/>
    <p:sldId id="293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5" r:id="rId52"/>
    <p:sldId id="336" r:id="rId53"/>
    <p:sldId id="337" r:id="rId54"/>
    <p:sldId id="338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382" r:id="rId96"/>
    <p:sldId id="385" r:id="rId97"/>
    <p:sldId id="386" r:id="rId98"/>
    <p:sldId id="387" r:id="rId99"/>
    <p:sldId id="388" r:id="rId100"/>
    <p:sldId id="389" r:id="rId101"/>
    <p:sldId id="390" r:id="rId102"/>
    <p:sldId id="391" r:id="rId103"/>
    <p:sldId id="392" r:id="rId104"/>
    <p:sldId id="393" r:id="rId105"/>
    <p:sldId id="394" r:id="rId106"/>
    <p:sldId id="395" r:id="rId107"/>
    <p:sldId id="396" r:id="rId108"/>
    <p:sldId id="397" r:id="rId109"/>
    <p:sldId id="398" r:id="rId110"/>
    <p:sldId id="399" r:id="rId111"/>
    <p:sldId id="400" r:id="rId112"/>
    <p:sldId id="402" r:id="rId113"/>
    <p:sldId id="403" r:id="rId114"/>
    <p:sldId id="405" r:id="rId115"/>
    <p:sldId id="406" r:id="rId1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B0A15-BD69-4F57-9FC9-6364304CE80C}">
  <a:tblStyle styleId="{9F2B0A15-BD69-4F57-9FC9-6364304CE8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apple/ios-16.4/selfie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upcake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lum.mit.edu/slice/tim-beaver-exclusive-interview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eXUXVTw50Y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ofAEZ6fWLc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esliyanstudios.com/royalty-free-music/downloads-c/funny-music/21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pass.com/most-common-passwords-list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pass.com/most-common-passwords-list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apple/ios-16.4/selfi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apple/ios-16.4/selfi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acks.mit.edu/Hacks/by_year/1991/fire_hydran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2eaf0a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d2eaf0a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Update settings.json.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Uncheck VS Code tabs except for Terminal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Activity Bar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Explorer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Remove comments from any pre-made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2eaf0a2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d2eaf0a2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9d2eaf0a20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9d2eaf0a20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9d2eaf0a20_0_1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9d2eaf0a20_0_1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9d2eaf0a20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9d2eaf0a20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9d2eaf0a20_0_1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9d2eaf0a20_0_1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9d2eaf0a20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9d2eaf0a20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9d2eaf0a20_0_1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9d2eaf0a20_0_1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9d2eaf0a20_0_1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9d2eaf0a20_0_1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9d2eaf0a20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9d2eaf0a20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9d2eaf0a20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9d2eaf0a20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9d2eaf0a20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9d2eaf0a20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d2eaf0a2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d2eaf0a2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9d2eaf0a20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9d2eaf0a20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1d0aa912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1d0aa912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9d2eaf0a20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9d2eaf0a20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https://emojipedia.org/apple/ios-16.4/selfie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8c3c551fe5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8c3c551fe5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https://emojipedia.org/cupcake/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8c3a0b2f5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8c3a0b2f5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d2eaf0a2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d2eaf0a2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2eaf0a2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2eaf0a2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d723362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d723362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d723362c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d723362c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https://alum.mit.edu/slice/tim-beaver-exclusive-interview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d2eaf0a20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d2eaf0a20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cf624b6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cf624b6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d2eaf0a2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d2eaf0a2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https://youtu.be/1eXUXVTw50Y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cf624b6d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8cf624b6d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d2eaf0a2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d2eaf0a2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d2eaf0a20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d2eaf0a20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d2eaf0a20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d2eaf0a20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d2eaf0a20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d2eaf0a20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d2eaf0a2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d2eaf0a2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d2eaf0a20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d2eaf0a20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d2eaf0a2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d2eaf0a2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d2eaf0a2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d2eaf0a2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d2eaf0a2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d2eaf0a2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d2eaf0a20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d2eaf0a20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1b9d58f8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1b9d58f8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c3a0b2f5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c3a0b2f5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2207c2b28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2207c2b28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https://www.youtube.com/watch?v=mofAEZ6fWLc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https://www.fesliyanstudios.com/royalty-free-music/downloads-c/funny-music/21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d2eaf0a20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d2eaf0a20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d2eaf0a20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9d2eaf0a20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9d2eaf0a20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9d2eaf0a20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https://nordpass.com/most-common-passwords-list/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d2eaf0a20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d2eaf0a20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https://nordpass.com/most-common-passwords-list/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d2eaf0a2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d2eaf0a2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d841d309a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d841d309a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d841d309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9d841d309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https://emojipedia.org/apple/ios-16.4/selfie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9d2eaf0a20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9d2eaf0a20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POLL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d2eaf0a20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d2eaf0a20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d2eaf0a2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d2eaf0a2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https://emojipedia.org/apple/ios-16.4/selfie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d2eaf0a20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d2eaf0a20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crack0.py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9d2eaf0a20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9d2eaf0a20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9d2eaf0a20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9d2eaf0a20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d2eaf0a20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d2eaf0a20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crack1.py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9d2eaf0a20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9d2eaf0a20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d2eaf0a20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d2eaf0a20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9d2eaf0a20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9d2eaf0a20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crack2.py [52 letters, 10 digits, 32 punctuation]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9d2eaf0a20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9d2eaf0a20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9d2eaf0a20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9d2eaf0a20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9d2eaf0a2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9d2eaf0a2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193,293,042 years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quadrillion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c3a0b2f5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c3a0b2f5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d2eaf0a20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d2eaf0a20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d2eaf0a20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9d2eaf0a20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d2eaf0a20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d2eaf0a20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9d2eaf0a20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9d2eaf0a20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d2eaf0a20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d2eaf0a20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9d2eaf0a20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9d2eaf0a20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d2eaf0a2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d2eaf0a2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d2eaf0a20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d2eaf0a20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d2eaf0a20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d2eaf0a20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9d2eaf0a20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9d2eaf0a20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d723362c3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d723362c3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http://hacks.mit.edu/Hacks/by_year/1991/fire_hydrant/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9d2eaf0a20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9d2eaf0a20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d2eaf0a20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9d2eaf0a20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9d2eaf0a20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9d2eaf0a20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9d2eaf0a20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9d2eaf0a20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9d2eaf0a20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9d2eaf0a20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d2eaf0a20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9d2eaf0a20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d2eaf0a20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d2eaf0a20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d2eaf0a20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9d2eaf0a20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9d2eaf0a20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9d2eaf0a20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9d2eaf0a20_0_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9d2eaf0a20_0_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d2eaf0a2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d2eaf0a2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9d2eaf0a20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9d2eaf0a20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9d2eaf0a20_0_2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9d2eaf0a20_0_2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9d2eaf0a20_0_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9d2eaf0a20_0_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d2eaf0a20_0_1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9d2eaf0a20_0_1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9d2eaf0a20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9d2eaf0a20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9d2eaf0a20_0_2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9d2eaf0a20_0_2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9d2eaf0a20_0_2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9d2eaf0a20_0_2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9d2eaf0a20_0_2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9d2eaf0a20_0_2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9d2eaf0a20_0_2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9d2eaf0a20_0_2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9d2eaf0a20_0_2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9d2eaf0a20_0_2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d2eaf0a2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d2eaf0a2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9d2eaf0a20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9d2eaf0a20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9d2eaf0a20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9d2eaf0a20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9d2eaf0a20_0_1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9d2eaf0a20_0_1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9d2eaf0a20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9d2eaf0a20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9d2eaf0a20_0_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9d2eaf0a20_0_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9d2eaf0a20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9d2eaf0a20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9d2eaf0a20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9d2eaf0a20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9d2eaf0a20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9d2eaf0a20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9d2eaf0a20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9d2eaf0a20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9d2eaf0a20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9d2eaf0a20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2eaf0a2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2eaf0a2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9d2eaf0a20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9d2eaf0a20_0_1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9d2eaf0a20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9d2eaf0a20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9d2eaf0a20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9d2eaf0a20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9d2eaf0a20_0_1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9d2eaf0a20_0_1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9d2eaf0a20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9d2eaf0a20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9d2eaf0a20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9d2eaf0a20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DISABLED:</a:t>
            </a:r>
            <a:br>
              <a:rPr lang="en"/>
            </a:br>
            <a:r>
              <a:rPr lang="en"/>
              <a:t>Cloud recording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transcription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9d2eaf0a20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9d2eaf0a20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DISABLED:</a:t>
            </a:r>
            <a:br>
              <a:rPr lang="en"/>
            </a:br>
            <a:r>
              <a:rPr lang="en"/>
              <a:t>Cloud recording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transcription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9d2eaf0a20_0_1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9d2eaf0a20_0_1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9d2eaf0a20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9d2eaf0a20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9d2eaf0a20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9d2eaf0a20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ly/poll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it.edu/Hacks/by_year/1991/fire_hydran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it.edu/Hacks/by_year/2022/cs50_duc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ly/po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xcod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windows/wsl/abou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JUJ4wbFm_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50.readthedocs.io/cs50.dev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github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lify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vercel.com/" TargetMode="External"/><Relationship Id="rId3" Type="http://schemas.openxmlformats.org/officeDocument/2006/relationships/hyperlink" Target="https://aws.amazon.com/education/awseducate/" TargetMode="External"/><Relationship Id="rId7" Type="http://schemas.openxmlformats.org/officeDocument/2006/relationships/hyperlink" Target="https://www.heroku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ducation.github.com/pack" TargetMode="External"/><Relationship Id="rId5" Type="http://schemas.openxmlformats.org/officeDocument/2006/relationships/hyperlink" Target="https://cloud.google.com/edu/students" TargetMode="External"/><Relationship Id="rId4" Type="http://schemas.openxmlformats.org/officeDocument/2006/relationships/hyperlink" Target="https://azure.microsoft.com/en-us/free/student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.ycombinator.com/" TargetMode="External"/><Relationship Id="rId3" Type="http://schemas.openxmlformats.org/officeDocument/2006/relationships/hyperlink" Target="https://www.reddit.com/r/learnprogramming/" TargetMode="External"/><Relationship Id="rId7" Type="http://schemas.openxmlformats.org/officeDocument/2006/relationships/hyperlink" Target="https://techcrunch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rverfault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reddit.com/r/programmin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eatures/copilot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s50.edx.org/cybersecurity" TargetMode="External"/><Relationship Id="rId3" Type="http://schemas.openxmlformats.org/officeDocument/2006/relationships/hyperlink" Target="https://cs50.edx.org/python" TargetMode="External"/><Relationship Id="rId7" Type="http://schemas.openxmlformats.org/officeDocument/2006/relationships/hyperlink" Target="https://cs50.edx.org/gam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s50.edx.org/ai" TargetMode="External"/><Relationship Id="rId11" Type="http://schemas.openxmlformats.org/officeDocument/2006/relationships/hyperlink" Target="https://cs50.edx.org/technology" TargetMode="External"/><Relationship Id="rId5" Type="http://schemas.openxmlformats.org/officeDocument/2006/relationships/hyperlink" Target="https://cs50.edx.org/web" TargetMode="External"/><Relationship Id="rId10" Type="http://schemas.openxmlformats.org/officeDocument/2006/relationships/hyperlink" Target="https://cs50.edx.org/law" TargetMode="External"/><Relationship Id="rId4" Type="http://schemas.openxmlformats.org/officeDocument/2006/relationships/hyperlink" Target="https://cs50.edx.org/sql" TargetMode="External"/><Relationship Id="rId9" Type="http://schemas.openxmlformats.org/officeDocument/2006/relationships/hyperlink" Target="https://cs50.edx.org/busines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harvard.edu/communiti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program in </a:t>
            </a:r>
            <a:r>
              <a:rPr lang="en">
                <a:solidFill>
                  <a:srgbClr val="FFFF00"/>
                </a:solidFill>
              </a:rPr>
              <a:t>JavaScript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59"/>
          <p:cNvSpPr txBox="1">
            <a:spLocks noGrp="1"/>
          </p:cNvSpPr>
          <p:nvPr>
            <p:ph type="title" idx="4294967295"/>
          </p:nvPr>
        </p:nvSpPr>
        <p:spPr>
          <a:xfrm>
            <a:off x="28755" y="10059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1110101011000000110110111011011011111101110001010001001110000111000101110101101000101011000011110101111110110100111001100011000010111100011000001010101000011000011110001010010101101110011110111001100001110101000001011001010101111101101100011001100011011111010101011101011000010110110001101001111101001101000111010100100001011111110011111011011101110011110111101111111111101000110011011001101101111001111100001011101001101101111011001101100000001000101101111110110111110111011100111001101100101101100001111010001101001101110100111011110000101111100000100110010000110111010110100101110001110110001010101110010010110010000011000001110000111011101110100001101101010010001100011010011000101001011100101001001010110001000100010111000011000100001101000001101111011100111110001001111111111100110100000100100111110001011011001011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0000000000000000000000000000000000000001111111111111111111111111000111111111111100011110000000000000000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0000000000000000000000000000000000000001111111111111111111111111000011111111110000011100000000000000000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0000000000000000000000000000000000001111100001111111111111111110000000000000000000011100000000000000000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0000000000000000000000000000000000001111100011111111111111111110000000000000000000000010000000000000000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0000000000000000000000000000000000001111111111111111111111111111110000000000000000000001000000000000000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0000000000000000000000000000000000000111111111111111111111111111111000000000000000011000000000000000000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0000000000000000000000000000000000000011111111111111111111111110000000000000000000001000000000000000000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0000000000000000000000000000000000000000000011111111111111111111111111000000000000000000000000000000000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0000000000000000000000000000000000000000000001111111111111111111111000100000000000000000000000000000000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0000000000000000000000000000000000000000000000111111111111111111000000000000000011110000000000000000000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0000000000000000000000000000000000000000000000111111111111111111111111000000000001111111000000000000000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0000000000000000000000000000000000000000000011111111111111111111111110000000000001111111111111111100000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0000000000000000000000000000000000000000000111111111111111111111110000000000010000111111111111111111111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deletion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61"/>
          <p:cNvSpPr txBox="1">
            <a:spLocks noGrp="1"/>
          </p:cNvSpPr>
          <p:nvPr>
            <p:ph type="title" idx="4294967295"/>
          </p:nvPr>
        </p:nvSpPr>
        <p:spPr>
          <a:xfrm>
            <a:off x="28755" y="10059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0000000000000000000000000000000000000001111111111111111111111111111111110000011111111111110000000000000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0000000000000000000000000000000000000001111111111111111111111111110111000000000011111111100000000000000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0000000000000000000000000000000000000001111111111111111111111111111111100000000000111111100000000000000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0000000000000000000000000000000000000011111111111111111111111111111100000000000000111111100000000000000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0000000000000000000000000000000000000011111111111111111111111111111111111111000000111111000000000000000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0000000000000000000000000000000000000011111111111111111111111111011111111111111000011110000000000000000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0000000000000000000000000000000000000001111111111111111111111111000111111111111100011110000000000000000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0000000000000000000000000000000000000001111111111111111111111111000011111111110000011100000000000000000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0000000000000000000000000000000000001111100001111111111111111110000000000000000000011100000000000000000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0000000000000000000000000000000000001111100011111111111111111110000000000000000000000010000000000000000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0000000000000000000000000000000000001111111111111111111111111111110000000000000000000001000000000000000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0000000000000000000000000000000000000111111111111111111111111111111000000000000000011000000000000000000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0000000000000000000000000000000000000011111111111111111111111110000000000000000000001000000000000000000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0000000000000000000000000000000000000000000011111111111111111111111111000000000000000000000000000000000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0000000000000000000000000000000000000000000001111111111111111111111000100000000000000000000000000000000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0000000000000000000000000000000000000000000000111111111111111111000000000000000011110000000000000000000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0000000000000000000000000000000000000000000000111111111111111111111111000000000001111111000000000000000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0000000000000000000000000000000000000000000011111111111111111111111110000000000001111111111111111100000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0000000000000000000000000000000000000000000111111111111111111111110000000000010000111111111111111111111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62"/>
          <p:cNvSpPr txBox="1">
            <a:spLocks noGrp="1"/>
          </p:cNvSpPr>
          <p:nvPr>
            <p:ph type="title" idx="4294967295"/>
          </p:nvPr>
        </p:nvSpPr>
        <p:spPr>
          <a:xfrm>
            <a:off x="28755" y="10059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0000000000000000000000000000000000000001111111111111111111111111111111110000011111111111110000000000000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0000000000000000000000000000000000000001111111111111111111111111110111000000000011111111100000000000000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0000000000000000000000000000000000000001111111111111111111111111111111100000000000111111100000000000000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0000000000000000000000000000000000000011111111111111111111111111111100000000000000111111100000000000000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0000000000000000000000000000000000000011111111111111111111111111111111111111000000111111000000000000000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0000000000000000000000000000000000000011111111111111111111111111011111111111111000011110000000000000000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0000000000000000000000000000000000000001111111111111111111111111000111111111111100011110000000000000000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0000000000000000000000000000000000000001111111111111111111111111000011111111110000011100000000000000000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0000000000000000000000000000000000001111100001111111111111111110000000000000000000011100000000000000000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0000000000000000000000000000000000001111100011111111111111111110000000000000000000000010000000000000000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0000000000000000000000000000000000001111111111111111111111111111110000000000000000000001000000000000000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0000000000000000000000000000000000000111111111111111111111111111111000000000000000011000000000000000000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0000000000000000000000000000000000000011111111111111111111111110000000000000000000001000000000000000000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0000000000000000000000000000000000000000000011111111111111111111111111000000000000000000000000000000000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0000000000000000000000000000000000000000000001111111111111111111111000100000000000000000000000000000000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0000000000000000000000000000000000000000000000111111111111111111000000000000000011110000000000000000000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0000000000000000000000000000000000000000000000111111111111111111111111000000000001111111000000000000000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0000000000000000000000000000000000000000000011111111111111111111111110000000000001111111111111111100000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0000000000000000000000000000000000000000000111111111111111111111110000000000010000111111111111111111111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63"/>
          <p:cNvSpPr txBox="1">
            <a:spLocks noGrp="1"/>
          </p:cNvSpPr>
          <p:nvPr>
            <p:ph type="title" idx="4294967295"/>
          </p:nvPr>
        </p:nvSpPr>
        <p:spPr>
          <a:xfrm>
            <a:off x="28755" y="10059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0000000000000000000000000000000000000111111111111111111111111111111000000000000000011000000000000000000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0000000000000000000000000000000000000011111111111111111111111110000000000000000000001000000000000000000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0000000000000000000000000000000000000000000011111111111111111111111111000000000000000000000000000000000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0000000000000000000000000000000000000000000001111111111111111111111000100000000000000000000000000000000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0000000000000000000000000000000000000000000000111111111111111111000000000000000011110000000000000000000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0000000000000000000000000000000000000000000000111111111111111111111111000000000001111111000000000000000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0000000000000000000000000000000000000000000011111111111111111111111110000000000001111111111111111100000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0000000000000000000000000000000000000000000111111111111111111111110000000000010000111111111111111111111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6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full-disk encryption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65"/>
          <p:cNvSpPr txBox="1">
            <a:spLocks noGrp="1"/>
          </p:cNvSpPr>
          <p:nvPr>
            <p:ph type="title" idx="4294967295"/>
          </p:nvPr>
        </p:nvSpPr>
        <p:spPr>
          <a:xfrm>
            <a:off x="28755" y="10059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0000000000000000000000000000000000000001111111111111111111111111111111110000011111111111110000000000000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0000000000000000000000000000000000000001111111111111111111111111110111000000000011111111100000000000000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0000000000000000000000000000000000000001111111111111111111111111111111100000000000111111100000000000000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0000000000000000000000000000000000000011111111111111111111111111111100000000000000111111100000000000000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0000000000000000000000000000000000000011111111111111111111111111111111111111000000111111000000000000000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0000000000000000000000000000000000000011111111111111111111111111011111111111111000011110000000000000000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0000000000000000000000000000000000000001111111111111111111111111000111111111111100011110000000000000000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0000000000000000000000000000000000000001111111111111111111111111000011111111110000011100000000000000000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0000000000000000000000000000000000001111100001111111111111111110000000000000000000011100000000000000000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0000000000000000000000000000000000001111100011111111111111111110000000000000000000000010000000000000000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0000000000000000000000000000000000001111111111111111111111111111110000000000000000000001000000000000000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0000000000000000000000000000000000000111111111111111111111111111111000000000000000011000000000000000000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0000000000000000000000000000000000000011111111111111111111111110000000000000000000001000000000000000000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0000000000000000000000000000000000000000000011111111111111111111111111000000000000000000000000000000000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0000000000000000000000000000000000000000000001111111111111111111111000100000000000000000000000000000000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0000000000000000000000000000000000000000000000111111111111111111000000000000000011110000000000000000000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0000000000000000000000000000000000000000000000111111111111111111111111000000000001111111000000000000000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0000000000000000000000000000000000000000000011111111111111111111111110000000000001111111111111111100000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0000000000000000000000000000000000000000000111111111111111111111110000000000010000111111111111111111111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66"/>
          <p:cNvSpPr txBox="1">
            <a:spLocks noGrp="1"/>
          </p:cNvSpPr>
          <p:nvPr>
            <p:ph type="title" idx="4294967295"/>
          </p:nvPr>
        </p:nvSpPr>
        <p:spPr>
          <a:xfrm>
            <a:off x="28755" y="10059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1110101011000000110110111011011011111101110001010001001110000111000101110101101000101011000011110101111110110100111001100011000010111100011000001010101000011000011110001010010101101110011110111001100001110101000001011001010101111101101100011001100011011111010101011101011000010110110001101001111101001101000111010100100001011111110011111011011101110011110111101111111111101000110011011001101101111001111100001011101001101101111011001101100000001000101101111110110111110111011100111001101100101101100001111010001101001101110100111011110000101111100000100110010000110111010110100101110001110110001010101110010010110010000011000001110000111011101110100001101101010010001100011010011000101001011100101001001010110001000100010111000011000100001101000001101111011100111110001001111111111100110100000100100111110001011011001011001100000000111101101111010111011010010001010000100100001000101010110100000101000101011000100010010010000011101001101100111000111011111100110010011001001010001001111110010001001111101011111111111101101111011110011010111000101000011001001010111011100101000000011011100001010101011001110100001000000001100100001001010010100011100110100111100100011110100111100000111101100101100101111101011010110000011010010010111100110000101110110101101110110001001101101111001110001001110011110111100010111110110001100001000100011101110110100111001100111110001001011000111111101100000000001001000100110100010100101010101100011000000100100111101000011110010111100001101001101011101010010111101110010111111100001101101101001000010101011011100101001010011100011011111010111101110010111100011110100010000111011100110000100101110100111001100100100111010000111011010100000100011111110111001010011011011001101111010001100100001110000010101010000101000010011110010100000100000100100110111100101000100001011001111111110011010100110000111101101110011110101010100000011100110010000001010100100001001100000111111101100011011111111011011110011001000011110100100011011011100000011101111101111100011100001101110001010110100110000000011100010110100110110000000001111101100110110010010011010011011011111110000111100001110000010100101001101111111001100101001100101001011010101110100001011011100011101111100111100111001101011000000110011101001011110000100010111000010010010101001111010100111110100011001110000000101101001000111000101000101101001101011011011011111101011000001101111011010111101000010110011010010010101010110000000001011000110111100001001110010101011010000101110000101001100011110001000011011110111110100010100111111111100001110000001010110011110001100100000111101101001010110111100100110010010011011111100100110110101000111111100010110000001001001001101011100001101001011101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BitLocker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FileVault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ransomware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program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"Problem Set 10"</a:t>
            </a:r>
            <a:endParaRPr/>
          </a:p>
        </p:txBody>
      </p:sp>
      <p:sp>
        <p:nvSpPr>
          <p:cNvPr id="895" name="Google Shape;895;p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using a password manager or passkeys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using two-factor authentication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using (end-to-end) encryption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uFill>
                  <a:noFill/>
                </a:uFill>
                <a:hlinkClick r:id="rId3"/>
              </a:rPr>
              <a:t>cs50.ly/poll</a:t>
            </a:r>
            <a:endParaRPr sz="60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solve problems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ultimately matters in this course is not so much where you end up relative to your classmates but where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end up relative to yourself when you began</a:t>
            </a:r>
            <a:endParaRPr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uFill>
                  <a:noFill/>
                </a:uFill>
                <a:hlinkClick r:id="rId3"/>
              </a:rPr>
              <a:t>hacks.mit.edu/Hacks/by_year/1991/fire_hydrant/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uFill>
                  <a:noFill/>
                </a:uFill>
                <a:hlinkClick r:id="rId3"/>
              </a:rPr>
              <a:t>hacks.mit.edu/Hacks/by_year/2022/cs50_duck/</a:t>
            </a:r>
            <a:r>
              <a:rPr lang="en" sz="3100"/>
              <a:t> </a:t>
            </a:r>
            <a:endParaRPr sz="3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CS50 Hackathon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CS50 Fair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break today, cupcakes at end! 🧁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If visiting from out of town and taking tour with TFs after lecture,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wait for TFs by cupcakes!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Open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cs50.ly/poll</a:t>
            </a:r>
            <a:r>
              <a:rPr lang="en" sz="1700">
                <a:solidFill>
                  <a:schemeClr val="dk1"/>
                </a:solidFill>
              </a:rPr>
              <a:t> on your phone or laptop!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 </a:t>
            </a:r>
            <a:r>
              <a:rPr lang="en" sz="1700">
                <a:solidFill>
                  <a:srgbClr val="FFFF00"/>
                </a:solidFill>
              </a:rPr>
              <a:t>say bye</a:t>
            </a:r>
            <a:r>
              <a:rPr lang="en" sz="1700">
                <a:solidFill>
                  <a:schemeClr val="dk1"/>
                </a:solidFill>
              </a:rPr>
              <a:t> or ask questions (or ask for stress ball 🔴) after class!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(Took out winter decorations a bit early. But happy Thanksgiving!)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 ⛄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command-line tools</a:t>
            </a:r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https://developer.apple.com/xcode/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https://learn.microsoft.com/en-us/windows/wsl/about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Git</a:t>
            </a:r>
            <a:endParaRPr/>
          </a:p>
        </p:txBody>
      </p:sp>
      <p:sp>
        <p:nvSpPr>
          <p:cNvPr id="318" name="Google Shape;318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https://youtu.be/MJUJ4wbFm_A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...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VS Code</a:t>
            </a:r>
            <a:endParaRPr/>
          </a:p>
        </p:txBody>
      </p:sp>
      <p:sp>
        <p:nvSpPr>
          <p:cNvPr id="324" name="Google Shape;32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https://cs50.readthedocs.io/cs50.dev/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a web site</a:t>
            </a:r>
            <a:endParaRPr/>
          </a:p>
        </p:txBody>
      </p:sp>
      <p:sp>
        <p:nvSpPr>
          <p:cNvPr id="330" name="Google Shape;330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https://pages.github.com/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https://www.netlify.com/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a web app</a:t>
            </a:r>
            <a:endParaRPr/>
          </a:p>
        </p:txBody>
      </p:sp>
      <p:sp>
        <p:nvSpPr>
          <p:cNvPr id="336" name="Google Shape;336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https://aws.amazon.com/education/awseducate/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https://azure.microsoft.com/en-us/free/students/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https://cloud.google.com/edu/students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https://education.github.com/pack</a:t>
            </a:r>
            <a:r>
              <a:rPr lang="en">
                <a:solidFill>
                  <a:schemeClr val="dk1"/>
                </a:solidFill>
              </a:rPr>
              <a:t> 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https://www.heroku.com/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https://vercel.com/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</a:t>
            </a:r>
            <a:endParaRPr/>
          </a:p>
        </p:txBody>
      </p:sp>
      <p:sp>
        <p:nvSpPr>
          <p:cNvPr id="342" name="Google Shape;34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https://www.reddit.com/r/learnprogramming/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https://www.reddit.com/r/programming/</a:t>
            </a:r>
            <a:r>
              <a:rPr lang="en">
                <a:solidFill>
                  <a:schemeClr val="dk1"/>
                </a:solidFill>
              </a:rPr>
              <a:t> 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https://serverfault.com/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https://techcrunch.com/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https://news.ycombinator.com/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</a:t>
            </a:r>
            <a:endParaRPr/>
          </a:p>
        </p:txBody>
      </p:sp>
      <p:sp>
        <p:nvSpPr>
          <p:cNvPr id="348" name="Google Shape;348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</a:t>
            </a:r>
            <a:r>
              <a:rPr lang="en">
                <a:solidFill>
                  <a:schemeClr val="dk1"/>
                </a:solidFill>
              </a:rPr>
              <a:t>/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https://github.com/features/copilot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classes</a:t>
            </a:r>
            <a:endParaRPr/>
          </a:p>
        </p:txBody>
      </p:sp>
      <p:sp>
        <p:nvSpPr>
          <p:cNvPr id="354" name="Google Shape;354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https://cs50.edx.org/python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https://cs50.edx.org/sql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https://cs50.edx.org/web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https://cs50.edx.org/ai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https://cs50.edx.org/games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https://cs50.edx.org/cybersecurity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https://cs50.edx.org/busines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https://cs50.edx.org/law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https://cs50.edx.org/technology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in touch</a:t>
            </a:r>
            <a:endParaRPr/>
          </a:p>
        </p:txBody>
      </p:sp>
      <p:sp>
        <p:nvSpPr>
          <p:cNvPr id="360" name="Google Shape;360;p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cs50.harvard.edu/communities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open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00"/>
                </a:solidFill>
              </a:rPr>
              <a:t>cs50.ly/poll</a:t>
            </a:r>
            <a:endParaRPr sz="600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on your phone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🤓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123456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admin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12345678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123456789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1234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12345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password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123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Aa123456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1234567890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iloveyou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qwertyuiop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P@ssw0rd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********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brute-force attacks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4-digit passcode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4-digit passcode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× 10 × 10 × 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423" y="1111922"/>
            <a:ext cx="2719125" cy="2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789" y="0"/>
            <a:ext cx="5249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10,000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4-letter passcode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 × 52 × 52 × 52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7,311,616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4-character passcode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94 × 94 × 94 × 94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78,074,896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8-character passcode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94 × 94 × 94 × 94 × 94 × 94 × 94 × 94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6,095,689,385,410,816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managers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Apple iCloud Keychain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Password Manager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Microsoft Credential Manager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two-factor authentication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passwords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alice:apple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bob:banana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3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hash function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52" name="Google Shape;552;p113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13"/>
          <p:cNvSpPr txBox="1"/>
          <p:nvPr/>
        </p:nvSpPr>
        <p:spPr>
          <a:xfrm>
            <a:off x="1769111" y="2241727"/>
            <a:ext cx="1926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input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4" name="Google Shape;554;p113"/>
          <p:cNvSpPr txBox="1"/>
          <p:nvPr/>
        </p:nvSpPr>
        <p:spPr>
          <a:xfrm>
            <a:off x="5446649" y="2241727"/>
            <a:ext cx="2220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output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60" name="Google Shape;560;p114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4"/>
          <p:cNvSpPr txBox="1"/>
          <p:nvPr/>
        </p:nvSpPr>
        <p:spPr>
          <a:xfrm>
            <a:off x="1769111" y="2241727"/>
            <a:ext cx="1926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62" name="Google Shape;562;p114"/>
          <p:cNvSpPr txBox="1"/>
          <p:nvPr/>
        </p:nvSpPr>
        <p:spPr>
          <a:xfrm>
            <a:off x="5446649" y="2241727"/>
            <a:ext cx="2220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30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15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15"/>
          <p:cNvSpPr txBox="1"/>
          <p:nvPr/>
        </p:nvSpPr>
        <p:spPr>
          <a:xfrm>
            <a:off x="-10" y="2241725"/>
            <a:ext cx="3695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password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69" name="Google Shape;569;p115"/>
          <p:cNvSpPr txBox="1"/>
          <p:nvPr/>
        </p:nvSpPr>
        <p:spPr>
          <a:xfrm>
            <a:off x="5446649" y="2241727"/>
            <a:ext cx="2220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hash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6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16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76" name="Google Shape;576;p116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25" y="0"/>
            <a:ext cx="77623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17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17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83" name="Google Shape;583;p117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..ekWXa83dhiA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8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18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90" name="Google Shape;590;p118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9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19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97" name="Google Shape;597;p119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..ZS4zkCo/P7E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alice: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bob: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alice: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..ekWXa83dhiA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bob: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..ZS4zkCo/P7E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44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alice:</a:t>
            </a:r>
            <a:r>
              <a:rPr lang="en" sz="14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$y$j9T$DIXfskUxbz6we5RbfdPCz0$zFd93JMuTyEJHrdIf.6bZ8Rbw4otHvybdOuLn.eD.s3</a:t>
            </a:r>
            <a:endParaRPr sz="14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bob:</a:t>
            </a:r>
            <a:r>
              <a:rPr lang="en" sz="14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$y$j9T$ty3B9GwDhm4f6zQIgm9uL.$SbFq.iSFt48A5iQlue8DtUd.57KaBN1tIEdLPmtEjwC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rainbow table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Google Shape;622;p124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{9F2B0A15-BD69-4F57-9FC9-6364304CE80C}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hash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alice:apple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bob:banana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carol:cherry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charlie:cherry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alice:..ekWXa83dhiA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bob:..ZS4zkCo/P7E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carol:..rj98gxDTYfM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charlie:..rj98gxDTYfM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program in </a:t>
            </a:r>
            <a:r>
              <a:rPr lang="en">
                <a:solidFill>
                  <a:srgbClr val="FFFF00"/>
                </a:solidFill>
              </a:rPr>
              <a:t>C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alice:..ekWXa83dhiA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bob:..ZS4zkCo/P7E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carol: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..rj98gxDTYfM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charlie: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..rj98gxDTYfM</a:t>
            </a:r>
            <a:b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28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8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cherry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44" name="Google Shape;644;p128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..rj98gxDTYfM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salting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30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30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password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56" name="Google Shape;656;p130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hash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57" name="Google Shape;657;p130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salt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31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31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cherry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64" name="Google Shape;664;p131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2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32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cherry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71" name="Google Shape;671;p132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50kbbTM.xAinU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2" name="Google Shape;672;p132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33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33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cherry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79" name="Google Shape;679;p133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kbbTM.xAinU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133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34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34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cherry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7" name="Google Shape;687;p134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50kbbTM.xAinU</a:t>
            </a:r>
            <a:endParaRPr sz="3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134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35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35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cherry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95" name="Google Shape;695;p135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→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493vg4DKt4MKg</a:t>
            </a:r>
            <a:endParaRPr sz="3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135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49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36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36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cherry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03" name="Google Shape;703;p136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→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49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3vg4DKt4MKg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136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49</a:t>
            </a:r>
            <a:r>
              <a:rPr lang="en" sz="3000">
                <a:solidFill>
                  <a:srgbClr val="FFFFFF"/>
                </a:solidFill>
              </a:rPr>
              <a:t>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program in </a:t>
            </a:r>
            <a:r>
              <a:rPr lang="en">
                <a:solidFill>
                  <a:srgbClr val="FFFF00"/>
                </a:solidFill>
              </a:rPr>
              <a:t>Python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</a:t>
            </a:r>
            <a:endParaRPr/>
          </a:p>
        </p:txBody>
      </p:sp>
      <p:sp>
        <p:nvSpPr>
          <p:cNvPr id="715" name="Google Shape;715;p13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38"/>
          <p:cNvSpPr txBox="1"/>
          <p:nvPr/>
        </p:nvSpPr>
        <p:spPr>
          <a:xfrm>
            <a:off x="201896" y="2195550"/>
            <a:ext cx="3007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plaintext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17" name="Google Shape;717;p138"/>
          <p:cNvSpPr txBox="1"/>
          <p:nvPr/>
        </p:nvSpPr>
        <p:spPr>
          <a:xfrm>
            <a:off x="5886048" y="2195550"/>
            <a:ext cx="2901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ciphertext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18" name="Google Shape;718;p138"/>
          <p:cNvSpPr txBox="1"/>
          <p:nvPr/>
        </p:nvSpPr>
        <p:spPr>
          <a:xfrm>
            <a:off x="201896" y="1443150"/>
            <a:ext cx="3007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key → 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</a:t>
            </a:r>
            <a:endParaRPr/>
          </a:p>
        </p:txBody>
      </p:sp>
      <p:sp>
        <p:nvSpPr>
          <p:cNvPr id="724" name="Google Shape;724;p139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39"/>
          <p:cNvSpPr txBox="1"/>
          <p:nvPr/>
        </p:nvSpPr>
        <p:spPr>
          <a:xfrm>
            <a:off x="201896" y="2195550"/>
            <a:ext cx="3007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ciphertext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26" name="Google Shape;726;p139"/>
          <p:cNvSpPr txBox="1"/>
          <p:nvPr/>
        </p:nvSpPr>
        <p:spPr>
          <a:xfrm>
            <a:off x="5886048" y="2195550"/>
            <a:ext cx="2901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plaintext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27" name="Google Shape;727;p139"/>
          <p:cNvSpPr txBox="1"/>
          <p:nvPr/>
        </p:nvSpPr>
        <p:spPr>
          <a:xfrm>
            <a:off x="201896" y="1443150"/>
            <a:ext cx="3007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key → 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secret-key cryptography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cryptography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43" name="Google Shape;743;p142"/>
          <p:cNvSpPr txBox="1"/>
          <p:nvPr/>
        </p:nvSpPr>
        <p:spPr>
          <a:xfrm>
            <a:off x="201896" y="2195550"/>
            <a:ext cx="3007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44" name="Google Shape;744;p142"/>
          <p:cNvSpPr txBox="1"/>
          <p:nvPr/>
        </p:nvSpPr>
        <p:spPr>
          <a:xfrm>
            <a:off x="5886048" y="2195550"/>
            <a:ext cx="2901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45" name="Google Shape;745;p142"/>
          <p:cNvSpPr txBox="1"/>
          <p:nvPr/>
        </p:nvSpPr>
        <p:spPr>
          <a:xfrm>
            <a:off x="201896" y="1443150"/>
            <a:ext cx="3007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46" name="Google Shape;746;p14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 cryptography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45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45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plaintext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63" name="Google Shape;763;p145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ciphertext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64" name="Google Shape;764;p145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public key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46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46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ciphertext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71" name="Google Shape;771;p146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plaintext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72" name="Google Shape;772;p146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private key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program in </a:t>
            </a:r>
            <a:r>
              <a:rPr lang="en">
                <a:solidFill>
                  <a:srgbClr val="FFFF00"/>
                </a:solidFill>
              </a:rPr>
              <a:t>SQL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passkeys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49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49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challenge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89" name="Google Shape;789;p149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signature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90" name="Google Shape;790;p149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private key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50"/>
          <p:cNvSpPr/>
          <p:nvPr/>
        </p:nvSpPr>
        <p:spPr>
          <a:xfrm>
            <a:off x="3501900" y="1570500"/>
            <a:ext cx="2140200" cy="20025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50"/>
          <p:cNvSpPr txBox="1"/>
          <p:nvPr/>
        </p:nvSpPr>
        <p:spPr>
          <a:xfrm>
            <a:off x="-2110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signature → 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97" name="Google Shape;797;p150"/>
          <p:cNvSpPr txBox="1"/>
          <p:nvPr/>
        </p:nvSpPr>
        <p:spPr>
          <a:xfrm>
            <a:off x="5446651" y="22417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→ challenge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98" name="Google Shape;798;p150"/>
          <p:cNvSpPr txBox="1"/>
          <p:nvPr/>
        </p:nvSpPr>
        <p:spPr>
          <a:xfrm>
            <a:off x="-2110" y="1632125"/>
            <a:ext cx="3697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public key → 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encryption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425" y="152400"/>
            <a:ext cx="3657155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425" y="152400"/>
            <a:ext cx="3657155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55"/>
          <p:cNvSpPr/>
          <p:nvPr/>
        </p:nvSpPr>
        <p:spPr>
          <a:xfrm>
            <a:off x="4269516" y="4044697"/>
            <a:ext cx="1863600" cy="664500"/>
          </a:xfrm>
          <a:prstGeom prst="ellipse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57"/>
          <p:cNvSpPr txBox="1">
            <a:spLocks noGrp="1"/>
          </p:cNvSpPr>
          <p:nvPr>
            <p:ph type="title" idx="4294967295"/>
          </p:nvPr>
        </p:nvSpPr>
        <p:spPr>
          <a:xfrm>
            <a:off x="28755" y="10059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0000000000000000000000000000000000000001111111111111111111111111111111110000011111111111110000000000000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0000000000000000000000000000000000000001111111111111111111111111110111000000000011111111100000000000000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0000000000000000000000000000000000000001111111111111111111111111111111100000000000111111100000000000000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0000000000000000000000000000000000000011111111111111111111111111111100000000000000111111100000000000000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0000000000000000000000000000000000000011111111111111111111111111111111111111000000111111000000000000000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0000000000000000000000000000000000000011111111111111111111111111011111111111111000011110000000000000000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0000000000000000000000000000000000000001111111111111111111111111000111111111111100011110000000000000000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0000000000000000000000000000000000000001111111111111111111111111000011111111110000011100000000000000000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0000000000000000000000000000000000001111100001111111111111111110000000000000000000011100000000000000000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0000000000000000000000000000000000001111100011111111111111111110000000000000000000000010000000000000000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0000000000000000000000000000000000001111111111111111111111111111110000000000000000000001000000000000000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0000000000000000000000000000000000000111111111111111111111111111111000000000000000011000000000000000000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0000000000000000000000000000000000000011111111111111111111111110000000000000000000001000000000000000000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0000000000000000000000000000000000000001111111111111111111111110000000000000000000000000000000000000000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0000000000000000000000000000000000000000000011111111111111111111110000000000000000000000000000000000000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0000000000000000000000000000000000000000000011111111111111111111111111000000000000000000000000000000000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0000000000000000000000000000000000000000000001111111111111111111111000100000000000000000000000000000000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0000000000000000000000000000000000000000000001111111111111111111110000000000000000000000000000000000000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0000000000000000000000000000000000000000000000111111111111111111110000000000000000000000000000000000000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0000000000000000000000000000000000000000000000111111111111111110000000000000000000000000000000000000000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0000000000000000000000000000000000000000000000111111111111111111000000000000000011110000000000000000000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0000000000000000000000000000000000000000000000111111111111111111111111000000000001111111000000000000000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0000000000000000000000000000000000000000000011111111111111111111111110000000000001111111111111111100000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 dirty="0">
                <a:latin typeface="Consolas"/>
                <a:ea typeface="Consolas"/>
                <a:cs typeface="Consolas"/>
                <a:sym typeface="Consolas"/>
              </a:rPr>
              <a:t>0000000000000000000000000000000000000000000111111111111111111111110000000000010000111111111111111111111</a:t>
            </a:r>
            <a:endParaRPr sz="124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4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58"/>
          <p:cNvSpPr txBox="1">
            <a:spLocks noGrp="1"/>
          </p:cNvSpPr>
          <p:nvPr>
            <p:ph type="title" idx="4294967295"/>
          </p:nvPr>
        </p:nvSpPr>
        <p:spPr>
          <a:xfrm>
            <a:off x="28755" y="10059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0000000000000000000000000000000000000001111111111111111111111111111111110000011111111111110000000000000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0000000000000000000000000000000000000001111111111111111111111111110111000000000011111111100000000000000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0000000000000000000000000000000000000001111111111111111111111111111111100000000000111111100000000000000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0000000000000000000000000000000000000011111111111111111111111111111100000000000000111111100000000000000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0000000000000000000000000000000000000011111111111111111111111111111111000000000000111111100000000000000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0000000000000000000000000000000000000011111111111111111111111111111111111111000000111111000000000000000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0000000000000000000000000000000000000011111111111111111111111111011111111111111000011110000000000000000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0000000000000000000000000000000000000001111111111111111111111111000111111111111100011110000000000000000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0000000000000000000000000000000000000001111111111111111111111111000011111111110000011100000000000000000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0000000000000000000000000000000000001111100001111111111111111110000000000000000000011100000000000000000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0000000000000000000000000000000000001111100011111111111111111110000000000000000000000010000000000000000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0000000000000000000000000000000000001111111111111111111111111111110000000000000000000001000000000000000</a:t>
            </a:r>
            <a:endParaRPr sz="124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0000000000000000000000000000000000000111111111111111111111111111111000000000000000011000000000000000000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0000000000000000000000000000000000000011111111111111111111111110000000000000000000001000000000000000000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0000000000000000000000000000000000000001111111111111111111111110000000000000000000000000000000000000000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0000000000000000000000000000000000000000000011111111111111111111111111000000000000000000000000000000000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0000000000000000000000000000000000000000000001111111111111111111111000100000000000000000000000000000000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0000000000000000000000000000000000000000000001111111111111111111110000000000000000000000000000000000000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0000000000000000000000000000000000000000000000111111111111111110000000000000000000000000000000000000000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0000000000000000000000000000000000000000000000111111111111111111000000000000000011110000000000000000000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0000000000000000000000000000000000000000000000111111111111111111111111000000000001111111000000000000000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0000000000000000000000000000000000000000000011111111111111111111111110000000000001111111111111111100000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latin typeface="Consolas"/>
                <a:ea typeface="Consolas"/>
                <a:cs typeface="Consolas"/>
                <a:sym typeface="Consolas"/>
              </a:rPr>
              <a:t>0000000000000000000000000000000000000000000111111111111111111111110000000000010000111111111111111111111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Microsoft Office PowerPoint</Application>
  <PresentationFormat>On-screen Show (16:9)</PresentationFormat>
  <Paragraphs>383</Paragraphs>
  <Slides>114</Slides>
  <Notes>114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19" baseType="lpstr">
      <vt:lpstr>Arial</vt:lpstr>
      <vt:lpstr>Consolas</vt:lpstr>
      <vt:lpstr>Times New Roman</vt:lpstr>
      <vt:lpstr>Simple Dark</vt:lpstr>
      <vt:lpstr>Simple Dark</vt:lpstr>
      <vt:lpstr>PowerPoint Presentation</vt:lpstr>
      <vt:lpstr>This is CS50 ⛄</vt:lpstr>
      <vt:lpstr>open cs50.ly/poll on your phone 🤓</vt:lpstr>
      <vt:lpstr>PowerPoint Presentation</vt:lpstr>
      <vt:lpstr>PowerPoint Presentation</vt:lpstr>
      <vt:lpstr>PowerPoint Presentation</vt:lpstr>
      <vt:lpstr>learn how to program in C</vt:lpstr>
      <vt:lpstr>learn how to program in Python</vt:lpstr>
      <vt:lpstr>learn how to program in SQL</vt:lpstr>
      <vt:lpstr>learn how to program in JavaScript</vt:lpstr>
      <vt:lpstr>learn how to program</vt:lpstr>
      <vt:lpstr>learn how to solve problems</vt:lpstr>
      <vt:lpstr>what ultimately matters in this course is not so much where you end up relative to your classmates but where  you end up relative to yourself when you began</vt:lpstr>
      <vt:lpstr>hacks.mit.edu/Hacks/by_year/1991/fire_hydrant/ </vt:lpstr>
      <vt:lpstr>PowerPoint Presentation</vt:lpstr>
      <vt:lpstr>hacks.mit.edu/Hacks/by_year/2022/cs50_duck/ </vt:lpstr>
      <vt:lpstr>CS50 Hackathon</vt:lpstr>
      <vt:lpstr>PowerPoint Presentation</vt:lpstr>
      <vt:lpstr>CS50 Fair</vt:lpstr>
      <vt:lpstr>Install command-line tools</vt:lpstr>
      <vt:lpstr>Learn Git</vt:lpstr>
      <vt:lpstr>Download VS Code</vt:lpstr>
      <vt:lpstr>Host a web site</vt:lpstr>
      <vt:lpstr>Host a web app</vt:lpstr>
      <vt:lpstr>Ask questions</vt:lpstr>
      <vt:lpstr>Ask questions</vt:lpstr>
      <vt:lpstr>Take classes</vt:lpstr>
      <vt:lpstr>Stay in touch</vt:lpstr>
      <vt:lpstr>Thank you</vt:lpstr>
      <vt:lpstr>PowerPoint Presentation</vt:lpstr>
      <vt:lpstr>cybersecurity</vt:lpstr>
      <vt:lpstr>passwords</vt:lpstr>
      <vt:lpstr>PowerPoint Presentation</vt:lpstr>
      <vt:lpstr>PowerPoint Presentation</vt:lpstr>
      <vt:lpstr>brute-force attacks</vt:lpstr>
      <vt:lpstr>4-digit passcode</vt:lpstr>
      <vt:lpstr>PowerPoint Presentation</vt:lpstr>
      <vt:lpstr>4-digit passcode</vt:lpstr>
      <vt:lpstr>10 × 10 × 10 × 10</vt:lpstr>
      <vt:lpstr>10,000</vt:lpstr>
      <vt:lpstr>4-letter passcode</vt:lpstr>
      <vt:lpstr>52 × 52 × 52 × 52</vt:lpstr>
      <vt:lpstr>7,311,616</vt:lpstr>
      <vt:lpstr>4-character passcode</vt:lpstr>
      <vt:lpstr>94 × 94 × 94 × 94</vt:lpstr>
      <vt:lpstr>78,074,896</vt:lpstr>
      <vt:lpstr>8-character passcode</vt:lpstr>
      <vt:lpstr>94 × 94 × 94 × 94 × 94 × 94 × 94 × 94</vt:lpstr>
      <vt:lpstr>6,095,689,385,410,816</vt:lpstr>
      <vt:lpstr>password managers</vt:lpstr>
      <vt:lpstr>PowerPoint Presentation</vt:lpstr>
      <vt:lpstr>two-factor authentication</vt:lpstr>
      <vt:lpstr>one-time passwords</vt:lpstr>
      <vt:lpstr>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rainbow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</vt:lpstr>
      <vt:lpstr>cipher</vt:lpstr>
      <vt:lpstr>cipher</vt:lpstr>
      <vt:lpstr>secret-key cryptography</vt:lpstr>
      <vt:lpstr>symmetric cryptography</vt:lpstr>
      <vt:lpstr> </vt:lpstr>
      <vt:lpstr>asymmetric cryptography</vt:lpstr>
      <vt:lpstr>public-key cryptography</vt:lpstr>
      <vt:lpstr>PowerPoint Presentation</vt:lpstr>
      <vt:lpstr>PowerPoint Presentation</vt:lpstr>
      <vt:lpstr>HTTPS</vt:lpstr>
      <vt:lpstr>passkeys</vt:lpstr>
      <vt:lpstr>PowerPoint Presentation</vt:lpstr>
      <vt:lpstr>PowerPoint Presentation</vt:lpstr>
      <vt:lpstr>end-to-end encryption</vt:lpstr>
      <vt:lpstr>PowerPoint Presentation</vt:lpstr>
      <vt:lpstr>PowerPoint Presentation</vt:lpstr>
      <vt:lpstr>deletion</vt:lpstr>
      <vt:lpstr>0000000000000000000000000000000000000001111111111111111111111111111111110000011111111111110000000000000 0000000000000000000000000000000000000001111111111111111111111111110111000000000011111111100000000000000 0000000000000000000000000000000000000001111111111111111111111111111111100000000000111111100000000000000 0000000000000000000000000000000000000011111111111111111111111111111111000000000000111111100000000000000 0000000000000000000000000000000000000011111111111111111111111111111100000000000000111111100000000000000 0000000000000000000000000000000000000011111111111111111111111111111111000000000000111111100000000000000 0000000000000000000000000000000000000011111111111111111111111111111111111111000000111111000000000000000 0000000000000000000000000000000000000011111111111111111111111111011111111111111000011110000000000000000 0000000000000000000000000000000000000001111111111111111111111111000111111111111100011110000000000000000 0000000000000000000000000000000000000001111111111111111111111111000011111111110000011100000000000000000 0000000000000000000000000000000000001111100001111111111111111110000000000000000000011100000000000000000 0000000000000000000000000000000000001111100011111111111111111110000000000000000000000010000000000000000 0000000000000000000000000000000000001111111111111111111111111111110000000000000000000001000000000000000 0000000000000000000000000000000000000111111111111111111111111111111000000000000000011000000000000000000 0000000000000000000000000000000000000011111111111111111111111110000000000000000000001000000000000000000 0000000000000000000000000000000000000001111111111111111111111110000000000000000000000000000000000000000 0000000000000000000000000000000000000000000011111111111111111111110000000000000000000000000000000000000 0000000000000000000000000000000000000000000011111111111111111111111111000000000000000000000000000000000 0000000000000000000000000000000000000000000001111111111111111111111000100000000000000000000000000000000 0000000000000000000000000000000000000000000001111111111111111111110000000000000000000000000000000000000 0000000000000000000000000000000000000000000000111111111111111111110000000000000000000000000000000000000 0000000000000000000000000000000000000000000000111111111111111110000000000000000000000000000000000000000 0000000000000000000000000000000000000000000000111111111111111111000000000000000011110000000000000000000 0000000000000000000000000000000000000000000000111111111111111111111111000000000001111111000000000000000 0000000000000000000000000000000000000000000011111111111111111111111110000000000001111111111111111100000 0000000000000000000000000000000000000000000111111111111111111111110000000000010000111111111111111111111 </vt:lpstr>
      <vt:lpstr>0000000000000000000000000000000000000001111111111111111111111111111111110000011111111111110000000000000 0000000000000000000000000000000000000001111111111111111111111111110111000000000011111111100000000000000 0000000000000000000000000000000000000001111111111111111111111111111111100000000000111111100000000000000 0000000000000000000000000000000000000011111111111111111111111111111111000000000000111111100000000000000 0000000000000000000000000000000000000011111111111111111111111111111100000000000000111111100000000000000 0000000000000000000000000000000000000011111111111111111111111111111111000000000000111111100000000000000 0000000000000000000000000000000000000011111111111111111111111111111111111111000000111111000000000000000 0000000000000000000000000000000000000011111111111111111111111111011111111111111000011110000000000000000 0000000000000000000000000000000000000001111111111111111111111111000111111111111100011110000000000000000 0000000000000000000000000000000000000001111111111111111111111111000011111111110000011100000000000000000 0000000000000000000000000000000000001111100001111111111111111110000000000000000000011100000000000000000 0000000000000000000000000000000000001111100011111111111111111110000000000000000000000010000000000000000 0000000000000000000000000000000000001111111111111111111111111111110000000000000000000001000000000000000 0000000000000000000000000000000000000111111111111111111111111111111000000000000000011000000000000000000 0000000000000000000000000000000000000011111111111111111111111110000000000000000000001000000000000000000 0000000000000000000000000000000000000001111111111111111111111110000000000000000000000000000000000000000 0000000000000000000000000000000000000000000011111111111111111111110000000000000000000000000000000000000 0000000000000000000000000000000000000000000011111111111111111111111111000000000000000000000000000000000 0000000000000000000000000000000000000000000001111111111111111111111000100000000000000000000000000000000 0000000000000000000000000000000000000000000001111111111111111111110000000000000000000000000000000000000 0000000000000000000000000000000000000000000000111111111111111111110000000000000000000000000000000000000 0000000000000000000000000000000000000000000000111111111111111110000000000000000000000000000000000000000 0000000000000000000000000000000000000000000000111111111111111111000000000000000011110000000000000000000 0000000000000000000000000000000000000000000000111111111111111111111111000000000001111111000000000000000 0000000000000000000000000000000000000000000011111111111111111111111110000000000001111111111111111100000 0000000000000000000000000000000000000000000111111111111111111111110000000000010000111111111111111111111 </vt:lpstr>
      <vt:lpstr>00001110101011000000110110111011011011111101110001010001001110000111000101110101101000101011000011110101111110110100111001100011000010111100011000001010101000011000011110001010010101101110011110111001100001110101000001011001010101111101101100011001100011011111010101011101011000010110110001101001111101001101000111010100100001011111110011111011011101110011110111101111111111101000110011011001101101111001111100001011101001101101111011001101100000001000101101111110110111110111011100111001101100101101100001111010001101001101110100111011110000101111100000100110010000110111010110100101110001110110001010101110010010110010000011000001110000111011101110100001101101010010001100011010011000101001011100101001001010110001000100010111000011000100001101000001101111011100111110001001111111111100110100000100100111110001011011001011 0000000000000000000000000000000000000001111111111111111111111111000111111111111100011110000000000000000 0000000000000000000000000000000000000001111111111111111111111111000011111111110000011100000000000000000 0000000000000000000000000000000000001111100001111111111111111110000000000000000000011100000000000000000 0000000000000000000000000000000000001111100011111111111111111110000000000000000000000010000000000000000 0000000000000000000000000000000000001111111111111111111111111111110000000000000000000001000000000000000 0000000000000000000000000000000000000111111111111111111111111111111000000000000000011000000000000000000 0000000000000000000000000000000000000011111111111111111111111110000000000000000000001000000000000000000 0000000000000000000000000000000000000001111111111111111111111110000000000000000000000000000000000000000 0000000000000000000000000000000000000000000011111111111111111111110000000000000000000000000000000000000 0000000000000000000000000000000000000000000011111111111111111111111111000000000000000000000000000000000 0000000000000000000000000000000000000000000001111111111111111111111000100000000000000000000000000000000 0000000000000000000000000000000000000000000001111111111111111111110000000000000000000000000000000000000 0000000000000000000000000000000000000000000000111111111111111111110000000000000000000000000000000000000 0000000000000000000000000000000000000000000000111111111111111110000000000000000000000000000000000000000 0000000000000000000000000000000000000000000000111111111111111111000000000000000011110000000000000000000 0000000000000000000000000000000000000000000000111111111111111111111111000000000001111111000000000000000 0000000000000000000000000000000000000000000011111111111111111111111110000000000001111111111111111100000 0000000000000000000000000000000000000000000111111111111111111111110000000000010000111111111111111111111 </vt:lpstr>
      <vt:lpstr>secure deletion</vt:lpstr>
      <vt:lpstr>0000000000000000000000000000000000000001111111111111111111111111111111110000011111111111110000000000000 0000000000000000000000000000000000000001111111111111111111111111110111000000000011111111100000000000000 0000000000000000000000000000000000000001111111111111111111111111111111100000000000111111100000000000000 0000000000000000000000000000000000000011111111111111111111111111111111000000000000111111100000000000000 0000000000000000000000000000000000000011111111111111111111111111111100000000000000111111100000000000000 0000000000000000000000000000000000000011111111111111111111111111111111000000000000111111100000000000000 0000000000000000000000000000000000000011111111111111111111111111111111111111000000111111000000000000000 0000000000000000000000000000000000000011111111111111111111111111011111111111111000011110000000000000000 0000000000000000000000000000000000000001111111111111111111111111000111111111111100011110000000000000000 0000000000000000000000000000000000000001111111111111111111111111000011111111110000011100000000000000000 0000000000000000000000000000000000001111100001111111111111111110000000000000000000011100000000000000000 0000000000000000000000000000000000001111100011111111111111111110000000000000000000000010000000000000000 0000000000000000000000000000000000001111111111111111111111111111110000000000000000000001000000000000000 0000000000000000000000000000000000000111111111111111111111111111111000000000000000011000000000000000000 0000000000000000000000000000000000000011111111111111111111111110000000000000000000001000000000000000000 0000000000000000000000000000000000000001111111111111111111111110000000000000000000000000000000000000000 0000000000000000000000000000000000000000000011111111111111111111110000000000000000000000000000000000000 0000000000000000000000000000000000000000000011111111111111111111111111000000000000000000000000000000000 0000000000000000000000000000000000000000000001111111111111111111111000100000000000000000000000000000000 0000000000000000000000000000000000000000000001111111111111111111110000000000000000000000000000000000000 0000000000000000000000000000000000000000000000111111111111111111110000000000000000000000000000000000000 0000000000000000000000000000000000000000000000111111111111111110000000000000000000000000000000000000000 0000000000000000000000000000000000000000000000111111111111111111000000000000000011110000000000000000000 0000000000000000000000000000000000000000000000111111111111111111111111000000000001111111000000000000000 0000000000000000000000000000000000000000000011111111111111111111111110000000000001111111111111111100000 0000000000000000000000000000000000000000000111111111111111111111110000000000010000111111111111111111111 </vt:lpstr>
      <vt:lpstr>0000000000000000000000000000000000000001111111111111111111111111111111110000011111111111110000000000000 0000000000000000000000000000000000000001111111111111111111111111110111000000000011111111100000000000000 0000000000000000000000000000000000000001111111111111111111111111111111100000000000111111100000000000000 0000000000000000000000000000000000000011111111111111111111111111111111000000000000111111100000000000000 0000000000000000000000000000000000000011111111111111111111111111111100000000000000111111100000000000000 0000000000000000000000000000000000000011111111111111111111111111111111000000000000111111100000000000000 0000000000000000000000000000000000000011111111111111111111111111111111111111000000111111000000000000000 0000000000000000000000000000000000000011111111111111111111111111011111111111111000011110000000000000000 0000000000000000000000000000000000000001111111111111111111111111000111111111111100011110000000000000000 0000000000000000000000000000000000000001111111111111111111111111000011111111110000011100000000000000000 0000000000000000000000000000000000001111100001111111111111111110000000000000000000011100000000000000000 0000000000000000000000000000000000001111100011111111111111111110000000000000000000000010000000000000000 0000000000000000000000000000000000001111111111111111111111111111110000000000000000000001000000000000000 0000000000000000000000000000000000000111111111111111111111111111111000000000000000011000000000000000000 0000000000000000000000000000000000000011111111111111111111111110000000000000000000001000000000000000000 0000000000000000000000000000000000000001111111111111111111111110000000000000000000000000000000000000000 0000000000000000000000000000000000000000000011111111111111111111110000000000000000000000000000000000000 0000000000000000000000000000000000000000000011111111111111111111111111000000000000000000000000000000000 0000000000000000000000000000000000000000000001111111111111111111111000100000000000000000000000000000000 0000000000000000000000000000000000000000000001111111111111111111110000000000000000000000000000000000000 0000000000000000000000000000000000000000000000111111111111111111110000000000000000000000000000000000000 0000000000000000000000000000000000000000000000111111111111111110000000000000000000000000000000000000000 0000000000000000000000000000000000000000000000111111111111111111000000000000000011110000000000000000000 0000000000000000000000000000000000000000000000111111111111111111111111000000000001111111000000000000000 0000000000000000000000000000000000000000000011111111111111111111111110000000000001111111111111111100000 0000000000000000000000000000000000000000000111111111111111111111110000000000010000111111111111111111111 </vt:lpstr>
      <vt:lpstr>0000000000000000000000000000000000000000000000000000000000000000000000000000000000000000000000000000000 0000000000000000000000000000000000000000000000000000000000000000000000000000000000000000000000000000000 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 0000000000000000000000000000000000000111111111111111111111111111111000000000000000011000000000000000000 0000000000000000000000000000000000000011111111111111111111111110000000000000000000001000000000000000000 0000000000000000000000000000000000000001111111111111111111111110000000000000000000000000000000000000000 0000000000000000000000000000000000000000000011111111111111111111110000000000000000000000000000000000000 0000000000000000000000000000000000000000000011111111111111111111111111000000000000000000000000000000000 0000000000000000000000000000000000000000000001111111111111111111111000100000000000000000000000000000000 0000000000000000000000000000000000000000000001111111111111111111110000000000000000000000000000000000000 0000000000000000000000000000000000000000000000111111111111111111110000000000000000000000000000000000000 0000000000000000000000000000000000000000000000111111111111111110000000000000000000000000000000000000000 0000000000000000000000000000000000000000000000111111111111111111000000000000000011110000000000000000000 0000000000000000000000000000000000000000000000111111111111111111111111000000000001111111000000000000000 0000000000000000000000000000000000000000000011111111111111111111111110000000000001111111111111111100000 0000000000000000000000000000000000000000000111111111111111111111110000000000010000111111111111111111111 </vt:lpstr>
      <vt:lpstr>full-disk encryption</vt:lpstr>
      <vt:lpstr>0000000000000000000000000000000000000001111111111111111111111111111111110000011111111111110000000000000 0000000000000000000000000000000000000001111111111111111111111111110111000000000011111111100000000000000 0000000000000000000000000000000000000001111111111111111111111111111111100000000000111111100000000000000 0000000000000000000000000000000000000011111111111111111111111111111111000000000000111111100000000000000 0000000000000000000000000000000000000011111111111111111111111111111100000000000000111111100000000000000 0000000000000000000000000000000000000011111111111111111111111111111111000000000000111111100000000000000 0000000000000000000000000000000000000011111111111111111111111111111111111111000000111111000000000000000 0000000000000000000000000000000000000011111111111111111111111111011111111111111000011110000000000000000 0000000000000000000000000000000000000001111111111111111111111111000111111111111100011110000000000000000 0000000000000000000000000000000000000001111111111111111111111111000011111111110000011100000000000000000 0000000000000000000000000000000000001111100001111111111111111110000000000000000000011100000000000000000 0000000000000000000000000000000000001111100011111111111111111110000000000000000000000010000000000000000 0000000000000000000000000000000000001111111111111111111111111111110000000000000000000001000000000000000 0000000000000000000000000000000000000111111111111111111111111111111000000000000000011000000000000000000 0000000000000000000000000000000000000011111111111111111111111110000000000000000000001000000000000000000 0000000000000000000000000000000000000001111111111111111111111110000000000000000000000000000000000000000 0000000000000000000000000000000000000000000011111111111111111111110000000000000000000000000000000000000 0000000000000000000000000000000000000000000011111111111111111111111111000000000000000000000000000000000 0000000000000000000000000000000000000000000001111111111111111111111000100000000000000000000000000000000 0000000000000000000000000000000000000000000001111111111111111111110000000000000000000000000000000000000 0000000000000000000000000000000000000000000000111111111111111111110000000000000000000000000000000000000 0000000000000000000000000000000000000000000000111111111111111110000000000000000000000000000000000000000 0000000000000000000000000000000000000000000000111111111111111111000000000000000011110000000000000000000 0000000000000000000000000000000000000000000000111111111111111111111111000000000001111111000000000000000 0000000000000000000000000000000000000000000011111111111111111111111110000000000001111111111111111100000 0000000000000000000000000000000000000000000111111111111111111111110000000000010000111111111111111111111 </vt:lpstr>
      <vt:lpstr>00001110101011000000110110111011011011111101110001010001001110000111000101110101101000101011000011110101111110110100111001100011000010111100011000001010101000011000011110001010010101101110011110111001100001110101000001011001010101111101101100011001100011011111010101011101011000010110110001101001111101001101000111010100100001011111110011111011011101110011110111101111111111101000110011011001101101111001111100001011101001101101111011001101100000001000101101111110110111110111011100111001101100101101100001111010001101001101110100111011110000101111100000100110010000110111010110100101110001110110001010101110010010110010000011000001110000111011101110100001101101010010001100011010011000101001011100101001001010110001000100010111000011000100001101000001101111011100111110001001111111111100110100000100100111110001011011001011001100000000111101101111010111011010010001010000100100001000101010110100000101000101011000100010010010000011101001101100111000111011111100110010011001001010001001111110010001001111101011111111111101101111011110011010111000101000011001001010111011100101000000011011100001010101011001110100001000000001100100001001010010100011100110100111100100011110100111100000111101100101100101111101011010110000011010010010111100110000101110110101101110110001001101101111001110001001110011110111100010111110110001100001000100011101110110100111001100111110001001011000111111101100000000001001000100110100010100101010101100011000000100100111101000011110010111100001101001101011101010010111101110010111111100001101101101001000010101011011100101001010011100011011111010111101110010111100011110100010000111011100110000100101110100111001100100100111010000111011010100000100011111110111001010011011011001101111010001100100001110000010101010000101000010011110010100000100000100100110111100101000100001011001111111110011010100110000111101101110011110101010100000011100110010000001010100100001001100000111111101100011011111111011011110011001000011110100100011011011100000011101111101111100011100001101110001010110100110000000011100010110100110110000000001111101100110110010010011010011011011111110000111100001110000010100101001101111111001100101001100101001011010101110100001011011100011101111100111100111001101011000000110011101001011110000100010111000010010010101001111010100111110100011001110000000101101001000111000101000101101001101011011011011111101011000001101111011010111101000010110011010010010101010110000000001011000110111100001001110010101011010000101110000101001100011110001000011011110111110100010100111111111100001110000001010110011110001100100000111101101001010110111100100110010010011011111100100110110101000111111100010110000001001001001101011100001101001011101</vt:lpstr>
      <vt:lpstr>PowerPoint Presentation</vt:lpstr>
      <vt:lpstr>ransomware</vt:lpstr>
      <vt:lpstr>"Problem Set 10"</vt:lpstr>
      <vt:lpstr>cs50.ly/poll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Dang</cp:lastModifiedBy>
  <cp:revision>2</cp:revision>
  <dcterms:modified xsi:type="dcterms:W3CDTF">2024-07-02T16:47:47Z</dcterms:modified>
</cp:coreProperties>
</file>