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E50C6-131D-43EF-8D4E-13898C7A08F2}">
  <a:tblStyle styleId="{85FE50C6-131D-43EF-8D4E-13898C7A0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24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e6e92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e6e92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cat{8,9}.py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cat{10,11}.py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2b7eb80c_4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2b7eb80c_4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cat{8,9,10,11}.py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aa50ba5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aa50ba5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aa50ba5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aa50ba5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hogwarts{0,1}.py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aa50ba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aa50ba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hogwarts2.py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15157a22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15157a22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hogwarts{3,4}.py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15157a22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15157a22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hogwarts5.py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d669cf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d669cf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D["#quot;meow#quot;"]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E([stop])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bed7358d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bed7358d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bed7358d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bed7358d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mario4.py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bed7358d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bed7358d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bed7358d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2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bed7358d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mario{5,6,7}.py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cat1.py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cat2.py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3]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!= 0}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- 1]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cat3.py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&lt;= 3}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+ 1]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cat4.py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 3}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+= 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aa50ba5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aa50ba5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cat5.py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cat{6,7}.py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Hermione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{85FE50C6-131D-43EF-8D4E-13898C7A08F2}</a:tableStyleId>
              </a:tblPr>
              <a:tblGrid>
                <a:gridCol w="4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Hermione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Harry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Ron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Draco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{85FE50C6-131D-43EF-8D4E-13898C7A08F2}</a:tableStyleId>
              </a:tblPr>
              <a:tblGrid>
                <a:gridCol w="4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name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house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patronus</a:t>
                      </a: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Hermione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Otter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Harry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Stag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Ron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Jack Russell terrier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Draco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678425"/>
            <a:ext cx="7905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1500" y="0"/>
            <a:ext cx="1028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51125"/>
            <a:ext cx="3086800" cy="38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150" y="0"/>
            <a:ext cx="56668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02100"/>
            <a:ext cx="4320999" cy="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139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3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775" y="3417425"/>
            <a:ext cx="3004225" cy="1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/>
          <p:nvPr/>
        </p:nvSpPr>
        <p:spPr>
          <a:xfrm>
            <a:off x="0" y="-29850"/>
            <a:ext cx="9144000" cy="32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8"/>
          <p:cNvSpPr/>
          <p:nvPr/>
        </p:nvSpPr>
        <p:spPr>
          <a:xfrm rot="10800000" flipH="1">
            <a:off x="0" y="3179325"/>
            <a:ext cx="5549100" cy="194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8"/>
          <p:cNvSpPr/>
          <p:nvPr/>
        </p:nvSpPr>
        <p:spPr>
          <a:xfrm rot="10800000" flipH="1">
            <a:off x="6753625" y="2502225"/>
            <a:ext cx="2390400" cy="22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8"/>
          <p:cNvSpPr/>
          <p:nvPr/>
        </p:nvSpPr>
        <p:spPr>
          <a:xfrm rot="10800000" flipH="1">
            <a:off x="0" y="4378875"/>
            <a:ext cx="9140100" cy="75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57175"/>
            <a:ext cx="21240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42875"/>
            <a:ext cx="21240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85750"/>
            <a:ext cx="21240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(16:9)</PresentationFormat>
  <Paragraphs>92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Consolas</vt:lpstr>
      <vt:lpstr>Simple Light</vt:lpstr>
      <vt:lpstr>Introduction to Programming with Python</vt:lpstr>
      <vt:lpstr>PowerPoint Presentation</vt:lpstr>
      <vt:lpstr>while</vt:lpstr>
      <vt:lpstr>PowerPoint Presentation</vt:lpstr>
      <vt:lpstr>PowerPoint Presentation</vt:lpstr>
      <vt:lpstr>PowerPoint Presentation</vt:lpstr>
      <vt:lpstr>for</vt:lpstr>
      <vt:lpstr>list</vt:lpstr>
      <vt:lpstr>range</vt:lpstr>
      <vt:lpstr>continue</vt:lpstr>
      <vt:lpstr>break</vt:lpstr>
      <vt:lpstr>return</vt:lpstr>
      <vt:lpstr>list</vt:lpstr>
      <vt:lpstr>Hermione Harry Ron</vt:lpstr>
      <vt:lpstr>len</vt:lpstr>
      <vt:lpstr>dict</vt:lpstr>
      <vt:lpstr>PowerPoint Presentation</vt:lpstr>
      <vt:lpstr>PowerPoint Presentation</vt:lpstr>
      <vt:lpstr>None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Programming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1</cp:revision>
  <dcterms:modified xsi:type="dcterms:W3CDTF">2024-06-23T02:49:42Z</dcterms:modified>
</cp:coreProperties>
</file>