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d752f76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d752f76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calculator0.py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calculator1.py, test_calculator1.py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49de4b2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49de4b2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calculator2.py, test_calculator2.py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49de4b2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49de4b2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calculator3.py, test_calculator3.py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49de4b2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49de4b2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4728efb96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4728efb96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49de4b2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49de4b2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calculator{4,5}.py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calculator6.py, test_calculator6.py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hello0.py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hello1.py, test_hello1.py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60930d7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60930d7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60930d7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60930d7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test/test_hello1.py, test/__init__.py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2a762d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2a762d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est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assert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AssertionError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 install pytest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docs.pytest.org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_init_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