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8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28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slide" Target="slides/slide42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books.org/wiki/Muggles%27_Guide_to_Harry_Potter/Magic/Money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2129a36a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2129a36a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student{0,1}.py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b8627d311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b8627d311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b8627d31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b8627d31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student{10,11}.py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special methods, dunder methods (double underscore)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b8627d311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b8627d311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student{12,13}.py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b8627d31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b8627d31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student{14,15,16}.py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b8627d31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b8627d31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student17.py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b8627d31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b8627d31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b8627d31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b8627d31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getter, setter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student{18,19}.py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b8627d31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b8627d31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b8627d31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b8627d31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b8627d31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b8627d31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7ceff086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7ceff086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student{2,3,4,5,6,7,8}.py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b8627d31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b8627d31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b8627d31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b8627d31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b8627d31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b8627d31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b8627d31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1b8627d31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b8627d31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b8627d31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b8627d311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1b8627d311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b8627d311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1b8627d311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b8627d311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1b8627d311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b8627d311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b8627d311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b8627d311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1b8627d311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7ceff086c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7ceff086c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b8627d311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1b8627d311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b8627d311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1b8627d311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type{0,1,2,3,4,5}.py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b8627d311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b8627d311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hat{0,1}.py, student20.py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1b8627d311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1b8627d311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b8627d311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1b8627d311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b8627d311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1b8627d311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7ceff086c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27ceff086c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wizard{0,1}.py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7ceff086c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27ceff086c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27ceff086c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27ceff086c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subset, catching a superclass will catch multiple subclasses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27ceff086c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27ceff086c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vault{0,1}.py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</a:t>
            </a:r>
            <a:r>
              <a:rPr lang="en"/>
              <a:t>Wizarding money comes in three denominations: bronze Knuts, silver Sickles, and golden Galleons. There are 29 Knuts in one Sickle, and 17 Sickles make up a Galleon."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https://en.wikibooks.org/wiki/Muggles%27_Guide_to_Harry_Potter/Magic/Money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b8627d311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b8627d311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7ceff086c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27ceff086c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1b8627d31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1b8627d31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22129a36a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22129a36a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7ceff086c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7ceff086c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student9.py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7ceff086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7ceff086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instances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b8627d31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b8627d31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b8627d311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b8627d311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7ceff086c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7ceff086c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ocs.python.org/3/library/functions.html#int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ocs.python.org/3/library/stdtypes.html#str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ocs.python.org/3/library/stdtypes.html#list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ocs.python.org/3/tutorial/datastructures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ocs.python.org/3/library/stdtypes.html#dict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docs.python.org/3/library/exceptions.html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python.org/3/tutorial/classes.html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docs.python.org/3/reference/datamodel.html#special-method-names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Introduction to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with Python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Object-Oriented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instance methods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_init_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_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raise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_str_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_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@property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decorators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>
            <p:ph type="title"/>
          </p:nvPr>
        </p:nvSpPr>
        <p:spPr>
          <a:xfrm>
            <a:off x="490250" y="450150"/>
            <a:ext cx="865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docs.python.org/3/library/functions.html#int</a:t>
            </a:r>
            <a:r>
              <a:rPr lang="en" sz="3300"/>
              <a:t> </a:t>
            </a:r>
            <a:endParaRPr sz="33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>
            <p:ph type="title"/>
          </p:nvPr>
        </p:nvSpPr>
        <p:spPr>
          <a:xfrm>
            <a:off x="490250" y="450150"/>
            <a:ext cx="865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class int(x, base=10)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tuple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 txBox="1"/>
          <p:nvPr>
            <p:ph type="title"/>
          </p:nvPr>
        </p:nvSpPr>
        <p:spPr>
          <a:xfrm>
            <a:off x="490250" y="450150"/>
            <a:ext cx="865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docs.python.org/3/library/stdtypes.html#str</a:t>
            </a:r>
            <a:r>
              <a:rPr lang="en" sz="3400"/>
              <a:t> </a:t>
            </a:r>
            <a:endParaRPr sz="3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/>
          <p:nvPr>
            <p:ph type="title"/>
          </p:nvPr>
        </p:nvSpPr>
        <p:spPr>
          <a:xfrm>
            <a:off x="490250" y="450150"/>
            <a:ext cx="865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class str(object='')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/>
          <p:nvPr>
            <p:ph type="title"/>
          </p:nvPr>
        </p:nvSpPr>
        <p:spPr>
          <a:xfrm>
            <a:off x="490250" y="450150"/>
            <a:ext cx="865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str.lower()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6"/>
          <p:cNvSpPr txBox="1"/>
          <p:nvPr>
            <p:ph type="title"/>
          </p:nvPr>
        </p:nvSpPr>
        <p:spPr>
          <a:xfrm>
            <a:off x="490250" y="450150"/>
            <a:ext cx="865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str.strip([chars])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7"/>
          <p:cNvSpPr txBox="1"/>
          <p:nvPr>
            <p:ph type="title"/>
          </p:nvPr>
        </p:nvSpPr>
        <p:spPr>
          <a:xfrm>
            <a:off x="490250" y="450150"/>
            <a:ext cx="865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8"/>
          <p:cNvSpPr txBox="1"/>
          <p:nvPr>
            <p:ph type="title"/>
          </p:nvPr>
        </p:nvSpPr>
        <p:spPr>
          <a:xfrm>
            <a:off x="490250" y="450150"/>
            <a:ext cx="865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docs.python.org/3/library/stdtypes.html#list</a:t>
            </a:r>
            <a:r>
              <a:rPr lang="en" sz="3300"/>
              <a:t> </a:t>
            </a:r>
            <a:endParaRPr sz="33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/>
          <p:nvPr>
            <p:ph type="title"/>
          </p:nvPr>
        </p:nvSpPr>
        <p:spPr>
          <a:xfrm>
            <a:off x="490250" y="450150"/>
            <a:ext cx="865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docs.python.org/3/tutorial/datastructures.html</a:t>
            </a:r>
            <a:r>
              <a:rPr lang="en" sz="3100"/>
              <a:t> </a:t>
            </a:r>
            <a:endParaRPr sz="31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0"/>
          <p:cNvSpPr txBox="1"/>
          <p:nvPr>
            <p:ph type="title"/>
          </p:nvPr>
        </p:nvSpPr>
        <p:spPr>
          <a:xfrm>
            <a:off x="490250" y="450150"/>
            <a:ext cx="865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class list([iterable])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1"/>
          <p:cNvSpPr txBox="1"/>
          <p:nvPr>
            <p:ph type="title"/>
          </p:nvPr>
        </p:nvSpPr>
        <p:spPr>
          <a:xfrm>
            <a:off x="490250" y="450150"/>
            <a:ext cx="865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list.append(x)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2"/>
          <p:cNvSpPr txBox="1"/>
          <p:nvPr>
            <p:ph type="title"/>
          </p:nvPr>
        </p:nvSpPr>
        <p:spPr>
          <a:xfrm>
            <a:off x="490250" y="450150"/>
            <a:ext cx="865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dict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3"/>
          <p:cNvSpPr txBox="1"/>
          <p:nvPr>
            <p:ph type="title"/>
          </p:nvPr>
        </p:nvSpPr>
        <p:spPr>
          <a:xfrm>
            <a:off x="490250" y="450150"/>
            <a:ext cx="865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docs.python.org/3/library/stdtypes.html#dict</a:t>
            </a:r>
            <a:r>
              <a:rPr lang="en" sz="3200"/>
              <a:t> </a:t>
            </a:r>
            <a:endParaRPr sz="32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methods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5"/>
          <p:cNvSpPr txBox="1"/>
          <p:nvPr>
            <p:ph type="title"/>
          </p:nvPr>
        </p:nvSpPr>
        <p:spPr>
          <a:xfrm>
            <a:off x="490250" y="450150"/>
            <a:ext cx="865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latin typeface="Consolas"/>
                <a:ea typeface="Consolas"/>
                <a:cs typeface="Consolas"/>
                <a:sym typeface="Consolas"/>
              </a:rPr>
              <a:t>@classmethod</a:t>
            </a:r>
            <a:endParaRPr sz="43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methods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7"/>
          <p:cNvSpPr txBox="1"/>
          <p:nvPr>
            <p:ph type="title"/>
          </p:nvPr>
        </p:nvSpPr>
        <p:spPr>
          <a:xfrm>
            <a:off x="490250" y="450150"/>
            <a:ext cx="865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latin typeface="Consolas"/>
                <a:ea typeface="Consolas"/>
                <a:cs typeface="Consolas"/>
                <a:sym typeface="Consolas"/>
              </a:rPr>
              <a:t>@staticmethod</a:t>
            </a:r>
            <a:endParaRPr sz="43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9"/>
          <p:cNvSpPr txBox="1"/>
          <p:nvPr>
            <p:ph type="title"/>
          </p:nvPr>
        </p:nvSpPr>
        <p:spPr>
          <a:xfrm>
            <a:off x="490250" y="450150"/>
            <a:ext cx="865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docs.python.org/3/library/exceptions.html</a:t>
            </a:r>
            <a:r>
              <a:rPr lang="en" sz="3400"/>
              <a:t> </a:t>
            </a:r>
            <a:endParaRPr sz="3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0"/>
          <p:cNvSpPr txBox="1"/>
          <p:nvPr>
            <p:ph type="title"/>
          </p:nvPr>
        </p:nvSpPr>
        <p:spPr>
          <a:xfrm>
            <a:off x="490250" y="450150"/>
            <a:ext cx="6367800" cy="42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BaseException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+-- KeyboardInterrupt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+-- Exception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  +-- ArithmeticError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  |    +-- ZeroDivisionError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  +-- AssertionError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  +-- AttributeError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  +-- EOFError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  +-- ImportError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  |    +-- ModuleNotFoundError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  +-- LookupError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  |    +-- KeyError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  +-- NameError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  +-- SyntaxError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  |    +-- IndentationError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   +-- ValueError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...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 overloading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490250" y="450150"/>
            <a:ext cx="865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docs.python.org/3/tutorial/classes.html</a:t>
            </a:r>
            <a:r>
              <a:rPr lang="en" sz="3600"/>
              <a:t> </a:t>
            </a:r>
            <a:endParaRPr sz="36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2"/>
          <p:cNvSpPr txBox="1"/>
          <p:nvPr>
            <p:ph type="title"/>
          </p:nvPr>
        </p:nvSpPr>
        <p:spPr>
          <a:xfrm>
            <a:off x="490250" y="450150"/>
            <a:ext cx="865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docs.python.org/3/reference/datamodel.html#special-method-names</a:t>
            </a:r>
            <a:r>
              <a:rPr lang="en" sz="2100"/>
              <a:t> </a:t>
            </a:r>
            <a:endParaRPr sz="21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3"/>
          <p:cNvSpPr txBox="1"/>
          <p:nvPr>
            <p:ph type="title"/>
          </p:nvPr>
        </p:nvSpPr>
        <p:spPr>
          <a:xfrm>
            <a:off x="490250" y="450150"/>
            <a:ext cx="865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latin typeface="Consolas"/>
                <a:ea typeface="Consolas"/>
                <a:cs typeface="Consolas"/>
                <a:sym typeface="Consolas"/>
              </a:rPr>
              <a:t>object.__add__(self, other)</a:t>
            </a:r>
            <a:endParaRPr sz="43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Introduction to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with Python</a:t>
            </a:r>
            <a:endParaRPr/>
          </a:p>
        </p:txBody>
      </p:sp>
      <p:sp>
        <p:nvSpPr>
          <p:cNvPr id="261" name="Google Shape;261;p5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Object-Oriented Programming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class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instance variables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