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cats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01b6c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01b6c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Update settings.json.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Uncheck VS Code tabs except for Terminal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Activity Bar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Explorer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Remove comments from any pre-made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401b6c2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401b6c2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401b6c2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401b6c2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401b6c2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401b6c2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https://www.google.com/search?q=cats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96cd1c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96cd1c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8c7742b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f8c7742b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f8c7742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f8c7742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f8c7742b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f8c7742b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210aec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f210aec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210ae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210ae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401b6c2f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401b6c2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a92345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a92345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a924ac89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a924ac89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hello{2,3,4,5}/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f210aec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f210aec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hello{6,7}/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210aecb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210aecb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froshims{0,1,2,3,4,5}/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50e900ea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50e900ea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50e900ea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50e900e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96cd1cd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96cd1cd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210aec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210aec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210aec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210aec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f210aec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f210aec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210aec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210aec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401b6c2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401b6c2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f210aec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f210aec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stamp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210aecb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210aec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store/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924ac89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924ac8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a92345b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a92345b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401b6c2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8401b6c2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shows0/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a92345b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a92345b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shows1/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shows2/ [show existing code]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401b6c2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401b6c2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shows3/ [show existing code]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a92345b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a92345b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trailing comma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401b6c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401b6c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210aec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210aec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401b6c2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401b6c2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401b6c2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401b6c2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401b6c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401b6c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401b6c2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401b6c2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401b6c2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401b6c2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50.ly/screen" TargetMode="External"/><Relationship Id="rId4" Type="http://schemas.openxmlformats.org/officeDocument/2006/relationships/hyperlink" Target="https://cs50.ly/lun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flask run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static/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static/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Flask, render_template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render_template("index.html")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request.args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Visit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cs50.ly/screen</a:t>
            </a:r>
            <a:r>
              <a:rPr lang="en" sz="1700">
                <a:solidFill>
                  <a:schemeClr val="dk1"/>
                </a:solidFill>
              </a:rPr>
              <a:t> to view projector on your laptop and ask questions via chat.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Today's snack, fruit snacks and roll-ups!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Last CS50 Lunch this Fri 11/17 at 1:15pm! RSVP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cs50.ly/lunch</a:t>
            </a:r>
            <a:r>
              <a:rPr lang="en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b="1" lang="en" sz="1700">
                <a:solidFill>
                  <a:schemeClr val="dk1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(or ask for stress ball 🔴) during break or after class!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request.form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600" y="124700"/>
            <a:ext cx="9401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35"/>
          <p:cNvCxnSpPr/>
          <p:nvPr/>
        </p:nvCxnSpPr>
        <p:spPr>
          <a:xfrm rot="10800000">
            <a:off x="7315300" y="2571775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0" name="Google Shape;170;p35"/>
          <p:cNvCxnSpPr/>
          <p:nvPr/>
        </p:nvCxnSpPr>
        <p:spPr>
          <a:xfrm rot="10800000">
            <a:off x="4713869" y="2571775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248746" y="1155113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6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6"/>
          <p:cNvCxnSpPr/>
          <p:nvPr/>
        </p:nvCxnSpPr>
        <p:spPr>
          <a:xfrm rot="10800000">
            <a:off x="7315300" y="2571750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1" name="Google Shape;181;p36"/>
          <p:cNvCxnSpPr/>
          <p:nvPr/>
        </p:nvCxnSpPr>
        <p:spPr>
          <a:xfrm rot="10800000">
            <a:off x="4713869" y="2571750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2" name="Google Shape;182;p36"/>
          <p:cNvCxnSpPr/>
          <p:nvPr/>
        </p:nvCxnSpPr>
        <p:spPr>
          <a:xfrm rot="10800000">
            <a:off x="2124570" y="2571738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925" y="152400"/>
            <a:ext cx="45221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Set-Cookie: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SQL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1, "title": "The Hitchhiker's Guide to the Galaxy"},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2, "title": "The Restaurant at the End of the Universe"},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3, "title": "Life, the Universe and Everything"},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4, "title": "So Long, and Thanks for All the Fish"},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5, "title": "Mostly Harmless"}</a:t>
            </a: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112108, "title": "The Office", "year": 1995, "episodes": 6},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290978, "title": "The Office", "year": 2001, "episodes": 14},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386676, "title": "The Office", "year": 2005, "episodes": 188},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1791001, "title": "The Office", "year": 2010, "episodes": 30},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2186395, "title": "The Office", "year": 2012, "episodes": 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8305218, "title": "The Office", "year": 2019, "episodes": 28},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20877972, "title": "The Office", "year": 2022, "episodes": 20}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112108, "title": "The Office", "year": 1995, "episodes": 6},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290978, "title": "The Office", "year": 2001, "episodes": 14},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386676, "title": "The Office", "year": 2005, "episodes": 188},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1791001, "title": "The Office", "year": 2010, "episodes": 30},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2186395, "title": "The Office", "year": 2012, "episodes": 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8305218, "title": "The Office", "year": 2019, "episodes": 28},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20877972, "title": "The Office", "year": 2022, "episodes": 20}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