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7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4" r:id="rId148"/>
    <p:sldId id="405" r:id="rId149"/>
    <p:sldId id="406" r:id="rId150"/>
    <p:sldId id="407" r:id="rId151"/>
    <p:sldId id="408" r:id="rId152"/>
    <p:sldId id="409" r:id="rId153"/>
    <p:sldId id="410" r:id="rId154"/>
    <p:sldId id="411" r:id="rId155"/>
    <p:sldId id="412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3" r:id="rId167"/>
    <p:sldId id="424" r:id="rId168"/>
    <p:sldId id="425" r:id="rId169"/>
    <p:sldId id="426" r:id="rId170"/>
    <p:sldId id="427" r:id="rId171"/>
    <p:sldId id="428" r:id="rId172"/>
    <p:sldId id="429" r:id="rId173"/>
    <p:sldId id="430" r:id="rId174"/>
    <p:sldId id="431" r:id="rId175"/>
    <p:sldId id="432" r:id="rId176"/>
    <p:sldId id="433" r:id="rId177"/>
    <p:sldId id="434" r:id="rId178"/>
    <p:sldId id="435" r:id="rId179"/>
    <p:sldId id="436" r:id="rId180"/>
    <p:sldId id="437" r:id="rId181"/>
    <p:sldId id="438" r:id="rId182"/>
    <p:sldId id="439" r:id="rId183"/>
    <p:sldId id="440" r:id="rId184"/>
    <p:sldId id="441" r:id="rId185"/>
    <p:sldId id="442" r:id="rId186"/>
    <p:sldId id="443" r:id="rId187"/>
    <p:sldId id="444" r:id="rId188"/>
    <p:sldId id="445" r:id="rId189"/>
    <p:sldId id="446" r:id="rId190"/>
    <p:sldId id="447" r:id="rId191"/>
    <p:sldId id="448" r:id="rId192"/>
    <p:sldId id="449" r:id="rId193"/>
    <p:sldId id="450" r:id="rId194"/>
    <p:sldId id="451" r:id="rId195"/>
    <p:sldId id="453" r:id="rId19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282F6-3B97-41B4-A124-C84998350459}">
  <a:tblStyle styleId="{3CC282F6-3B97-41B4-A124-C84998350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4" autoAdjust="0"/>
  </p:normalViewPr>
  <p:slideViewPr>
    <p:cSldViewPr snapToGrid="0">
      <p:cViewPr varScale="1">
        <p:scale>
          <a:sx n="191" d="100"/>
          <a:sy n="191" d="100"/>
        </p:scale>
        <p:origin x="920" y="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190" Type="http://schemas.openxmlformats.org/officeDocument/2006/relationships/slide" Target="slides/slide188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theme" Target="theme/theme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notesMaster" Target="notesMasters/notesMaster1.xml"/><Relationship Id="rId201" Type="http://schemas.openxmlformats.org/officeDocument/2006/relationships/tableStyles" Target="tableStyle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presProps" Target="presProps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AG3s6KIEI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ontacts/id1069512615#?platform=iphone" TargetMode="External"/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nintendo.fandom.com/wiki/Nintendo_characters#Mario_series_(including_sub-franchises)" TargetMode="External"/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d419bd3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d419bd3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Reload codespace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Update settings.json.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Uncheck VS Code tabs except for Terminal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Hide Activity Bar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Hide Explorer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Remove comments from any pre-made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d419bd39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d419bd39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5d419bd39f_0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5d419bd39f_0_1729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list5.c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5d419bd39f_0_1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5d419bd39f_0_1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5d419bd39f_0_1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5d419bd39f_0_1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5d419bd39f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5d419bd39f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5d419bd39f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5d419bd39f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5d419bd39f_0_1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5d419bd39f_0_1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5d419bd39f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5d419bd39f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5d419bd39f_0_1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5d419bd39f_0_1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list6.c</a:t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9b6bd73be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9b6bd73be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8b87620ec5_1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8b87620ec5_1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d833f1ce6_8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d833f1ce6_8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62f05f059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62f05f059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62f05f0593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62f05f0593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62f05f059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62f05f059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62f05f0593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62f05f0593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62f05f0593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62f05f0593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62f05f0593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62f05f0593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62f05f059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62f05f059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2f5dbb06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2f5dbb06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square is an abstraction of a node now, no need to keep drawing rects</a:t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62f05f059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62f05f059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62f05f0593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62f05f0593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d833f1ce6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d833f1ce6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62f05f0593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62f05f0593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62f05f0593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62f05f0593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62f5dbb06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62f5dbb06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53a78cbad9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53a78cbad9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53a78cbad9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53a78cbad9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53a78cbad9_0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53a78cbad9_0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53a78cbad9_0_1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53a78cbad9_0_1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53a78cbad9_0_1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53a78cbad9_0_1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53a78cbad9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53a78cbad9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3a78cbad9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3a78cbad9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d419bd39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d419bd39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https://www.youtube.com/watch?v=ItAG3s6KIEI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Shannon Duvall of Elon University</a:t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9b6bd73be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9b6bd73be5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build a BST from scratch, starting with 2?</a:t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5d419bd39f_0_1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15d419bd39f_0_1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5d419bd39f_0_1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5d419bd39f_0_1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1</a:t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5d419bd39f_0_1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5d419bd39f_0_1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3. looks fine.</a:t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9b6bd73be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9b6bd73be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insertion order is 1-2-3 instead?</a:t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5d419bd39f_0_1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5d419bd39f_0_1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5d419bd39f_0_1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15d419bd39f_0_1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5d419bd39f_0_1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5d419bd39f_0_1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62f05f0593_0_5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62f05f0593_0_5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5d419bd39f_0_2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5d419bd39f_0_2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d419bd39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d419bd39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15d419bd39f_0_2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15d419bd39f_0_2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5d419bd39f_0_2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5d419bd39f_0_2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5d419bd39f_0_2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5d419bd39f_0_2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5d419bd39f_0_1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5d419bd39f_0_1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https://apps.apple.com/us/app/contacts/id1069512615#?platform=iphone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28a630188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28a630188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https://nintendo.fandom.com/wiki/Nintendo_characters#Mario_series_(including_sub-franchises)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28a630188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28a630188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5d419bd39f_0_2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5d419bd39f_0_2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5d419bd39f_0_2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5d419bd39f_0_2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5d419bd39f_0_2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5d419bd39f_0_2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62f05f0593_0_5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62f05f0593_0_5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 into buckets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393d7a9a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393d7a9a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5d419bd39f_0_1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15d419bd39f_0_1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15d419bd39f_0_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15d419bd39f_0_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28a630188d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28a630188d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8a630188d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8a630188d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28a630188d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28a630188d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28a630188d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28a630188d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8a630188d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8a630188d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28a630188d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28a630188d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28a630188d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28a630188d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28a630188d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28a630188d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f05f059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f05f059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28a630188d0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28a630188d0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28a630188d0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28a630188d0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28a630188d0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28a630188d0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5e23d64255_195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15e23d64255_195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15d419bd39f_0_2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15d419bd39f_0_2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15d833f1ce6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2" name="Google Shape;1982;g15d833f1ce6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f598746ac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f598746ac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62f05f0593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62f05f0593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62f05f0593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62f05f0593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28a630188d0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28a630188d0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f05f059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f05f059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28a630188d0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28a630188d0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28a630188d0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28a630188d0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17,576 buckets</a:t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5d419bd39f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15d419bd39f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28b74819b0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28b74819b0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28b74819b0e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28b74819b0e_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5d419bd39f_0_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5d419bd39f_0_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15d419bd39f_0_2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15d419bd39f_0_2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15d419bd39f_0_2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15d419bd39f_0_2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5d419bd39f_0_2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15d419bd39f_0_2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62f05f0593_0_5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62f05f0593_0_5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f05f059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2f05f059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8b3ae675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28b3ae675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28b3ae6755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28b3ae6755a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28b3ae6755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28b3ae6755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28b3ae6755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28b3ae6755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28b3ae6755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28b3ae6755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28b3ae6755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28b3ae6755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28b3ae6755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28b3ae6755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28b3ae6755a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28b3ae6755a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28b3ae6755a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28b3ae6755a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28b3ae6755a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28b3ae6755a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f05f059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f05f059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8b3c9fbe2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8b3c9fbe2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f598746ac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f598746ac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need to bother storing name, since implicit in trie</a:t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f598746ac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f598746ac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62f5dbb06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62f5dbb06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15d419bd39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15d419bd39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d419bd39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d419bd39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3a78cba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3a78cba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f05f059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f05f059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f05f059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2f05f059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f05f059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2f05f059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2f05f059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2f05f059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3a78cbad9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3a78cbad9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3a78cbad9_0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3a78cbad9_0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list{0,1,2}.c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2f5dbb0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2f5dbb0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f5dbb06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2f5dbb06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fb2649b2_8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fb2649b2_8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d833f1ce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d833f1ce6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2f05f0593_0_5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2f05f0593_0_5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2f05f059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2f05f059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d419bd39f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d419bd39f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d419bd39f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d419bd39f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d419bd39f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d419bd39f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2f05f059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2f05f059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d419bd39f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d419bd39f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d419bd39f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d419bd39f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d419bd39f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d419bd39f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d419bd39f_0_1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d419bd39f_0_1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d419bd39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d419bd39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waiting in line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d419bd39f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5d419bd39f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d419bd39f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5d419bd39f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2f05f0593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2f05f0593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d833f1ce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d833f1ce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2f05f059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2f05f059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fb2649b2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2fb2649b2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2f05f0593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2f05f0593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2f05f059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2f05f059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2f05f059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2f05f0593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2f05f059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2f05f059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d419bd39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d419bd39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3a78cbad9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3a78cbad9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d419bd39f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5d419bd39f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d419bd39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5d419bd39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3a78cbad9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3a78cbad9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d419bd39f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d419bd39f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d419bd39f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d419bd39f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5d419bd39f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5d419bd39f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5d419bd39f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5d419bd39f_0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5d419bd39f_0_1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5d419bd39f_0_1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5d419bd39f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5d419bd39f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d419bd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d419bd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5d419bd39f_0_1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5d419bd39f_0_1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5d419bd39f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5d419bd39f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5d419bd39f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5d419bd39f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d419bd39f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d419bd39f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d419bd39f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5d419bd39f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5d419bd39f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5d419bd39f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5d419bd39f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5d419bd39f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5d419bd39f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5d419bd39f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5d419bd39f_0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5d419bd39f_0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5d419bd39f_0_1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5d419bd39f_0_1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833f1ce6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833f1ce6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5d419bd39f_0_1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5d419bd39f_0_1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5d419bd39f_0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5d419bd39f_0_1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5d419bd39f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5d419bd39f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5d419bd39f_0_1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5d419bd39f_0_1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d419bd39f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d419bd39f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5d419bd39f_0_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5d419bd39f_0_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5d419bd39f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5d419bd39f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5d419bd39f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5d419bd39f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5d419bd39f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5d419bd39f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d419bd39f_0_1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d419bd39f_0_1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d419bd39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d419bd39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stack of sweaters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Gmail inbox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5d419bd39f_0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5d419bd39f_0_1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5d419bd39f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5d419bd39f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5d419bd39f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5d419bd39f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5d419bd39f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5d419bd39f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5d419bd39f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5d419bd39f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list3.c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5d419bd39f_0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5d419bd39f_0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5d419bd39f_0_1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5d419bd39f_0_1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5d419bd39f_0_1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5d419bd39f_0_1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5d419bd39f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5d419bd39f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finish list3.c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list4.c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5d419bd39f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5d419bd39f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d419bd39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d419bd39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5d419bd39f_0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5d419bd39f_0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5d419bd39f_0_1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5d419bd39f_0_1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5d419bd39f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5d419bd39f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5d419bd39f_0_1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5d419bd39f_0_1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5d419bd39f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5d419bd39f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5d419bd39f_0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5d419bd39f_0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5d419bd39f_0_1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5d419bd39f_0_1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5d419bd39f_0_1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5d419bd39f_0_1687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5d419bd39f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5d419bd39f_0_1701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5d419bd39f_0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15d419bd39f_0_1715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push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pop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27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4" name="Google Shape;1044;p127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12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2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7" name="Google Shape;1047;p127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8" name="Google Shape;1048;p127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9" name="Google Shape;1049;p127"/>
          <p:cNvCxnSpPr>
            <a:stCxn id="1045" idx="3"/>
            <a:endCxn id="1043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0" name="Google Shape;1050;p127"/>
          <p:cNvCxnSpPr>
            <a:stCxn id="1044" idx="3"/>
            <a:endCxn id="1047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1" name="Google Shape;1051;p127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2" name="Google Shape;1052;p127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3" name="Google Shape;1053;p127"/>
          <p:cNvCxnSpPr>
            <a:stCxn id="1048" idx="3"/>
            <a:endCxn id="1051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</a:rPr>
              <a:t>O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 log 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              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(log 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        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(1)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BA0D4-1610-BD53-866F-692746F557A3}"/>
              </a:ext>
            </a:extLst>
          </p:cNvPr>
          <p:cNvSpPr txBox="1"/>
          <p:nvPr/>
        </p:nvSpPr>
        <p:spPr>
          <a:xfrm>
            <a:off x="1004176" y="3699891"/>
            <a:ext cx="348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to insertion into unordered linked-list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3EF7D-C5DD-D7E1-BED8-32CA74CA5C2A}"/>
              </a:ext>
            </a:extLst>
          </p:cNvPr>
          <p:cNvSpPr txBox="1"/>
          <p:nvPr/>
        </p:nvSpPr>
        <p:spPr>
          <a:xfrm>
            <a:off x="1004177" y="2633472"/>
            <a:ext cx="339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to search linked-list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3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3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3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4" name="Google Shape;1074;p13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13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7" name="Google Shape;1077;p131"/>
          <p:cNvCxnSpPr>
            <a:stCxn id="1075" idx="3"/>
            <a:endCxn id="1073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3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3" name="Google Shape;1083;p13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13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13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6" name="Google Shape;1086;p132"/>
          <p:cNvCxnSpPr>
            <a:stCxn id="1084" idx="3"/>
            <a:endCxn id="1087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7" name="Google Shape;1087;p132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8" name="Google Shape;1088;p132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9" name="Google Shape;1089;p132"/>
          <p:cNvCxnSpPr>
            <a:stCxn id="1088" idx="3"/>
            <a:endCxn id="1082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3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5" name="Google Shape;1095;p13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3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3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8" name="Google Shape;1098;p133"/>
          <p:cNvCxnSpPr>
            <a:stCxn id="1096" idx="3"/>
            <a:endCxn id="1099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9" name="Google Shape;1099;p133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0" name="Google Shape;1100;p133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1" name="Google Shape;1101;p133"/>
          <p:cNvCxnSpPr>
            <a:stCxn id="1100" idx="3"/>
            <a:endCxn id="1094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2" name="Google Shape;1102;p133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3" name="Google Shape;1103;p133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4" name="Google Shape;1104;p133"/>
          <p:cNvCxnSpPr/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3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0" name="Google Shape;1110;p13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13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13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3" name="Google Shape;1113;p134"/>
          <p:cNvCxnSpPr>
            <a:stCxn id="1111" idx="3"/>
            <a:endCxn id="1114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134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5" name="Google Shape;1115;p134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6" name="Google Shape;1116;p134"/>
          <p:cNvCxnSpPr>
            <a:stCxn id="1115" idx="3"/>
            <a:endCxn id="1109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7" name="Google Shape;1117;p134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8" name="Google Shape;1118;p134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3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0" name="Google Shape;1120;p13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1" name="Google Shape;1121;p134"/>
          <p:cNvCxnSpPr/>
          <p:nvPr/>
        </p:nvCxnSpPr>
        <p:spPr>
          <a:xfrm rot="10800000" flipH="1">
            <a:off x="5629163" y="1135275"/>
            <a:ext cx="478800" cy="3225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2" name="Google Shape;1122;p134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" name="Google Shape;1132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180975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person people[CAPACITY];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stack;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7" name="Google Shape;1147;p139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2" name="Google Shape;1152;p140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" name="Google Shape;1157;p141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" name="Google Shape;1162;p142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" name="Google Shape;1167;p143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8" name="Google Shape;1168;p143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9" name="Google Shape;1169;p143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0" name="Google Shape;1170;p143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1" name="Google Shape;1171;p143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2" name="Google Shape;1172;p143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3" name="Google Shape;1173;p143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8" name="Google Shape;1178;p144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9" name="Google Shape;1179;p144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0" name="Google Shape;1180;p144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1" name="Google Shape;1181;p144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2" name="Google Shape;1182;p144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3" name="Google Shape;1183;p144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4" name="Google Shape;1184;p144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5" name="Google Shape;1185;p144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44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144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144"/>
          <p:cNvSpPr/>
          <p:nvPr/>
        </p:nvSpPr>
        <p:spPr>
          <a:xfrm rot="-3128501" flipH="1">
            <a:off x="6079043" y="313191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144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144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const int CAPACITY = 50;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person people[CAPACITY];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stack;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*left;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*right;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5" name="Google Shape;1215;p149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6" name="Google Shape;1216;p149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7" name="Google Shape;1217;p149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8" name="Google Shape;1218;p149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9" name="Google Shape;1219;p149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0" name="Google Shape;1220;p149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1" name="Google Shape;1221;p149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2" name="Google Shape;1222;p149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49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149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149"/>
          <p:cNvSpPr/>
          <p:nvPr/>
        </p:nvSpPr>
        <p:spPr>
          <a:xfrm rot="-3128501" flipH="1">
            <a:off x="6079043" y="313191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149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149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50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 (tree == NULL)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51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52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 if (number &gt;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53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54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</a:t>
            </a: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</a:t>
            </a: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 (number == tree-&gt;number)</a:t>
            </a:r>
            <a:endParaRPr sz="14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55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</a:t>
            </a: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(number == tree-&gt;number)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2" name="Google Shape;1262;p156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3" name="Google Shape;1263;p156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4" name="Google Shape;1264;p156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5" name="Google Shape;1265;p156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6" name="Google Shape;1266;p156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7" name="Google Shape;1267;p156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8" name="Google Shape;1268;p156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9" name="Google Shape;1269;p156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156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156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156"/>
          <p:cNvSpPr/>
          <p:nvPr/>
        </p:nvSpPr>
        <p:spPr>
          <a:xfrm rot="-3128501" flipH="1">
            <a:off x="6079043" y="313191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156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156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3" name="Google Shape;1283;p158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8" name="Google Shape;1288;p159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9" name="Google Shape;1289;p159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0" name="Google Shape;1290;p159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5" name="Google Shape;1295;p160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6" name="Google Shape;1296;p160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7" name="Google Shape;1297;p160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8" name="Google Shape;1298;p160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160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8" name="Google Shape;1308;p162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3" name="Google Shape;1313;p163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4" name="Google Shape;1314;p163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5" name="Google Shape;1315;p163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" name="Google Shape;1320;p164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" name="Google Shape;1321;p164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" name="Google Shape;1322;p164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3" name="Google Shape;1323;p164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64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6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9" name="Google Shape;1339;p167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4" name="Google Shape;1344;p168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word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definition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9" name="Google Shape;1349;p169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key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" name="Google Shape;1354;p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650" y="1297400"/>
            <a:ext cx="2548700" cy="2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Google Shape;1359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00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" name="Google Shape;1364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00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9" name="Google Shape;1369;p173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74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75" name="Google Shape;1375;p174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76" name="Google Shape;1376;p174"/>
          <p:cNvSpPr txBox="1"/>
          <p:nvPr/>
        </p:nvSpPr>
        <p:spPr>
          <a:xfrm>
            <a:off x="1499714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77" name="Google Shape;1377;p174"/>
          <p:cNvSpPr txBox="1"/>
          <p:nvPr/>
        </p:nvSpPr>
        <p:spPr>
          <a:xfrm>
            <a:off x="7772400" y="26004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78" name="Google Shape;1378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2425"/>
            <a:ext cx="6400801" cy="35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75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4" name="Google Shape;1384;p175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5" name="Google Shape;1385;p175"/>
          <p:cNvSpPr txBox="1"/>
          <p:nvPr/>
        </p:nvSpPr>
        <p:spPr>
          <a:xfrm>
            <a:off x="1499714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86" name="Google Shape;1386;p175"/>
          <p:cNvSpPr txBox="1"/>
          <p:nvPr/>
        </p:nvSpPr>
        <p:spPr>
          <a:xfrm>
            <a:off x="7772400" y="26004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87" name="Google Shape;1387;p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2425"/>
            <a:ext cx="6400801" cy="3598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8" name="Google Shape;1388;p175"/>
          <p:cNvCxnSpPr/>
          <p:nvPr/>
        </p:nvCxnSpPr>
        <p:spPr>
          <a:xfrm>
            <a:off x="1371600" y="4147225"/>
            <a:ext cx="63930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89" name="Google Shape;1389;p175"/>
          <p:cNvSpPr txBox="1"/>
          <p:nvPr/>
        </p:nvSpPr>
        <p:spPr>
          <a:xfrm>
            <a:off x="7772400" y="383865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(1)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7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7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0" name="Google Shape;1410;p17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1" name="Google Shape;1411;p17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2" name="Google Shape;1412;p17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3" name="Google Shape;1413;p17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4" name="Google Shape;1414;p17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5" name="Google Shape;1415;p17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6" name="Google Shape;1416;p17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7" name="Google Shape;1417;p17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8" name="Google Shape;1418;p17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9" name="Google Shape;1419;p17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0" name="Google Shape;1420;p17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1" name="Google Shape;1421;p17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2" name="Google Shape;1422;p17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3" name="Google Shape;1423;p17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4" name="Google Shape;1424;p17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5" name="Google Shape;1425;p17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6" name="Google Shape;1426;p17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7" name="Google Shape;1427;p17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8" name="Google Shape;1428;p17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9" name="Google Shape;1429;p17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0" name="Google Shape;1430;p17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1" name="Google Shape;1431;p17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2" name="Google Shape;1432;p17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3" name="Google Shape;1433;p17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4" name="Google Shape;1434;p17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8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0" name="Google Shape;1440;p18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1" name="Google Shape;1441;p18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2" name="Google Shape;1442;p18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3" name="Google Shape;1443;p18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4" name="Google Shape;1444;p18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5" name="Google Shape;1445;p18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6" name="Google Shape;1446;p18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7" name="Google Shape;1447;p18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8" name="Google Shape;1448;p18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9" name="Google Shape;1449;p18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0" name="Google Shape;1450;p18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1" name="Google Shape;1451;p18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2" name="Google Shape;1452;p18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3" name="Google Shape;1453;p18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4" name="Google Shape;1454;p18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5" name="Google Shape;1455;p18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6" name="Google Shape;1456;p18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7" name="Google Shape;1457;p18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8" name="Google Shape;1458;p18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9" name="Google Shape;1459;p18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0" name="Google Shape;1460;p18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1" name="Google Shape;1461;p18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2" name="Google Shape;1462;p18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3" name="Google Shape;1463;p18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4" name="Google Shape;1464;p18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5" name="Google Shape;1465;p180"/>
          <p:cNvSpPr txBox="1"/>
          <p:nvPr/>
        </p:nvSpPr>
        <p:spPr>
          <a:xfrm>
            <a:off x="47625" y="166650"/>
            <a:ext cx="4092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8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1" name="Google Shape;1471;p18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2" name="Google Shape;1472;p18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3" name="Google Shape;1473;p18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4" name="Google Shape;1474;p18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5" name="Google Shape;1475;p18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6" name="Google Shape;1476;p18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7" name="Google Shape;1477;p18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8" name="Google Shape;1478;p18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9" name="Google Shape;1479;p18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0" name="Google Shape;1480;p18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1" name="Google Shape;1481;p18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2" name="Google Shape;1482;p18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3" name="Google Shape;1483;p18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4" name="Google Shape;1484;p18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5" name="Google Shape;1485;p18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6" name="Google Shape;1486;p18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7" name="Google Shape;1487;p18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8" name="Google Shape;1488;p18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9" name="Google Shape;1489;p18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0" name="Google Shape;1490;p18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1" name="Google Shape;1491;p18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2" name="Google Shape;1492;p18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3" name="Google Shape;1493;p18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4" name="Google Shape;1494;p18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5" name="Google Shape;1495;p18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6" name="Google Shape;1496;p181"/>
          <p:cNvSpPr txBox="1"/>
          <p:nvPr/>
        </p:nvSpPr>
        <p:spPr>
          <a:xfrm>
            <a:off x="199850" y="166650"/>
            <a:ext cx="2571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18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2" name="Google Shape;1502;p18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3" name="Google Shape;1503;p18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4" name="Google Shape;1504;p18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5" name="Google Shape;1505;p18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6" name="Google Shape;1506;p18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7" name="Google Shape;1507;p18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8" name="Google Shape;1508;p18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9" name="Google Shape;1509;p18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0" name="Google Shape;1510;p18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1" name="Google Shape;1511;p18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2" name="Google Shape;1512;p18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3" name="Google Shape;1513;p18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4" name="Google Shape;1514;p18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5" name="Google Shape;1515;p18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6" name="Google Shape;1516;p18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7" name="Google Shape;1517;p18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8" name="Google Shape;1518;p18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9" name="Google Shape;1519;p18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0" name="Google Shape;1520;p18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1" name="Google Shape;1521;p18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2" name="Google Shape;1522;p18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3" name="Google Shape;1523;p18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4" name="Google Shape;1524;p18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5" name="Google Shape;1525;p18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6" name="Google Shape;1526;p18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18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2" name="Google Shape;1532;p18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3" name="Google Shape;1533;p18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4" name="Google Shape;1534;p18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5" name="Google Shape;1535;p18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6" name="Google Shape;1536;p18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7" name="Google Shape;1537;p18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8" name="Google Shape;1538;p18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9" name="Google Shape;1539;p18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0" name="Google Shape;1540;p18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1" name="Google Shape;1541;p18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2" name="Google Shape;1542;p18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3" name="Google Shape;1543;p18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4" name="Google Shape;1544;p18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5" name="Google Shape;1545;p18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6" name="Google Shape;1546;p18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7" name="Google Shape;1547;p18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8" name="Google Shape;1548;p18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9" name="Google Shape;1549;p18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0" name="Google Shape;1550;p18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1" name="Google Shape;1551;p18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2" name="Google Shape;1552;p18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3" name="Google Shape;1553;p18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4" name="Google Shape;1554;p18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5" name="Google Shape;1555;p18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6" name="Google Shape;1556;p18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7" name="Google Shape;1557;p183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58" name="Google Shape;1558;p183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9" name="Google Shape;1559;p183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8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5" name="Google Shape;1565;p18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6" name="Google Shape;1566;p18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7" name="Google Shape;1567;p18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8" name="Google Shape;1568;p18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9" name="Google Shape;1569;p18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0" name="Google Shape;1570;p18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1" name="Google Shape;1571;p18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2" name="Google Shape;1572;p18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3" name="Google Shape;1573;p18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4" name="Google Shape;1574;p18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5" name="Google Shape;1575;p18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6" name="Google Shape;1576;p18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7" name="Google Shape;1577;p18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8" name="Google Shape;1578;p18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9" name="Google Shape;1579;p18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0" name="Google Shape;1580;p18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1" name="Google Shape;1581;p18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2" name="Google Shape;1582;p18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3" name="Google Shape;1583;p18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4" name="Google Shape;1584;p18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5" name="Google Shape;1585;p18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6" name="Google Shape;1586;p18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7" name="Google Shape;1587;p18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8" name="Google Shape;1588;p18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9" name="Google Shape;1589;p18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0" name="Google Shape;1590;p184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91" name="Google Shape;1591;p184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2" name="Google Shape;1592;p184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3" name="Google Shape;1593;p184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94" name="Google Shape;1594;p184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5" name="Google Shape;1595;p184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8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1" name="Google Shape;1601;p18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2" name="Google Shape;1602;p18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3" name="Google Shape;1603;p18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4" name="Google Shape;1604;p18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5" name="Google Shape;1605;p18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6" name="Google Shape;1606;p18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7" name="Google Shape;1607;p18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8" name="Google Shape;1608;p18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9" name="Google Shape;1609;p18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0" name="Google Shape;1610;p18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1" name="Google Shape;1611;p18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2" name="Google Shape;1612;p18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3" name="Google Shape;1613;p18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4" name="Google Shape;1614;p18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5" name="Google Shape;1615;p18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6" name="Google Shape;1616;p18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7" name="Google Shape;1617;p18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8" name="Google Shape;1618;p18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9" name="Google Shape;1619;p18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0" name="Google Shape;1620;p18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1" name="Google Shape;1621;p18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2" name="Google Shape;1622;p18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3" name="Google Shape;1623;p18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4" name="Google Shape;1624;p18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5" name="Google Shape;1625;p18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6" name="Google Shape;1626;p185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27" name="Google Shape;1627;p185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8" name="Google Shape;1628;p185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9" name="Google Shape;1629;p185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30" name="Google Shape;1630;p185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1" name="Google Shape;1631;p185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2" name="Google Shape;1632;p185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33" name="Google Shape;1633;p185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4" name="Google Shape;1634;p185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8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0" name="Google Shape;1640;p18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1" name="Google Shape;1641;p18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2" name="Google Shape;1642;p18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3" name="Google Shape;1643;p18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4" name="Google Shape;1644;p18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5" name="Google Shape;1645;p18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6" name="Google Shape;1646;p18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7" name="Google Shape;1647;p18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8" name="Google Shape;1648;p18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9" name="Google Shape;1649;p18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0" name="Google Shape;1650;p18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1" name="Google Shape;1651;p18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2" name="Google Shape;1652;p18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3" name="Google Shape;1653;p18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4" name="Google Shape;1654;p18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5" name="Google Shape;1655;p18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6" name="Google Shape;1656;p18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7" name="Google Shape;1657;p18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8" name="Google Shape;1658;p18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9" name="Google Shape;1659;p18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0" name="Google Shape;1660;p18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1" name="Google Shape;1661;p18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2" name="Google Shape;1662;p18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3" name="Google Shape;1663;p18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4" name="Google Shape;1664;p18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5" name="Google Shape;1665;p186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Goomba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66" name="Google Shape;1666;p186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7" name="Google Shape;1667;p186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8" name="Google Shape;1668;p186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Rosalina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69" name="Google Shape;1669;p186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0" name="Google Shape;1670;p186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1" name="Google Shape;1671;p186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Zelda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2" name="Google Shape;1672;p186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3" name="Google Shape;1673;p186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4" name="Google Shape;1674;p186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Shy Guy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5" name="Google Shape;1675;p186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6" name="Google Shape;1676;p186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7" name="Google Shape;1677;p186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8" name="Google Shape;1678;p186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9" name="Google Shape;1679;p186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0" name="Google Shape;1680;p186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Daisy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1" name="Google Shape;1681;p186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2" name="Google Shape;1682;p186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3" name="Google Shape;1683;p186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4" name="Google Shape;1684;p186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5" name="Google Shape;1685;p186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6" name="Google Shape;1686;p186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 Boo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7" name="Google Shape;1687;p186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8" name="Google Shape;1688;p186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9" name="Google Shape;1689;p186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0" name="Google Shape;1690;p186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1" name="Google Shape;1691;p186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2" name="Google Shape;1692;p186"/>
          <p:cNvSpPr/>
          <p:nvPr/>
        </p:nvSpPr>
        <p:spPr>
          <a:xfrm>
            <a:off x="938150" y="3701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3" name="Google Shape;1693;p186"/>
          <p:cNvSpPr/>
          <p:nvPr/>
        </p:nvSpPr>
        <p:spPr>
          <a:xfrm>
            <a:off x="1754150" y="3701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4" name="Google Shape;1694;p186"/>
          <p:cNvSpPr/>
          <p:nvPr/>
        </p:nvSpPr>
        <p:spPr>
          <a:xfrm rot="10800000" flipH="1">
            <a:off x="565850" y="3701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5" name="Google Shape;1695;p186"/>
          <p:cNvSpPr/>
          <p:nvPr/>
        </p:nvSpPr>
        <p:spPr>
          <a:xfrm>
            <a:off x="938150" y="4626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Yoshi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6" name="Google Shape;1696;p186"/>
          <p:cNvSpPr/>
          <p:nvPr/>
        </p:nvSpPr>
        <p:spPr>
          <a:xfrm>
            <a:off x="1754150" y="4626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7" name="Google Shape;1697;p186"/>
          <p:cNvSpPr/>
          <p:nvPr/>
        </p:nvSpPr>
        <p:spPr>
          <a:xfrm rot="10800000" flipH="1">
            <a:off x="565850" y="4626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8" name="Google Shape;1698;p186"/>
          <p:cNvSpPr/>
          <p:nvPr/>
        </p:nvSpPr>
        <p:spPr>
          <a:xfrm>
            <a:off x="938150" y="3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Birdo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9" name="Google Shape;1699;p186"/>
          <p:cNvSpPr/>
          <p:nvPr/>
        </p:nvSpPr>
        <p:spPr>
          <a:xfrm>
            <a:off x="1754150" y="3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0" name="Google Shape;1700;p186"/>
          <p:cNvSpPr/>
          <p:nvPr/>
        </p:nvSpPr>
        <p:spPr>
          <a:xfrm rot="10800000" flipH="1">
            <a:off x="565850" y="3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1" name="Google Shape;1701;p186"/>
          <p:cNvSpPr/>
          <p:nvPr/>
        </p:nvSpPr>
        <p:spPr>
          <a:xfrm>
            <a:off x="938150" y="4256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2" name="Google Shape;1702;p186"/>
          <p:cNvSpPr/>
          <p:nvPr/>
        </p:nvSpPr>
        <p:spPr>
          <a:xfrm>
            <a:off x="1754150" y="4256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3" name="Google Shape;1703;p186"/>
          <p:cNvSpPr/>
          <p:nvPr/>
        </p:nvSpPr>
        <p:spPr>
          <a:xfrm rot="10800000" flipH="1">
            <a:off x="565850" y="4256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4" name="Google Shape;1704;p186"/>
          <p:cNvSpPr/>
          <p:nvPr/>
        </p:nvSpPr>
        <p:spPr>
          <a:xfrm>
            <a:off x="938150" y="166676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Isabelle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5" name="Google Shape;1705;p186"/>
          <p:cNvSpPr/>
          <p:nvPr/>
        </p:nvSpPr>
        <p:spPr>
          <a:xfrm rot="10800000" flipH="1">
            <a:off x="565850" y="1666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42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18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1" name="Google Shape;1711;p18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2" name="Google Shape;1712;p18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3" name="Google Shape;1713;p18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4" name="Google Shape;1714;p18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5" name="Google Shape;1715;p18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6" name="Google Shape;1716;p18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7" name="Google Shape;1717;p18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8" name="Google Shape;1718;p18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9" name="Google Shape;1719;p18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0" name="Google Shape;1720;p18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1" name="Google Shape;1721;p18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2" name="Google Shape;1722;p18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3" name="Google Shape;1723;p18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4" name="Google Shape;1724;p18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5" name="Google Shape;1725;p18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6" name="Google Shape;1726;p18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7" name="Google Shape;1727;p18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8" name="Google Shape;1728;p18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9" name="Google Shape;1729;p18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0" name="Google Shape;1730;p18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1" name="Google Shape;1731;p18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2" name="Google Shape;1732;p18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3" name="Google Shape;1733;p18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4" name="Google Shape;1734;p18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5" name="Google Shape;1735;p18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6" name="Google Shape;1736;p187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Goomba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37" name="Google Shape;1737;p187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8" name="Google Shape;1738;p187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9" name="Google Shape;1739;p187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Rosalina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0" name="Google Shape;1740;p187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1" name="Google Shape;1741;p187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2" name="Google Shape;1742;p187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Zelda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3" name="Google Shape;1743;p187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4" name="Google Shape;1744;p187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5" name="Google Shape;1745;p187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Shy Guy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6" name="Google Shape;1746;p187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7" name="Google Shape;1747;p187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8" name="Google Shape;1748;p187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9" name="Google Shape;1749;p187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0" name="Google Shape;1750;p187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1" name="Google Shape;1751;p187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Daisy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2" name="Google Shape;1752;p187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3" name="Google Shape;1753;p187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4" name="Google Shape;1754;p187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5" name="Google Shape;1755;p187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6" name="Google Shape;1756;p187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7" name="Google Shape;1757;p187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 Boo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8" name="Google Shape;1758;p187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9" name="Google Shape;1759;p187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0" name="Google Shape;1760;p187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1" name="Google Shape;1761;p187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2" name="Google Shape;1762;p187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3" name="Google Shape;1763;p187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Lakitu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4" name="Google Shape;1764;p187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5" name="Google Shape;1765;p187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6" name="Google Shape;1766;p187"/>
          <p:cNvSpPr/>
          <p:nvPr/>
        </p:nvSpPr>
        <p:spPr>
          <a:xfrm>
            <a:off x="938150" y="3701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7" name="Google Shape;1767;p187"/>
          <p:cNvSpPr/>
          <p:nvPr/>
        </p:nvSpPr>
        <p:spPr>
          <a:xfrm>
            <a:off x="1754150" y="3701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8" name="Google Shape;1768;p187"/>
          <p:cNvSpPr/>
          <p:nvPr/>
        </p:nvSpPr>
        <p:spPr>
          <a:xfrm rot="10800000" flipH="1">
            <a:off x="565850" y="3701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9" name="Google Shape;1769;p187"/>
          <p:cNvSpPr/>
          <p:nvPr/>
        </p:nvSpPr>
        <p:spPr>
          <a:xfrm>
            <a:off x="938150" y="4626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Yoshi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0" name="Google Shape;1770;p187"/>
          <p:cNvSpPr/>
          <p:nvPr/>
        </p:nvSpPr>
        <p:spPr>
          <a:xfrm>
            <a:off x="1754150" y="4626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1" name="Google Shape;1771;p187"/>
          <p:cNvSpPr/>
          <p:nvPr/>
        </p:nvSpPr>
        <p:spPr>
          <a:xfrm rot="10800000" flipH="1">
            <a:off x="565850" y="4626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2" name="Google Shape;1772;p187"/>
          <p:cNvSpPr/>
          <p:nvPr/>
        </p:nvSpPr>
        <p:spPr>
          <a:xfrm>
            <a:off x="938150" y="3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Birdo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3" name="Google Shape;1773;p187"/>
          <p:cNvSpPr/>
          <p:nvPr/>
        </p:nvSpPr>
        <p:spPr>
          <a:xfrm>
            <a:off x="1754150" y="3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4" name="Google Shape;1774;p187"/>
          <p:cNvSpPr/>
          <p:nvPr/>
        </p:nvSpPr>
        <p:spPr>
          <a:xfrm rot="10800000" flipH="1">
            <a:off x="565850" y="3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5" name="Google Shape;1775;p187"/>
          <p:cNvSpPr/>
          <p:nvPr/>
        </p:nvSpPr>
        <p:spPr>
          <a:xfrm>
            <a:off x="938150" y="4256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6" name="Google Shape;1776;p187"/>
          <p:cNvSpPr/>
          <p:nvPr/>
        </p:nvSpPr>
        <p:spPr>
          <a:xfrm>
            <a:off x="1754150" y="4256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7" name="Google Shape;1777;p187"/>
          <p:cNvSpPr/>
          <p:nvPr/>
        </p:nvSpPr>
        <p:spPr>
          <a:xfrm rot="10800000" flipH="1">
            <a:off x="565850" y="4256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8" name="Google Shape;1778;p187"/>
          <p:cNvSpPr/>
          <p:nvPr/>
        </p:nvSpPr>
        <p:spPr>
          <a:xfrm>
            <a:off x="938150" y="166676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Isabelle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9" name="Google Shape;1779;p187"/>
          <p:cNvSpPr/>
          <p:nvPr/>
        </p:nvSpPr>
        <p:spPr>
          <a:xfrm rot="10800000" flipH="1">
            <a:off x="565850" y="1666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18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5" name="Google Shape;1785;p18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6" name="Google Shape;1786;p18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7" name="Google Shape;1787;p18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8" name="Google Shape;1788;p18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9" name="Google Shape;1789;p18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0" name="Google Shape;1790;p18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1" name="Google Shape;1791;p18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2" name="Google Shape;1792;p18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3" name="Google Shape;1793;p18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4" name="Google Shape;1794;p18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5" name="Google Shape;1795;p18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6" name="Google Shape;1796;p18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7" name="Google Shape;1797;p18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8" name="Google Shape;1798;p18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9" name="Google Shape;1799;p18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0" name="Google Shape;1800;p18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1" name="Google Shape;1801;p18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2" name="Google Shape;1802;p18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3" name="Google Shape;1803;p18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4" name="Google Shape;1804;p18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5" name="Google Shape;1805;p18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6" name="Google Shape;1806;p18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7" name="Google Shape;1807;p18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8" name="Google Shape;1808;p18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9" name="Google Shape;1809;p18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0" name="Google Shape;1810;p188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Goomba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1" name="Google Shape;1811;p188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2" name="Google Shape;1812;p188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3" name="Google Shape;1813;p188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Rosalina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4" name="Google Shape;1814;p188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5" name="Google Shape;1815;p188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6" name="Google Shape;1816;p188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Zelda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7" name="Google Shape;1817;p188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8" name="Google Shape;1818;p188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9" name="Google Shape;1819;p188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Shy Guy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0" name="Google Shape;1820;p188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1" name="Google Shape;1821;p188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2" name="Google Shape;1822;p188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3" name="Google Shape;1823;p188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4" name="Google Shape;1824;p188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5" name="Google Shape;1825;p188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Daisy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6" name="Google Shape;1826;p188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7" name="Google Shape;1827;p188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8" name="Google Shape;1828;p188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9" name="Google Shape;1829;p188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0" name="Google Shape;1830;p188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1" name="Google Shape;1831;p188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 Boo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2" name="Google Shape;1832;p188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3" name="Google Shape;1833;p188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4" name="Google Shape;1834;p188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5" name="Google Shape;1835;p188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6" name="Google Shape;1836;p188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7" name="Google Shape;1837;p188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Lakitu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8" name="Google Shape;1838;p188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9" name="Google Shape;1839;p188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0" name="Google Shape;1840;p188"/>
          <p:cNvSpPr/>
          <p:nvPr/>
        </p:nvSpPr>
        <p:spPr>
          <a:xfrm>
            <a:off x="349885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Link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1" name="Google Shape;1841;p188"/>
          <p:cNvSpPr/>
          <p:nvPr/>
        </p:nvSpPr>
        <p:spPr>
          <a:xfrm>
            <a:off x="431485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2" name="Google Shape;1842;p188"/>
          <p:cNvSpPr/>
          <p:nvPr/>
        </p:nvSpPr>
        <p:spPr>
          <a:xfrm rot="10800000" flipH="1">
            <a:off x="312655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3" name="Google Shape;1843;p188"/>
          <p:cNvSpPr/>
          <p:nvPr/>
        </p:nvSpPr>
        <p:spPr>
          <a:xfrm>
            <a:off x="938150" y="3701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4" name="Google Shape;1844;p188"/>
          <p:cNvSpPr/>
          <p:nvPr/>
        </p:nvSpPr>
        <p:spPr>
          <a:xfrm>
            <a:off x="1754150" y="3701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5" name="Google Shape;1845;p188"/>
          <p:cNvSpPr/>
          <p:nvPr/>
        </p:nvSpPr>
        <p:spPr>
          <a:xfrm rot="10800000" flipH="1">
            <a:off x="565850" y="3701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6" name="Google Shape;1846;p188"/>
          <p:cNvSpPr/>
          <p:nvPr/>
        </p:nvSpPr>
        <p:spPr>
          <a:xfrm>
            <a:off x="938150" y="4626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Yoshi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7" name="Google Shape;1847;p188"/>
          <p:cNvSpPr/>
          <p:nvPr/>
        </p:nvSpPr>
        <p:spPr>
          <a:xfrm>
            <a:off x="1754150" y="4626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8" name="Google Shape;1848;p188"/>
          <p:cNvSpPr/>
          <p:nvPr/>
        </p:nvSpPr>
        <p:spPr>
          <a:xfrm rot="10800000" flipH="1">
            <a:off x="565850" y="4626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9" name="Google Shape;1849;p188"/>
          <p:cNvSpPr/>
          <p:nvPr/>
        </p:nvSpPr>
        <p:spPr>
          <a:xfrm>
            <a:off x="938150" y="3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Birdo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0" name="Google Shape;1850;p188"/>
          <p:cNvSpPr/>
          <p:nvPr/>
        </p:nvSpPr>
        <p:spPr>
          <a:xfrm>
            <a:off x="1754150" y="3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1" name="Google Shape;1851;p188"/>
          <p:cNvSpPr/>
          <p:nvPr/>
        </p:nvSpPr>
        <p:spPr>
          <a:xfrm rot="10800000" flipH="1">
            <a:off x="565850" y="3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2" name="Google Shape;1852;p188"/>
          <p:cNvSpPr/>
          <p:nvPr/>
        </p:nvSpPr>
        <p:spPr>
          <a:xfrm>
            <a:off x="938150" y="4256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3" name="Google Shape;1853;p188"/>
          <p:cNvSpPr/>
          <p:nvPr/>
        </p:nvSpPr>
        <p:spPr>
          <a:xfrm>
            <a:off x="1754150" y="4256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4" name="Google Shape;1854;p188"/>
          <p:cNvSpPr/>
          <p:nvPr/>
        </p:nvSpPr>
        <p:spPr>
          <a:xfrm rot="10800000" flipH="1">
            <a:off x="565850" y="4256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5" name="Google Shape;1855;p188"/>
          <p:cNvSpPr/>
          <p:nvPr/>
        </p:nvSpPr>
        <p:spPr>
          <a:xfrm>
            <a:off x="938150" y="166676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Isabelle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6" name="Google Shape;1856;p188"/>
          <p:cNvSpPr/>
          <p:nvPr/>
        </p:nvSpPr>
        <p:spPr>
          <a:xfrm rot="10800000" flipH="1">
            <a:off x="565850" y="1666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8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2" name="Google Shape;1862;p18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3" name="Google Shape;1863;p18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4" name="Google Shape;1864;p18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5" name="Google Shape;1865;p18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6" name="Google Shape;1866;p18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7" name="Google Shape;1867;p18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8" name="Google Shape;1868;p18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9" name="Google Shape;1869;p18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0" name="Google Shape;1870;p18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1" name="Google Shape;1871;p18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2" name="Google Shape;1872;p18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3" name="Google Shape;1873;p18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4" name="Google Shape;1874;p18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5" name="Google Shape;1875;p18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6" name="Google Shape;1876;p18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7" name="Google Shape;1877;p18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8" name="Google Shape;1878;p18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9" name="Google Shape;1879;p18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0" name="Google Shape;1880;p18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1" name="Google Shape;1881;p18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2" name="Google Shape;1882;p18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3" name="Google Shape;1883;p18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4" name="Google Shape;1884;p18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5" name="Google Shape;1885;p18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6" name="Google Shape;1886;p18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7" name="Google Shape;1887;p189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Goomba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8" name="Google Shape;1888;p189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9" name="Google Shape;1889;p189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0" name="Google Shape;1890;p189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Rosalina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1" name="Google Shape;1891;p189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2" name="Google Shape;1892;p189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3" name="Google Shape;1893;p189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Zelda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4" name="Google Shape;1894;p189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5" name="Google Shape;1895;p189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6" name="Google Shape;1896;p189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Shy Guy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7" name="Google Shape;1897;p189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8" name="Google Shape;1898;p189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9" name="Google Shape;1899;p189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00" name="Google Shape;1900;p189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1" name="Google Shape;1901;p189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2" name="Google Shape;1902;p189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Daisy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03" name="Google Shape;1903;p189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4" name="Google Shape;1904;p189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5" name="Google Shape;1905;p189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06" name="Google Shape;1906;p189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7" name="Google Shape;1907;p189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8" name="Google Shape;1908;p189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 Boo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09" name="Google Shape;1909;p189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0" name="Google Shape;1910;p189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1" name="Google Shape;1911;p189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12" name="Google Shape;1912;p189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3" name="Google Shape;1913;p189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4" name="Google Shape;1914;p189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Spike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15" name="Google Shape;1915;p189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6" name="Google Shape;1916;p189"/>
          <p:cNvSpPr/>
          <p:nvPr/>
        </p:nvSpPr>
        <p:spPr>
          <a:xfrm rot="10800000" flipH="1">
            <a:off x="184620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7" name="Google Shape;1917;p189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Ganon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18" name="Google Shape;1918;p189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9" name="Google Shape;1919;p189"/>
          <p:cNvSpPr/>
          <p:nvPr/>
        </p:nvSpPr>
        <p:spPr>
          <a:xfrm rot="10800000" flipH="1">
            <a:off x="184620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0" name="Google Shape;1920;p189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Lakitu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1" name="Google Shape;1921;p189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2" name="Google Shape;1922;p189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3" name="Google Shape;1923;p189"/>
          <p:cNvSpPr/>
          <p:nvPr/>
        </p:nvSpPr>
        <p:spPr>
          <a:xfrm>
            <a:off x="349885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Link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4" name="Google Shape;1924;p189"/>
          <p:cNvSpPr/>
          <p:nvPr/>
        </p:nvSpPr>
        <p:spPr>
          <a:xfrm>
            <a:off x="431485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5" name="Google Shape;1925;p189"/>
          <p:cNvSpPr/>
          <p:nvPr/>
        </p:nvSpPr>
        <p:spPr>
          <a:xfrm rot="10800000" flipH="1">
            <a:off x="312655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6" name="Google Shape;1926;p189"/>
          <p:cNvSpPr/>
          <p:nvPr/>
        </p:nvSpPr>
        <p:spPr>
          <a:xfrm>
            <a:off x="938150" y="3701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7" name="Google Shape;1927;p189"/>
          <p:cNvSpPr/>
          <p:nvPr/>
        </p:nvSpPr>
        <p:spPr>
          <a:xfrm>
            <a:off x="1754150" y="3701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8" name="Google Shape;1928;p189"/>
          <p:cNvSpPr/>
          <p:nvPr/>
        </p:nvSpPr>
        <p:spPr>
          <a:xfrm rot="10800000" flipH="1">
            <a:off x="565850" y="3701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9" name="Google Shape;1929;p189"/>
          <p:cNvSpPr/>
          <p:nvPr/>
        </p:nvSpPr>
        <p:spPr>
          <a:xfrm>
            <a:off x="2218500" y="36962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Toadette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0" name="Google Shape;1930;p189"/>
          <p:cNvSpPr/>
          <p:nvPr/>
        </p:nvSpPr>
        <p:spPr>
          <a:xfrm>
            <a:off x="3034500" y="36962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1" name="Google Shape;1931;p189"/>
          <p:cNvSpPr/>
          <p:nvPr/>
        </p:nvSpPr>
        <p:spPr>
          <a:xfrm rot="10800000" flipH="1">
            <a:off x="1846200" y="36962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2" name="Google Shape;1932;p189"/>
          <p:cNvSpPr/>
          <p:nvPr/>
        </p:nvSpPr>
        <p:spPr>
          <a:xfrm>
            <a:off x="938150" y="4626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Yoshi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3" name="Google Shape;1933;p189"/>
          <p:cNvSpPr/>
          <p:nvPr/>
        </p:nvSpPr>
        <p:spPr>
          <a:xfrm>
            <a:off x="1754150" y="4626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4" name="Google Shape;1934;p189"/>
          <p:cNvSpPr/>
          <p:nvPr/>
        </p:nvSpPr>
        <p:spPr>
          <a:xfrm rot="10800000" flipH="1">
            <a:off x="565850" y="4626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5" name="Google Shape;1935;p189"/>
          <p:cNvSpPr/>
          <p:nvPr/>
        </p:nvSpPr>
        <p:spPr>
          <a:xfrm>
            <a:off x="938150" y="3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Birdo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6" name="Google Shape;1936;p189"/>
          <p:cNvSpPr/>
          <p:nvPr/>
        </p:nvSpPr>
        <p:spPr>
          <a:xfrm>
            <a:off x="1754150" y="3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7" name="Google Shape;1937;p189"/>
          <p:cNvSpPr/>
          <p:nvPr/>
        </p:nvSpPr>
        <p:spPr>
          <a:xfrm rot="10800000" flipH="1">
            <a:off x="565850" y="3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8" name="Google Shape;1938;p189"/>
          <p:cNvSpPr/>
          <p:nvPr/>
        </p:nvSpPr>
        <p:spPr>
          <a:xfrm>
            <a:off x="2218500" y="741778"/>
            <a:ext cx="10437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Donkey Kong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9" name="Google Shape;1939;p189"/>
          <p:cNvSpPr/>
          <p:nvPr/>
        </p:nvSpPr>
        <p:spPr>
          <a:xfrm>
            <a:off x="3262123" y="741775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0" name="Google Shape;1940;p189"/>
          <p:cNvSpPr/>
          <p:nvPr/>
        </p:nvSpPr>
        <p:spPr>
          <a:xfrm rot="10800000" flipH="1">
            <a:off x="1846200" y="74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1" name="Google Shape;1941;p189"/>
          <p:cNvSpPr/>
          <p:nvPr/>
        </p:nvSpPr>
        <p:spPr>
          <a:xfrm>
            <a:off x="3733425" y="741753"/>
            <a:ext cx="10437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Diddy Kong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2" name="Google Shape;1942;p189"/>
          <p:cNvSpPr/>
          <p:nvPr/>
        </p:nvSpPr>
        <p:spPr>
          <a:xfrm>
            <a:off x="4777048" y="741750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3" name="Google Shape;1943;p189"/>
          <p:cNvSpPr/>
          <p:nvPr/>
        </p:nvSpPr>
        <p:spPr>
          <a:xfrm rot="10800000" flipH="1">
            <a:off x="3361125" y="741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4" name="Google Shape;1944;p189"/>
          <p:cNvSpPr/>
          <p:nvPr/>
        </p:nvSpPr>
        <p:spPr>
          <a:xfrm>
            <a:off x="2218500" y="3724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Bowser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5" name="Google Shape;1945;p189"/>
          <p:cNvSpPr/>
          <p:nvPr/>
        </p:nvSpPr>
        <p:spPr>
          <a:xfrm>
            <a:off x="3034500" y="3724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6" name="Google Shape;1946;p189"/>
          <p:cNvSpPr/>
          <p:nvPr/>
        </p:nvSpPr>
        <p:spPr>
          <a:xfrm rot="10800000" flipH="1">
            <a:off x="1846200" y="3724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7" name="Google Shape;1947;p189"/>
          <p:cNvSpPr/>
          <p:nvPr/>
        </p:nvSpPr>
        <p:spPr>
          <a:xfrm>
            <a:off x="3498850" y="371778"/>
            <a:ext cx="924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Bowser Jr.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8" name="Google Shape;1948;p189"/>
          <p:cNvSpPr/>
          <p:nvPr/>
        </p:nvSpPr>
        <p:spPr>
          <a:xfrm>
            <a:off x="4422701" y="371775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9" name="Google Shape;1949;p189"/>
          <p:cNvSpPr/>
          <p:nvPr/>
        </p:nvSpPr>
        <p:spPr>
          <a:xfrm rot="10800000" flipH="1">
            <a:off x="3126550" y="37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0" name="Google Shape;1950;p189"/>
          <p:cNvSpPr/>
          <p:nvPr/>
        </p:nvSpPr>
        <p:spPr>
          <a:xfrm>
            <a:off x="938150" y="4256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1" name="Google Shape;1951;p189"/>
          <p:cNvSpPr/>
          <p:nvPr/>
        </p:nvSpPr>
        <p:spPr>
          <a:xfrm>
            <a:off x="1754150" y="4256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2" name="Google Shape;1952;p189"/>
          <p:cNvSpPr/>
          <p:nvPr/>
        </p:nvSpPr>
        <p:spPr>
          <a:xfrm rot="10800000" flipH="1">
            <a:off x="565850" y="4256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3" name="Google Shape;1953;p189"/>
          <p:cNvSpPr/>
          <p:nvPr/>
        </p:nvSpPr>
        <p:spPr>
          <a:xfrm>
            <a:off x="2218500" y="42555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4" name="Google Shape;1954;p189"/>
          <p:cNvSpPr/>
          <p:nvPr/>
        </p:nvSpPr>
        <p:spPr>
          <a:xfrm>
            <a:off x="3034500" y="42555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5" name="Google Shape;1955;p189"/>
          <p:cNvSpPr/>
          <p:nvPr/>
        </p:nvSpPr>
        <p:spPr>
          <a:xfrm rot="10800000" flipH="1">
            <a:off x="1846200" y="42555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6" name="Google Shape;1956;p189"/>
          <p:cNvSpPr/>
          <p:nvPr/>
        </p:nvSpPr>
        <p:spPr>
          <a:xfrm>
            <a:off x="2218500" y="2961803"/>
            <a:ext cx="11427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Petey Piranha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7" name="Google Shape;1957;p189"/>
          <p:cNvSpPr/>
          <p:nvPr/>
        </p:nvSpPr>
        <p:spPr>
          <a:xfrm>
            <a:off x="3361125" y="2961800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8" name="Google Shape;1958;p189"/>
          <p:cNvSpPr/>
          <p:nvPr/>
        </p:nvSpPr>
        <p:spPr>
          <a:xfrm rot="10800000" flipH="1">
            <a:off x="1846200" y="296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9" name="Google Shape;1959;p189"/>
          <p:cNvSpPr/>
          <p:nvPr/>
        </p:nvSpPr>
        <p:spPr>
          <a:xfrm>
            <a:off x="5248350" y="741741"/>
            <a:ext cx="10437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Dry Bones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0" name="Google Shape;1960;p189"/>
          <p:cNvSpPr/>
          <p:nvPr/>
        </p:nvSpPr>
        <p:spPr>
          <a:xfrm>
            <a:off x="6291973" y="741738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1" name="Google Shape;1961;p189"/>
          <p:cNvSpPr/>
          <p:nvPr/>
        </p:nvSpPr>
        <p:spPr>
          <a:xfrm rot="10800000" flipH="1">
            <a:off x="4876050" y="741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2" name="Google Shape;1962;p189"/>
          <p:cNvSpPr/>
          <p:nvPr/>
        </p:nvSpPr>
        <p:spPr>
          <a:xfrm>
            <a:off x="3498850" y="3700329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Tom Nook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3" name="Google Shape;1963;p189"/>
          <p:cNvSpPr/>
          <p:nvPr/>
        </p:nvSpPr>
        <p:spPr>
          <a:xfrm>
            <a:off x="4314850" y="3701808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4" name="Google Shape;1964;p189"/>
          <p:cNvSpPr/>
          <p:nvPr/>
        </p:nvSpPr>
        <p:spPr>
          <a:xfrm rot="10800000" flipH="1">
            <a:off x="3126550" y="3700329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5" name="Google Shape;1965;p189"/>
          <p:cNvSpPr/>
          <p:nvPr/>
        </p:nvSpPr>
        <p:spPr>
          <a:xfrm>
            <a:off x="2218500" y="203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K.K. Slider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66" name="Google Shape;1966;p189"/>
          <p:cNvSpPr/>
          <p:nvPr/>
        </p:nvSpPr>
        <p:spPr>
          <a:xfrm>
            <a:off x="3034500" y="203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7" name="Google Shape;1967;p189"/>
          <p:cNvSpPr/>
          <p:nvPr/>
        </p:nvSpPr>
        <p:spPr>
          <a:xfrm rot="10800000" flipH="1">
            <a:off x="1846200" y="203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8" name="Google Shape;1968;p189"/>
          <p:cNvSpPr/>
          <p:nvPr/>
        </p:nvSpPr>
        <p:spPr>
          <a:xfrm>
            <a:off x="938150" y="166676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Isabelle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9" name="Google Shape;1969;p189"/>
          <p:cNvSpPr/>
          <p:nvPr/>
        </p:nvSpPr>
        <p:spPr>
          <a:xfrm rot="10800000" flipH="1">
            <a:off x="565850" y="1666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*name;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*table[26];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94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194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96" name="Google Shape;1996;p194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19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195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hash function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9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196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Mario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09" name="Google Shape;2009;p19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12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4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19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197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Luigi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16" name="Google Shape;2016;p19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11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19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2" name="Google Shape;2022;p19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3" name="Google Shape;2023;p19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4" name="Google Shape;2024;p19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5" name="Google Shape;2025;p19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6" name="Google Shape;2026;p19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7" name="Google Shape;2027;p19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8" name="Google Shape;2028;p19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9" name="Google Shape;2029;p19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0" name="Google Shape;2030;p19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1" name="Google Shape;2031;p19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2" name="Google Shape;2032;p19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3" name="Google Shape;2033;p19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4" name="Google Shape;2034;p19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5" name="Google Shape;2035;p19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6" name="Google Shape;2036;p19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7" name="Google Shape;2037;p19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8" name="Google Shape;2038;p19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9" name="Google Shape;2039;p19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0" name="Google Shape;2040;p19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1" name="Google Shape;2041;p19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2" name="Google Shape;2042;p19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3" name="Google Shape;2043;p19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4" name="Google Shape;2044;p19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5" name="Google Shape;2045;p19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6" name="Google Shape;2046;p19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7" name="Google Shape;2047;p198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Laa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Lac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Lad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Laf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Lag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Lah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Laj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Lak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Lim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Lio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Luh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Luj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8" name="Google Shape;2048;p198"/>
          <p:cNvSpPr/>
          <p:nvPr/>
        </p:nvSpPr>
        <p:spPr>
          <a:xfrm>
            <a:off x="938150" y="38916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9" name="Google Shape;2049;p198"/>
          <p:cNvSpPr/>
          <p:nvPr/>
        </p:nvSpPr>
        <p:spPr>
          <a:xfrm>
            <a:off x="1754150" y="38915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0" name="Google Shape;2050;p198"/>
          <p:cNvSpPr/>
          <p:nvPr/>
        </p:nvSpPr>
        <p:spPr>
          <a:xfrm rot="10800000" flipH="1">
            <a:off x="565850" y="38916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1" name="Google Shape;2051;p198"/>
          <p:cNvSpPr/>
          <p:nvPr/>
        </p:nvSpPr>
        <p:spPr>
          <a:xfrm>
            <a:off x="938150" y="31486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Link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52" name="Google Shape;2052;p198"/>
          <p:cNvSpPr/>
          <p:nvPr/>
        </p:nvSpPr>
        <p:spPr>
          <a:xfrm>
            <a:off x="1754150" y="31486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3" name="Google Shape;2053;p198"/>
          <p:cNvSpPr/>
          <p:nvPr/>
        </p:nvSpPr>
        <p:spPr>
          <a:xfrm rot="10800000" flipH="1">
            <a:off x="565850" y="31486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4" name="Google Shape;2054;p198"/>
          <p:cNvSpPr/>
          <p:nvPr/>
        </p:nvSpPr>
        <p:spPr>
          <a:xfrm>
            <a:off x="938150" y="25962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Lakitu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55" name="Google Shape;2055;p198"/>
          <p:cNvSpPr/>
          <p:nvPr/>
        </p:nvSpPr>
        <p:spPr>
          <a:xfrm>
            <a:off x="1754150" y="25961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6" name="Google Shape;2056;p198"/>
          <p:cNvSpPr/>
          <p:nvPr/>
        </p:nvSpPr>
        <p:spPr>
          <a:xfrm rot="10800000" flipH="1">
            <a:off x="565850" y="25962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&lt;ctype.h&gt;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hash(char *word)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toupper(word[0]) - 'A';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&lt;ctype.h&gt;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hash(</a:t>
            </a:r>
            <a:r>
              <a:rPr lang="en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char *word)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toupper(word[0]) - 'A';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EF349-C2B7-0D0D-C4FF-4F8BA61DB927}"/>
              </a:ext>
            </a:extLst>
          </p:cNvPr>
          <p:cNvSpPr txBox="1"/>
          <p:nvPr/>
        </p:nvSpPr>
        <p:spPr>
          <a:xfrm>
            <a:off x="3647625" y="2437292"/>
            <a:ext cx="54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error handling</a:t>
            </a:r>
          </a:p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tells compiler not to allow changes to string passed in by reference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2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&lt;ctype.h&gt;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int hash(const char *word)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toupper(word[0]) - 'A';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F992A-96C3-0804-1D6E-FB11FDA8F621}"/>
              </a:ext>
            </a:extLst>
          </p:cNvPr>
          <p:cNvSpPr txBox="1"/>
          <p:nvPr/>
        </p:nvSpPr>
        <p:spPr>
          <a:xfrm>
            <a:off x="4861283" y="2443942"/>
            <a:ext cx="364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error handling</a:t>
            </a:r>
          </a:p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know locations in array is never positive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20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20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O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/</a:t>
            </a:r>
            <a:r>
              <a:rPr lang="en" i="1" dirty="0"/>
              <a:t>k</a:t>
            </a:r>
            <a:r>
              <a:rPr lang="en" dirty="0"/>
              <a:t>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0229E-4411-9960-843A-E4EA1002B8A5}"/>
              </a:ext>
            </a:extLst>
          </p:cNvPr>
          <p:cNvSpPr txBox="1"/>
          <p:nvPr/>
        </p:nvSpPr>
        <p:spPr>
          <a:xfrm>
            <a:off x="645067" y="3095659"/>
            <a:ext cx="644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 is number of buckets</a:t>
            </a:r>
          </a:p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best case scenario where first letters of all contacts are uniformly distributed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20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5A250-19CE-45E5-FF8B-F701A7AE88ED}"/>
              </a:ext>
            </a:extLst>
          </p:cNvPr>
          <p:cNvSpPr txBox="1"/>
          <p:nvPr/>
        </p:nvSpPr>
        <p:spPr>
          <a:xfrm>
            <a:off x="2237786" y="1826447"/>
            <a:ext cx="4668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asymptotically, O(n/k) = O(n) given k is constant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20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</a:t>
            </a:r>
            <a:r>
              <a:rPr lang="en"/>
              <a:t>(1)</a:t>
            </a: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20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1AF95-7233-7824-20DF-38BB147E6323}"/>
              </a:ext>
            </a:extLst>
          </p:cNvPr>
          <p:cNvSpPr txBox="1"/>
          <p:nvPr/>
        </p:nvSpPr>
        <p:spPr>
          <a:xfrm>
            <a:off x="4103162" y="2949183"/>
            <a:ext cx="153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short for retrieval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E41E7-6846-5025-8427-443816B7CBD8}"/>
              </a:ext>
            </a:extLst>
          </p:cNvPr>
          <p:cNvSpPr txBox="1"/>
          <p:nvPr/>
        </p:nvSpPr>
        <p:spPr>
          <a:xfrm>
            <a:off x="152954" y="189530"/>
            <a:ext cx="5406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hash table is an array of linked lists</a:t>
            </a:r>
          </a:p>
          <a:p>
            <a:pPr algn="l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trie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a tree of arrays </a:t>
            </a:r>
          </a:p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both can be used to implement a dictionary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eg.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key:value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pairs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44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1" name="Google Shape;2101;p207"/>
          <p:cNvPicPr preferRelativeResize="0"/>
          <p:nvPr/>
        </p:nvPicPr>
        <p:blipFill rotWithShape="1">
          <a:blip r:embed="rId3">
            <a:alphaModFix/>
          </a:blip>
          <a:srcRect t="4111" b="4111"/>
          <a:stretch/>
        </p:blipFill>
        <p:spPr>
          <a:xfrm>
            <a:off x="152400" y="290200"/>
            <a:ext cx="8839200" cy="45630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2169F6-9D32-52D9-3B61-5924125FE061}"/>
              </a:ext>
            </a:extLst>
          </p:cNvPr>
          <p:cNvSpPr txBox="1"/>
          <p:nvPr/>
        </p:nvSpPr>
        <p:spPr>
          <a:xfrm>
            <a:off x="312559" y="851224"/>
            <a:ext cx="48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every node is an array</a:t>
            </a:r>
          </a:p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every location in any array will represent a letter of alphabet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208"/>
          <p:cNvPicPr preferRelativeResize="0"/>
          <p:nvPr/>
        </p:nvPicPr>
        <p:blipFill rotWithShape="1">
          <a:blip r:embed="rId3">
            <a:alphaModFix/>
          </a:blip>
          <a:srcRect t="4111" b="4111"/>
          <a:stretch/>
        </p:blipFill>
        <p:spPr>
          <a:xfrm>
            <a:off x="152400" y="290200"/>
            <a:ext cx="8839200" cy="45630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1849EF-1209-E7CD-E56D-8634AAE1A52F}"/>
              </a:ext>
            </a:extLst>
          </p:cNvPr>
          <p:cNvSpPr txBox="1"/>
          <p:nvPr/>
        </p:nvSpPr>
        <p:spPr>
          <a:xfrm>
            <a:off x="6380850" y="392360"/>
            <a:ext cx="9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root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trie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1" name="Google Shape;2111;p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723A0E-6162-85B2-E33D-A76D701AD52C}"/>
              </a:ext>
            </a:extLst>
          </p:cNvPr>
          <p:cNvSpPr txBox="1"/>
          <p:nvPr/>
        </p:nvSpPr>
        <p:spPr>
          <a:xfrm>
            <a:off x="6380850" y="392360"/>
            <a:ext cx="9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root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trie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6" name="Google Shape;2116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6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DCE43-D3FC-236D-8CBB-9EC991C6DAB3}"/>
              </a:ext>
            </a:extLst>
          </p:cNvPr>
          <p:cNvSpPr txBox="1"/>
          <p:nvPr/>
        </p:nvSpPr>
        <p:spPr>
          <a:xfrm>
            <a:off x="6380850" y="392360"/>
            <a:ext cx="9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root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trie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1" name="Google Shape;2121;p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7DC09D-B610-BAB4-3869-918D512C0BED}"/>
              </a:ext>
            </a:extLst>
          </p:cNvPr>
          <p:cNvSpPr txBox="1"/>
          <p:nvPr/>
        </p:nvSpPr>
        <p:spPr>
          <a:xfrm>
            <a:off x="6380850" y="392360"/>
            <a:ext cx="9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root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trie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6" name="Google Shape;2126;p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528D2-36BB-A321-7645-5604A015DFA3}"/>
              </a:ext>
            </a:extLst>
          </p:cNvPr>
          <p:cNvSpPr txBox="1"/>
          <p:nvPr/>
        </p:nvSpPr>
        <p:spPr>
          <a:xfrm>
            <a:off x="6380850" y="392360"/>
            <a:ext cx="9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root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trie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0F596-1064-7DFE-66C0-827EFDF9F741}"/>
              </a:ext>
            </a:extLst>
          </p:cNvPr>
          <p:cNvSpPr txBox="1"/>
          <p:nvPr/>
        </p:nvSpPr>
        <p:spPr>
          <a:xfrm>
            <a:off x="987552" y="2263973"/>
            <a:ext cx="3710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66FF66"/>
                </a:solidFill>
              </a:rPr>
              <a:t>TOAD</a:t>
            </a:r>
          </a:p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 the </a:t>
            </a:r>
            <a:r>
              <a:rPr lang="en-US" dirty="0">
                <a:solidFill>
                  <a:schemeClr val="accent4"/>
                </a:solidFill>
              </a:rPr>
              <a:t>key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for this green part of data structure</a:t>
            </a:r>
          </a:p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values for TOAD lives here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1" name="Google Shape;2131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2D3707-7627-93B9-A2BD-9BA91865F760}"/>
              </a:ext>
            </a:extLst>
          </p:cNvPr>
          <p:cNvSpPr txBox="1"/>
          <p:nvPr/>
        </p:nvSpPr>
        <p:spPr>
          <a:xfrm>
            <a:off x="6380850" y="392360"/>
            <a:ext cx="9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root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trie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6" name="Google Shape;2136;p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83F6B8-B106-A449-801C-6EC8F9A23404}"/>
              </a:ext>
            </a:extLst>
          </p:cNvPr>
          <p:cNvSpPr txBox="1"/>
          <p:nvPr/>
        </p:nvSpPr>
        <p:spPr>
          <a:xfrm>
            <a:off x="6380850" y="392360"/>
            <a:ext cx="9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root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trie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1" name="Google Shape;2141;p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AA8F8B-741F-7A7C-4A03-CBB00890D21C}"/>
              </a:ext>
            </a:extLst>
          </p:cNvPr>
          <p:cNvSpPr txBox="1"/>
          <p:nvPr/>
        </p:nvSpPr>
        <p:spPr>
          <a:xfrm>
            <a:off x="6380850" y="392360"/>
            <a:ext cx="9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root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trie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6" name="Google Shape;2146;p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C18334-51D7-42B3-5854-FE619FF47A86}"/>
              </a:ext>
            </a:extLst>
          </p:cNvPr>
          <p:cNvSpPr txBox="1"/>
          <p:nvPr/>
        </p:nvSpPr>
        <p:spPr>
          <a:xfrm>
            <a:off x="6380850" y="392360"/>
            <a:ext cx="9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root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trie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B22C9-537A-BB94-66F7-F1A5EFF00339}"/>
              </a:ext>
            </a:extLst>
          </p:cNvPr>
          <p:cNvSpPr txBox="1"/>
          <p:nvPr/>
        </p:nvSpPr>
        <p:spPr>
          <a:xfrm>
            <a:off x="987552" y="1502941"/>
            <a:ext cx="67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2BDAE-7D07-FBA0-3D50-63E0B9F7DF3B}"/>
              </a:ext>
            </a:extLst>
          </p:cNvPr>
          <p:cNvSpPr txBox="1"/>
          <p:nvPr/>
        </p:nvSpPr>
        <p:spPr>
          <a:xfrm>
            <a:off x="894449" y="4382470"/>
            <a:ext cx="11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TOADETTE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45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" name="Google Shape;2151;p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ED296-E225-B4CE-1D19-074BD09FFB3A}"/>
              </a:ext>
            </a:extLst>
          </p:cNvPr>
          <p:cNvSpPr txBox="1"/>
          <p:nvPr/>
        </p:nvSpPr>
        <p:spPr>
          <a:xfrm>
            <a:off x="6380850" y="392360"/>
            <a:ext cx="9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root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trie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8D784-97B2-91DA-CA19-8C7E60747EF4}"/>
              </a:ext>
            </a:extLst>
          </p:cNvPr>
          <p:cNvSpPr txBox="1"/>
          <p:nvPr/>
        </p:nvSpPr>
        <p:spPr>
          <a:xfrm>
            <a:off x="987552" y="1502941"/>
            <a:ext cx="67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E0052-5C1D-7930-F76E-6BE72BF10685}"/>
              </a:ext>
            </a:extLst>
          </p:cNvPr>
          <p:cNvSpPr txBox="1"/>
          <p:nvPr/>
        </p:nvSpPr>
        <p:spPr>
          <a:xfrm>
            <a:off x="894449" y="4382470"/>
            <a:ext cx="11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TOADETTE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B2BCE-0FE1-F084-11E1-2CA58C1214E2}"/>
              </a:ext>
            </a:extLst>
          </p:cNvPr>
          <p:cNvSpPr txBox="1"/>
          <p:nvPr/>
        </p:nvSpPr>
        <p:spPr>
          <a:xfrm>
            <a:off x="4279392" y="1705772"/>
            <a:ext cx="60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3FC98-A599-61D2-7FCA-4F4885D3B3E7}"/>
              </a:ext>
            </a:extLst>
          </p:cNvPr>
          <p:cNvSpPr txBox="1"/>
          <p:nvPr/>
        </p:nvSpPr>
        <p:spPr>
          <a:xfrm>
            <a:off x="5110665" y="2872879"/>
            <a:ext cx="31422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 takes k steps to find anyone’s name</a:t>
            </a:r>
          </a:p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TOAD has 4 steps</a:t>
            </a:r>
          </a:p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TOADETTE has 8 steps</a:t>
            </a:r>
          </a:p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TOM has 3 steps</a:t>
            </a:r>
          </a:p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asymptotically, O(1)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2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*children[26];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2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*trie;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2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6" name="Google Shape;2176;p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46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6" name="Google Shape;2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" y="1272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4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5" name="Google Shape;2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48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4" name="Google Shape;2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49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2" name="Google Shape;2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50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9" name="Google Shape;2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Google Shape;264;p51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52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5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p58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59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60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61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62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6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p64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12FD1F-9CF0-5C0B-8AEB-4884FC74F823}"/>
              </a:ext>
            </a:extLst>
          </p:cNvPr>
          <p:cNvSpPr txBox="1"/>
          <p:nvPr/>
        </p:nvSpPr>
        <p:spPr>
          <a:xfrm>
            <a:off x="7152270" y="4119788"/>
            <a:ext cx="691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65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66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6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45" name="Google Shape;345;p67"/>
          <p:cNvCxnSpPr/>
          <p:nvPr/>
        </p:nvCxnSpPr>
        <p:spPr>
          <a:xfrm rot="10800000" flipH="1">
            <a:off x="2933700" y="1181025"/>
            <a:ext cx="1562100" cy="504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67"/>
          <p:cNvCxnSpPr/>
          <p:nvPr/>
        </p:nvCxnSpPr>
        <p:spPr>
          <a:xfrm rot="10800000" flipH="1">
            <a:off x="5229225" y="2319300"/>
            <a:ext cx="1562100" cy="504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67"/>
          <p:cNvCxnSpPr/>
          <p:nvPr/>
        </p:nvCxnSpPr>
        <p:spPr>
          <a:xfrm rot="-5400000">
            <a:off x="-20600" y="661350"/>
            <a:ext cx="2790000" cy="1659900"/>
          </a:xfrm>
          <a:prstGeom prst="curvedConnector3">
            <a:avLst>
              <a:gd name="adj1" fmla="val 88341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*next;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AB037-ABAD-3366-E92F-FF1D7CC9B1DA}"/>
              </a:ext>
            </a:extLst>
          </p:cNvPr>
          <p:cNvSpPr txBox="1"/>
          <p:nvPr/>
        </p:nvSpPr>
        <p:spPr>
          <a:xfrm>
            <a:off x="2370790" y="3075708"/>
            <a:ext cx="368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can we use node before defining node?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</a:t>
            </a:r>
            <a:r>
              <a:rPr lang="en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node *next;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451D3B-0A4C-2E05-44CF-325D70944762}"/>
              </a:ext>
            </a:extLst>
          </p:cNvPr>
          <p:cNvSpPr txBox="1"/>
          <p:nvPr/>
        </p:nvSpPr>
        <p:spPr>
          <a:xfrm>
            <a:off x="2859579" y="2104782"/>
            <a:ext cx="420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give me a type definition for a structure called node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 node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*next;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C46A0-A090-DCA9-2451-B0F29306790E}"/>
              </a:ext>
            </a:extLst>
          </p:cNvPr>
          <p:cNvSpPr txBox="1"/>
          <p:nvPr/>
        </p:nvSpPr>
        <p:spPr>
          <a:xfrm>
            <a:off x="482138" y="412311"/>
            <a:ext cx="314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 code is read from top to bottom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0E1E6-F7EE-956A-59B3-CF69EC0FCB02}"/>
              </a:ext>
            </a:extLst>
          </p:cNvPr>
          <p:cNvSpPr txBox="1"/>
          <p:nvPr/>
        </p:nvSpPr>
        <p:spPr>
          <a:xfrm>
            <a:off x="222781" y="1728922"/>
            <a:ext cx="308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structure is named “struct node”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2A2CB-DCD7-DBBE-2E4D-ED2C29220E47}"/>
              </a:ext>
            </a:extLst>
          </p:cNvPr>
          <p:cNvSpPr txBox="1"/>
          <p:nvPr/>
        </p:nvSpPr>
        <p:spPr>
          <a:xfrm>
            <a:off x="3231988" y="3059084"/>
            <a:ext cx="363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 now be referred to below its declaration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A50F7-59F8-3E9B-CEEA-9CA576C03185}"/>
              </a:ext>
            </a:extLst>
          </p:cNvPr>
          <p:cNvSpPr txBox="1"/>
          <p:nvPr/>
        </p:nvSpPr>
        <p:spPr>
          <a:xfrm>
            <a:off x="1343337" y="3408218"/>
            <a:ext cx="3923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 also be referred to by its declared synonym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7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4" name="Google Shape;40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2241741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EB1B1-FC5F-8F34-14AB-7EB9BD9A63FA}"/>
              </a:ext>
            </a:extLst>
          </p:cNvPr>
          <p:cNvSpPr txBox="1"/>
          <p:nvPr/>
        </p:nvSpPr>
        <p:spPr>
          <a:xfrm>
            <a:off x="123575" y="1194698"/>
            <a:ext cx="2726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bad. initialized to garbage value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8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*list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5368C-F149-B496-D424-6BDE05FD79D8}"/>
              </a:ext>
            </a:extLst>
          </p:cNvPr>
          <p:cNvSpPr txBox="1"/>
          <p:nvPr/>
        </p:nvSpPr>
        <p:spPr>
          <a:xfrm>
            <a:off x="408987" y="2417861"/>
            <a:ext cx="51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0x0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DD3D6-D133-BA32-5DB5-2FD58AFBD8C0}"/>
              </a:ext>
            </a:extLst>
          </p:cNvPr>
          <p:cNvSpPr txBox="1"/>
          <p:nvPr/>
        </p:nvSpPr>
        <p:spPr>
          <a:xfrm>
            <a:off x="123576" y="750200"/>
            <a:ext cx="4052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initialize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 list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head pointer as NULL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8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8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8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82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2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7" name="Google Shape;43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4227265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7A28F8-1334-9F74-8A0C-F8B06CE7CDA5}"/>
              </a:ext>
            </a:extLst>
          </p:cNvPr>
          <p:cNvSpPr txBox="1"/>
          <p:nvPr/>
        </p:nvSpPr>
        <p:spPr>
          <a:xfrm>
            <a:off x="73699" y="3393762"/>
            <a:ext cx="5944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initialize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of linked list pointer as node sized memory allocation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8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8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8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8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7" name="Google Shape;44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12" y="3193790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83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83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1" name="Google Shape;45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4227265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83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83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8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8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8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8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3" name="Google Shape;46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12" y="3193790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4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84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84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84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9" name="Google Shape;469;p84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8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85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85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8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(*n).number = 1;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9" name="Google Shape;47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12" y="3193790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85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85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85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85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5" name="Google Shape;485;p85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8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86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6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8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(*n).number = 1;</a:t>
            </a:r>
            <a:endParaRPr dirty="0"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5" name="Google Shape;4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86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86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6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86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0" name="Google Shape;500;p86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enqueue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dequeue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8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87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87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8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n-&gt;number = 1;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0" name="Google Shape;51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87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87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87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87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5" name="Google Shape;515;p87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494;p86">
            <a:extLst>
              <a:ext uri="{FF2B5EF4-FFF2-40B4-BE49-F238E27FC236}">
                <a16:creationId xmlns:a16="http://schemas.microsoft.com/office/drawing/2014/main" id="{ABE23C65-FC0F-A135-2BAE-AE1F31A72D02}"/>
              </a:ext>
            </a:extLst>
          </p:cNvPr>
          <p:cNvSpPr txBox="1">
            <a:spLocks/>
          </p:cNvSpPr>
          <p:nvPr/>
        </p:nvSpPr>
        <p:spPr>
          <a:xfrm>
            <a:off x="59017" y="684488"/>
            <a:ext cx="6860498" cy="6155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(*n).number = 1; </a:t>
            </a:r>
            <a:r>
              <a:rPr lang="en-US" dirty="0">
                <a:solidFill>
                  <a:srgbClr val="00B05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//equivalent code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8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88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8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8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25" name="Google Shape;52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88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88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8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88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0" name="Google Shape;530;p88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2E59B6-9989-1D21-3AFC-B7E8D4F9A0DE}"/>
              </a:ext>
            </a:extLst>
          </p:cNvPr>
          <p:cNvSpPr txBox="1"/>
          <p:nvPr/>
        </p:nvSpPr>
        <p:spPr>
          <a:xfrm>
            <a:off x="5629150" y="3948247"/>
            <a:ext cx="1503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 garbage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89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89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8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89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89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89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89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4" name="Google Shape;544;p89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9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90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90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9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90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90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90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p90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8" name="Google Shape;558;p90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9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9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Google Shape;566;p9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9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1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91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91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91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2" name="Google Shape;572;p91"/>
          <p:cNvCxnSpPr>
            <a:endCxn id="565" idx="1"/>
          </p:cNvCxnSpPr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p91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3BC2B2-4F07-1E4A-8D02-F48266088863}"/>
              </a:ext>
            </a:extLst>
          </p:cNvPr>
          <p:cNvSpPr txBox="1"/>
          <p:nvPr/>
        </p:nvSpPr>
        <p:spPr>
          <a:xfrm>
            <a:off x="66502" y="674740"/>
            <a:ext cx="363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initialize node with a temporary pointer so we have a way to connect its parent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9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9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9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92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" name="Google Shape;583;p9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9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0" name="Google Shape;590;p9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9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93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3" name="Google Shape;593;p9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9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9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9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94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3" name="Google Shape;603;p9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94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94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06" name="Google Shape;60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12" y="4189265"/>
            <a:ext cx="337825" cy="7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9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Google Shape;613;p95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95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95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6" name="Google Shape;616;p9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9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9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95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95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1" name="Google Shape;62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50" y="1806352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12" y="4189265"/>
            <a:ext cx="337825" cy="7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9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96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96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96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3" name="Google Shape;633;p9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9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5" name="Google Shape;635;p9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96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96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38" name="Google Shape;63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50" y="1806352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0" name="Google Shape;640;p96"/>
          <p:cNvCxnSpPr>
            <a:stCxn id="636" idx="3"/>
            <a:endCxn id="634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const int CAPACITY = 50;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person people[CAPACITY];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queue;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9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7" name="Google Shape;647;p97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97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97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0" name="Google Shape;650;p9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n-&gt;number = 2;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97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97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97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97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5" name="Google Shape;655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50" y="1806352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7" name="Google Shape;657;p97"/>
          <p:cNvCxnSpPr>
            <a:stCxn id="653" idx="3"/>
            <a:endCxn id="651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9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4" name="Google Shape;664;p98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5" name="Google Shape;665;p98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98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7" name="Google Shape;667;p9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n-&gt;number = 2;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98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98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98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98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72" name="Google Shape;67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3" name="Google Shape;673;p98"/>
          <p:cNvCxnSpPr>
            <a:stCxn id="670" idx="3"/>
            <a:endCxn id="668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9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99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1" name="Google Shape;681;p99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99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3" name="Google Shape;683;p9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99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99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99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99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88" name="Google Shape;68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99"/>
          <p:cNvCxnSpPr>
            <a:stCxn id="686" idx="3"/>
            <a:endCxn id="684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0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6" name="Google Shape;696;p100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100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00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9" name="Google Shape;699;p10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Google Shape;700;p100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100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00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00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4" name="Google Shape;704;p100"/>
          <p:cNvCxnSpPr>
            <a:stCxn id="702" idx="3"/>
            <a:endCxn id="700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0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0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10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2" name="Google Shape;712;p10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01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4" name="Google Shape;714;p10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10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10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01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01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9" name="Google Shape;719;p101"/>
          <p:cNvCxnSpPr>
            <a:stCxn id="717" idx="3"/>
            <a:endCxn id="715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0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0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6" name="Google Shape;726;p10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7" name="Google Shape;727;p10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02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29" name="Google Shape;729;p10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0" name="Google Shape;730;p10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1" name="Google Shape;731;p10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02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02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4" name="Google Shape;734;p102"/>
          <p:cNvCxnSpPr>
            <a:stCxn id="732" idx="3"/>
            <a:endCxn id="730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10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Google Shape;741;p10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2" name="Google Shape;742;p10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10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10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0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03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03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8" name="Google Shape;748;p103"/>
          <p:cNvCxnSpPr>
            <a:stCxn id="746" idx="3"/>
            <a:endCxn id="744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9" name="Google Shape;749;p103"/>
          <p:cNvCxnSpPr>
            <a:stCxn id="739" idx="3"/>
            <a:endCxn id="744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4F3711-D36E-3383-DB1E-4504A1A2A457}"/>
              </a:ext>
            </a:extLst>
          </p:cNvPr>
          <p:cNvSpPr txBox="1"/>
          <p:nvPr/>
        </p:nvSpPr>
        <p:spPr>
          <a:xfrm>
            <a:off x="4401863" y="2632555"/>
            <a:ext cx="343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wrong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we have lost all references to this 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4BFDA-83EE-80A3-1C07-AE38DEFAE669}"/>
              </a:ext>
            </a:extLst>
          </p:cNvPr>
          <p:cNvSpPr txBox="1"/>
          <p:nvPr/>
        </p:nvSpPr>
        <p:spPr>
          <a:xfrm>
            <a:off x="5759058" y="3697565"/>
            <a:ext cx="2626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 child node is “orphaned”, then we have a memory leak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0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10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10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0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FF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0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0" name="Google Shape;760;p10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04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04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3" name="Google Shape;763;p104"/>
          <p:cNvCxnSpPr>
            <a:stCxn id="761" idx="3"/>
            <a:endCxn id="759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4" name="Google Shape;764;p104"/>
          <p:cNvCxnSpPr>
            <a:stCxn id="754" idx="3"/>
            <a:endCxn id="759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10B73F-659C-69F7-AFB3-C220B5F1A783}"/>
              </a:ext>
            </a:extLst>
          </p:cNvPr>
          <p:cNvSpPr txBox="1"/>
          <p:nvPr/>
        </p:nvSpPr>
        <p:spPr>
          <a:xfrm>
            <a:off x="4401863" y="2632555"/>
            <a:ext cx="343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wrong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we have lost all references to this 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637AB-902E-89E0-8CCF-04EA86F9D3A8}"/>
              </a:ext>
            </a:extLst>
          </p:cNvPr>
          <p:cNvSpPr txBox="1"/>
          <p:nvPr/>
        </p:nvSpPr>
        <p:spPr>
          <a:xfrm>
            <a:off x="5759058" y="3697565"/>
            <a:ext cx="2626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 child node is “orphaned”, then we have a memory leak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0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105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105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05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74" name="Google Shape;774;p10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5" name="Google Shape;775;p10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10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05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05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9" name="Google Shape;779;p105"/>
          <p:cNvCxnSpPr>
            <a:stCxn id="777" idx="3"/>
            <a:endCxn id="775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0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106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7" name="Google Shape;787;p106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06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89" name="Google Shape;789;p10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0" name="Google Shape;790;p10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1" name="Google Shape;791;p10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06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06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4" name="Google Shape;794;p106"/>
          <p:cNvCxnSpPr>
            <a:stCxn id="792" idx="3"/>
            <a:endCxn id="790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0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1" name="Google Shape;801;p107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2" name="Google Shape;802;p107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07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04" name="Google Shape;804;p10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Google Shape;805;p107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6" name="Google Shape;806;p107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07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07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9" name="Google Shape;809;p107"/>
          <p:cNvCxnSpPr>
            <a:stCxn id="807" idx="3"/>
            <a:endCxn id="805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0" name="Google Shape;810;p107"/>
          <p:cNvCxnSpPr>
            <a:stCxn id="806" idx="3"/>
            <a:endCxn id="801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0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0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7" name="Google Shape;817;p108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8" name="Google Shape;818;p108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08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0" name="Google Shape;820;p10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1" name="Google Shape;821;p108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108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08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08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25" name="Google Shape;825;p108"/>
          <p:cNvCxnSpPr>
            <a:stCxn id="823" idx="3"/>
            <a:endCxn id="821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6" name="Google Shape;826;p108"/>
          <p:cNvCxnSpPr>
            <a:stCxn id="822" idx="3"/>
            <a:endCxn id="817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0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Google Shape;833;p109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4" name="Google Shape;834;p109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0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6" name="Google Shape;836;p109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109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09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09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0" name="Google Shape;840;p109"/>
          <p:cNvCxnSpPr>
            <a:stCxn id="838" idx="3"/>
            <a:endCxn id="836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1" name="Google Shape;841;p109"/>
          <p:cNvCxnSpPr>
            <a:stCxn id="837" idx="3"/>
            <a:endCxn id="833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2" name="Google Shape;842;p109"/>
          <p:cNvCxnSpPr>
            <a:stCxn id="831" idx="3"/>
            <a:endCxn id="836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1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1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110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Google Shape;850;p110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1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110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110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4" name="Google Shape;854;p110"/>
          <p:cNvCxnSpPr>
            <a:stCxn id="853" idx="3"/>
            <a:endCxn id="849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5" name="Google Shape;855;p110"/>
          <p:cNvCxnSpPr>
            <a:stCxn id="847" idx="3"/>
            <a:endCxn id="852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1" name="Google Shape;861;p11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1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1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4" name="Google Shape;864;p111"/>
          <p:cNvCxnSpPr>
            <a:stCxn id="862" idx="3"/>
            <a:endCxn id="865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5" name="Google Shape;865;p111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6" name="Google Shape;866;p111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7" name="Google Shape;867;p111"/>
          <p:cNvCxnSpPr>
            <a:stCxn id="866" idx="3"/>
            <a:endCxn id="860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8" name="Google Shape;868;p11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9" name="Google Shape;869;p11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0" name="Google Shape;870;p111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6" name="Google Shape;876;p11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1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1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9" name="Google Shape;879;p112"/>
          <p:cNvCxnSpPr>
            <a:stCxn id="877" idx="3"/>
            <a:endCxn id="880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0" name="Google Shape;880;p112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1" name="Google Shape;881;p112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2" name="Google Shape;882;p112"/>
          <p:cNvCxnSpPr>
            <a:stCxn id="881" idx="3"/>
            <a:endCxn id="875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3" name="Google Shape;883;p11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11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5" name="Google Shape;885;p112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6" name="Google Shape;886;p112"/>
          <p:cNvSpPr/>
          <p:nvPr/>
        </p:nvSpPr>
        <p:spPr>
          <a:xfrm>
            <a:off x="2774100" y="6366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12"/>
          <p:cNvSpPr txBox="1"/>
          <p:nvPr/>
        </p:nvSpPr>
        <p:spPr>
          <a:xfrm>
            <a:off x="2958150" y="100375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8" name="Google Shape;888;p112"/>
          <p:cNvCxnSpPr>
            <a:stCxn id="886" idx="1"/>
            <a:endCxn id="880" idx="0"/>
          </p:cNvCxnSpPr>
          <p:nvPr/>
        </p:nvCxnSpPr>
        <p:spPr>
          <a:xfrm flipH="1">
            <a:off x="1632300" y="1038375"/>
            <a:ext cx="1141800" cy="22605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1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Google Shape;894;p11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1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1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7" name="Google Shape;897;p113"/>
          <p:cNvCxnSpPr>
            <a:stCxn id="895" idx="3"/>
            <a:endCxn id="898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8" name="Google Shape;898;p113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13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0" name="Google Shape;900;p113"/>
          <p:cNvCxnSpPr>
            <a:stCxn id="899" idx="3"/>
            <a:endCxn id="893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1" name="Google Shape;901;p11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2" name="Google Shape;902;p11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3" name="Google Shape;903;p113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4" name="Google Shape;904;p113"/>
          <p:cNvSpPr/>
          <p:nvPr/>
        </p:nvSpPr>
        <p:spPr>
          <a:xfrm>
            <a:off x="2774100" y="6366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13"/>
          <p:cNvSpPr txBox="1"/>
          <p:nvPr/>
        </p:nvSpPr>
        <p:spPr>
          <a:xfrm>
            <a:off x="2958150" y="100375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6" name="Google Shape;906;p113"/>
          <p:cNvCxnSpPr>
            <a:stCxn id="904" idx="2"/>
            <a:endCxn id="893" idx="0"/>
          </p:cNvCxnSpPr>
          <p:nvPr/>
        </p:nvCxnSpPr>
        <p:spPr>
          <a:xfrm rot="-5400000" flipH="1">
            <a:off x="3223950" y="1603875"/>
            <a:ext cx="328200" cy="600"/>
          </a:xfrm>
          <a:prstGeom prst="curvedConnector3">
            <a:avLst>
              <a:gd name="adj1" fmla="val 5001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2" name="Google Shape;912;p11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1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1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5" name="Google Shape;915;p114"/>
          <p:cNvCxnSpPr>
            <a:stCxn id="913" idx="3"/>
            <a:endCxn id="916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6" name="Google Shape;916;p114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7" name="Google Shape;917;p114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8" name="Google Shape;918;p114"/>
          <p:cNvCxnSpPr>
            <a:stCxn id="917" idx="3"/>
            <a:endCxn id="911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9" name="Google Shape;919;p11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0" name="Google Shape;920;p11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1" name="Google Shape;921;p114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" name="Google Shape;922;p114"/>
          <p:cNvSpPr/>
          <p:nvPr/>
        </p:nvSpPr>
        <p:spPr>
          <a:xfrm>
            <a:off x="2774100" y="6366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14"/>
          <p:cNvSpPr txBox="1"/>
          <p:nvPr/>
        </p:nvSpPr>
        <p:spPr>
          <a:xfrm>
            <a:off x="2958150" y="100375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4" name="Google Shape;924;p114"/>
          <p:cNvCxnSpPr>
            <a:stCxn id="922" idx="3"/>
            <a:endCxn id="919" idx="0"/>
          </p:cNvCxnSpPr>
          <p:nvPr/>
        </p:nvCxnSpPr>
        <p:spPr>
          <a:xfrm>
            <a:off x="4001400" y="1038375"/>
            <a:ext cx="1014000" cy="21174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1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Google Shape;930;p11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1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1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3" name="Google Shape;933;p115"/>
          <p:cNvCxnSpPr>
            <a:stCxn id="931" idx="3"/>
            <a:endCxn id="934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4" name="Google Shape;934;p115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5" name="Google Shape;935;p115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6" name="Google Shape;936;p115"/>
          <p:cNvCxnSpPr>
            <a:stCxn id="935" idx="3"/>
            <a:endCxn id="929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7" name="Google Shape;937;p115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8" name="Google Shape;938;p115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9" name="Google Shape;939;p115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0" name="Google Shape;940;p115"/>
          <p:cNvSpPr/>
          <p:nvPr/>
        </p:nvSpPr>
        <p:spPr>
          <a:xfrm>
            <a:off x="2774100" y="6366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15"/>
          <p:cNvSpPr txBox="1"/>
          <p:nvPr/>
        </p:nvSpPr>
        <p:spPr>
          <a:xfrm>
            <a:off x="2958150" y="100375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1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11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11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11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0" name="Google Shape;950;p116"/>
          <p:cNvCxnSpPr>
            <a:stCxn id="948" idx="3"/>
            <a:endCxn id="951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1" name="Google Shape;951;p116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2" name="Google Shape;952;p116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3" name="Google Shape;953;p116"/>
          <p:cNvCxnSpPr>
            <a:stCxn id="952" idx="3"/>
            <a:endCxn id="946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4" name="Google Shape;954;p116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5" name="Google Shape;955;p116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6" name="Google Shape;956;p116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1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2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12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8" name="Google Shape;978;p120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9" name="Google Shape;979;p120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120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12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7" name="Google Shape;987;p12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8" name="Google Shape;988;p12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12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12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1" name="Google Shape;991;p121"/>
          <p:cNvCxnSpPr>
            <a:stCxn id="990" idx="3"/>
            <a:endCxn id="987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2" name="Google Shape;992;p121"/>
          <p:cNvCxnSpPr>
            <a:stCxn id="985" idx="3"/>
            <a:endCxn id="989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2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8" name="Google Shape;998;p12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12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12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1" name="Google Shape;1001;p122"/>
          <p:cNvCxnSpPr>
            <a:stCxn id="999" idx="3"/>
            <a:endCxn id="1002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2" name="Google Shape;1002;p122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3" name="Google Shape;1003;p122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4" name="Google Shape;1004;p122"/>
          <p:cNvCxnSpPr>
            <a:stCxn id="1003" idx="3"/>
            <a:endCxn id="997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5" name="Google Shape;1005;p12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6" name="Google Shape;1006;p12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7" name="Google Shape;1007;p122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2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12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2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3" name="Google Shape;1023;p12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2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2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6" name="Google Shape;1026;p125"/>
          <p:cNvCxnSpPr>
            <a:stCxn id="1024" idx="3"/>
            <a:endCxn id="1022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2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2" name="Google Shape;1032;p12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12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12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5" name="Google Shape;1035;p126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6" name="Google Shape;1036;p126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7" name="Google Shape;1037;p126"/>
          <p:cNvCxnSpPr>
            <a:stCxn id="1033" idx="3"/>
            <a:endCxn id="1031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8" name="Google Shape;1038;p126"/>
          <p:cNvCxnSpPr>
            <a:stCxn id="1032" idx="3"/>
            <a:endCxn id="1035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accent1">
                <a:lumMod val="60000"/>
                <a:lumOff val="4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2438</Words>
  <Application>Microsoft Office PowerPoint</Application>
  <PresentationFormat>On-screen Show (16:9)</PresentationFormat>
  <Paragraphs>1000</Paragraphs>
  <Slides>194</Slides>
  <Notes>194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194</vt:i4>
      </vt:variant>
    </vt:vector>
  </HeadingPairs>
  <TitlesOfParts>
    <vt:vector size="199" baseType="lpstr">
      <vt:lpstr>Arial</vt:lpstr>
      <vt:lpstr>Consolas</vt:lpstr>
      <vt:lpstr>Courier New</vt:lpstr>
      <vt:lpstr>Simple Dark</vt:lpstr>
      <vt:lpstr>Simple Dark</vt:lpstr>
      <vt:lpstr>PowerPoint Presentation</vt:lpstr>
      <vt:lpstr>data structures</vt:lpstr>
      <vt:lpstr>abstract data types</vt:lpstr>
      <vt:lpstr>queues</vt:lpstr>
      <vt:lpstr>FIFO</vt:lpstr>
      <vt:lpstr>PowerPoint Presentation</vt:lpstr>
      <vt:lpstr>PowerPoint Presentation</vt:lpstr>
      <vt:lpstr>stacks</vt:lpstr>
      <vt:lpstr>LIFO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node *list;</vt:lpstr>
      <vt:lpstr>node *list;</vt:lpstr>
      <vt:lpstr>node *list = NULL;</vt:lpstr>
      <vt:lpstr>node *n = malloc(sizeof(node));</vt:lpstr>
      <vt:lpstr>node *n = malloc(sizeof(node));</vt:lpstr>
      <vt:lpstr>node *n = malloc(sizeof(node));</vt:lpstr>
      <vt:lpstr>node *n = malloc(sizeof(node));</vt:lpstr>
      <vt:lpstr>(*n).number = 1;</vt:lpstr>
      <vt:lpstr>(*n).number = 1;</vt:lpstr>
      <vt:lpstr>n-&gt;number = 1;</vt:lpstr>
      <vt:lpstr>n-&gt;next = NULL;</vt:lpstr>
      <vt:lpstr>n-&gt;next = NULL;</vt:lpstr>
      <vt:lpstr>list = n;</vt:lpstr>
      <vt:lpstr>list = n;</vt:lpstr>
      <vt:lpstr> </vt:lpstr>
      <vt:lpstr>node *n = malloc(sizeof(node)); </vt:lpstr>
      <vt:lpstr>node *n = malloc(sizeof(node)); </vt:lpstr>
      <vt:lpstr>node *n = malloc(sizeof(node)); </vt:lpstr>
      <vt:lpstr>node *n = malloc(sizeof(node)); </vt:lpstr>
      <vt:lpstr>n-&gt;number = 2;</vt:lpstr>
      <vt:lpstr>n-&gt;number = 2;</vt:lpstr>
      <vt:lpstr>n-&gt;next = NULL;</vt:lpstr>
      <vt:lpstr>n-&gt;next = NULL;</vt:lpstr>
      <vt:lpstr> </vt:lpstr>
      <vt:lpstr>list = n;</vt:lpstr>
      <vt:lpstr>list = n;</vt:lpstr>
      <vt:lpstr>list = n;</vt:lpstr>
      <vt:lpstr> </vt:lpstr>
      <vt:lpstr>n-&gt;next = list;</vt:lpstr>
      <vt:lpstr>n-&gt;next = list;</vt:lpstr>
      <vt:lpstr>list = n;</vt:lpstr>
      <vt:lpstr>list = n;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trees</vt:lpstr>
      <vt:lpstr>binary 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hashing</vt:lpstr>
      <vt:lpstr>hash function</vt:lpstr>
      <vt:lpstr>hash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O(n)</vt:lpstr>
      <vt:lpstr>O(n/k)</vt:lpstr>
      <vt:lpstr>O(n)</vt:lpstr>
      <vt:lpstr>O(1)</vt:lpstr>
      <vt:lpstr>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Duy Dang</cp:lastModifiedBy>
  <cp:revision>17</cp:revision>
  <dcterms:modified xsi:type="dcterms:W3CDTF">2024-06-21T22:16:06Z</dcterms:modified>
</cp:coreProperties>
</file>