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2a762d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2a762d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49de4b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49de4b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students0.csv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students{0,1,2} - sequence unpacking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49de4b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49de4b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students{3,4,5}</a:t>
            </a:r>
            <a:r>
              <a:rPr lang="en"/>
              <a:t>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49de4b2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49de4b2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students{6,7}.py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2a762d4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2a762d4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students1.csv [home instead of houses]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Malfoy Manor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Burrow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umber Four, Privet Drive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2a762d4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2a762d4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students{8,9,10,11}.py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2a762d4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2a762d4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2a762d4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2a762d4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costumes.py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2a762d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2a762d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2a762d4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2a762d4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49de4b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49de4b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49de4b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49de4b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names1.py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2a762d4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42a762d4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2a762d4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2a762d4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names.txt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names{2,3}.py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2a762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2a762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names{4,5,6}.py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49de4b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49de4b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9de4b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49de4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names7.py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csv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illow.readthedocs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library/functions.html#sort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/library/functions.html#op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functions.html#sort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sorted(iterable, </a:t>
            </a:r>
            <a:r>
              <a:rPr lang="en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/, *,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key=None, reverse=False)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docs.python.org/3/library/csv.html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pillow.readthedocs.io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docs.python.org/3/library/functions.html#sorted</a:t>
            </a:r>
            <a:r>
              <a:rPr lang="en" sz="3100"/>
              <a:t> 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sorted(iterable, </a:t>
            </a:r>
            <a:r>
              <a:rPr lang="en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/, *,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key=None, reverse=False)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docs.python.org/3/library/functions.html#open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docs.python.org/3/library/functions.html#sorted</a:t>
            </a:r>
            <a:r>
              <a:rPr lang="en" sz="3100"/>
              <a:t> 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sorted(iterable, </a:t>
            </a:r>
            <a:r>
              <a:rPr lang="en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/, *,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key=None, reverse=False)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