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8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3" r:id="rId19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282F6-3B97-41B4-A124-C84998350459}">
  <a:tblStyle styleId="{3CC282F6-3B97-41B4-A124-C84998350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4" autoAdjust="0"/>
  </p:normalViewPr>
  <p:slideViewPr>
    <p:cSldViewPr snapToGrid="0">
      <p:cViewPr varScale="1">
        <p:scale>
          <a:sx n="191" d="100"/>
          <a:sy n="191" d="100"/>
        </p:scale>
        <p:origin x="920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viewProps" Target="view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theme" Target="theme/theme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AG3s6KIEI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nintendo.fandom.com/wiki/Nintendo_characters#Mario_series_(including_sub-franchises)" TargetMode="External"/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419bd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419bd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Update settings.json.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Uncheck VS Code tabs except for Terminal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Activity Bar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Hide Explorer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Remove comments from any pre-made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d419bd39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d419bd39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5d419bd39f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5d419bd39f_0_1715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5d419bd39f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5d419bd39f_0_1729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list5.c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5d419bd39f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5d419bd39f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5d419bd39f_0_1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5d419bd39f_0_1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5d419bd39f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5d419bd39f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5d419bd39f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5d419bd39f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5d419bd39f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5d419bd39f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5d419bd39f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5d419bd39f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5d419bd39f_0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5d419bd39f_0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list6.c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9b6bd73b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9b6bd73b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833f1ce6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833f1ce6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8b87620ec5_1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8b87620ec5_1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62f05f059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62f05f059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f05f059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f05f059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62f05f059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62f05f059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62f05f059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62f05f059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62f05f0593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62f05f0593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2f05f0593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2f05f0593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62f05f059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62f05f059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2f5dbb0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2f5dbb0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square is an abstraction of a node now, no need to keep drawing rects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62f05f059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62f05f059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833f1ce6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d833f1ce6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62f05f0593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62f05f0593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2f05f0593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2f05f0593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62f05f059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62f05f059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62f5dbb06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62f5dbb06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53a78cbad9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53a78cbad9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53a78cbad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53a78cbad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53a78cbad9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53a78cbad9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3a78cbad9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53a78cbad9_0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53a78cbad9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53a78cbad9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53a78cbad9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53a78cbad9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419bd39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419bd39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https://www.youtube.com/watch?v=ItAG3s6KIEI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Shannon Duvall of Elon University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3a78cbad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3a78cbad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9b6bd73be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9b6bd73be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build a BST from scratch, starting with 2?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5d419bd39f_0_1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5d419bd39f_0_1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5d419bd39f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5d419bd39f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1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d419bd39f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d419bd39f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3. looks fine.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9b6bd73be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9b6bd73be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insertion order is 1-2-3 instead?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5d419bd39f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5d419bd39f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5d419bd39f_0_1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5d419bd39f_0_1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d419bd39f_0_1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d419bd39f_0_1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62f05f0593_0_5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62f05f0593_0_5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d419bd39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d419bd39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5d419bd39f_0_2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5d419bd39f_0_2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5d419bd39f_0_2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5d419bd39f_0_2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5d419bd39f_0_2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5d419bd39f_0_2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5d419bd39f_0_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5d419bd39f_0_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d419bd39f_0_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d419bd39f_0_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8a630188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28a630188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https://nintendo.fandom.com/wiki/Nintendo_characters#Mario_series_(including_sub-franchises)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8a630188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8a630188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5d419bd39f_0_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5d419bd39f_0_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5d419bd39f_0_2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5d419bd39f_0_2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5d419bd39f_0_2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5d419bd39f_0_2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93d7a9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93d7a9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62f05f0593_0_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62f05f0593_0_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into buckets</a:t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5d419bd39f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5d419bd39f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5d419bd39f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5d419bd39f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8a630188d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8a630188d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8a630188d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8a630188d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8a630188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8a630188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8a630188d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28a630188d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8a630188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8a630188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8a630188d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8a630188d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8a630188d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28a630188d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f05f05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f05f05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8a630188d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8a630188d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8a630188d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28a630188d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28a630188d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28a630188d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28a630188d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28a630188d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5e23d64255_195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15e23d64255_195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15d419bd39f_0_2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15d419bd39f_0_2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15d833f1ce6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15d833f1ce6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f598746ac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f598746ac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62f05f0593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62f05f0593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62f05f0593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62f05f0593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f05f05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f05f05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8a630188d0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8a630188d0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28a630188d0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28a630188d0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8a630188d0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8a630188d0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17,576 buckets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5d419bd39f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5d419bd39f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28b74819b0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28b74819b0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8b74819b0e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28b74819b0e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5d419bd39f_0_2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5d419bd39f_0_2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15d419bd39f_0_2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15d419bd39f_0_2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15d419bd39f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15d419bd39f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5d419bd39f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5d419bd39f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f05f059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f05f059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62f05f0593_0_5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62f05f0593_0_5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8b3ae675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8b3ae675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8b3ae6755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8b3ae6755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8b3ae6755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28b3ae6755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8b3ae6755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28b3ae6755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28b3ae6755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28b3ae6755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8b3ae6755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28b3ae6755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8b3ae6755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8b3ae6755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28b3ae6755a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28b3ae6755a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28b3ae6755a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28b3ae6755a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f05f05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f05f05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28b3ae6755a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28b3ae6755a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8b3c9fbe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8b3c9fbe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f598746ac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f598746ac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need to bother storing name, since implicit in trie</a:t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f598746ac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f598746ac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2f5dbb06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2f5dbb06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5d419bd39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15d419bd39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419bd39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419bd39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3a78cb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3a78cba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f05f059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f05f059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f05f05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f05f05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2f05f05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2f05f05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f05f059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2f05f059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3a78cbad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3a78cbad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a78cbad9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a78cbad9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list{0,1,2}.c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f5dbb0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2f5dbb0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f5dbb0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2f5dbb0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fb2649b2_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fb2649b2_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833f1ce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d833f1ce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f05f0593_0_5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2f05f0593_0_5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2f05f059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2f05f059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d419bd39f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d419bd39f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d419bd39f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d419bd39f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d419bd39f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d419bd39f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2f05f059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2f05f059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d419bd39f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d419bd39f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d419bd39f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d419bd39f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d419bd39f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d419bd39f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d419bd39f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d419bd39f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d419bd39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d419bd39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waiting in line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d419bd39f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d419bd39f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d419bd39f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d419bd39f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2f05f059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2f05f059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d833f1c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d833f1c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2f05f059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2f05f059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fb2649b2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fb2649b2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2f05f059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2f05f059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f05f059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f05f059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2f05f059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2f05f059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2f05f059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2f05f059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d419bd39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d419bd39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3a78cbad9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3a78cbad9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d419bd39f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d419bd39f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d419bd39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d419bd39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d419bd39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d419bd39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3a78cbad9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3a78cbad9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d419bd39f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d419bd39f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d419bd39f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d419bd39f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d419bd39f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d419bd39f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5d419bd39f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5d419bd39f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d419bd39f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d419bd39f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419bd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419bd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5d419bd39f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5d419bd39f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5d419bd39f_0_1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5d419bd39f_0_1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5d419bd39f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5d419bd39f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d419bd39f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5d419bd39f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d419bd39f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d419bd39f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d419bd39f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d419bd39f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d419bd39f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d419bd39f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d419bd39f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d419bd39f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5d419bd39f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5d419bd39f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d419bd39f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d419bd39f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33f1ce6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33f1ce6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5d419bd39f_0_1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5d419bd39f_0_1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5d419bd39f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5d419bd39f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d419bd39f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d419bd39f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5d419bd39f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5d419bd39f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d419bd39f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d419bd39f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d419bd39f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d419bd39f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5d419bd39f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5d419bd39f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5d419bd39f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5d419bd39f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5d419bd39f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5d419bd39f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5d419bd39f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5d419bd39f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419bd39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419bd39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stack of sweaters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Gmail inbox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d419bd39f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d419bd39f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5d419bd39f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5d419bd39f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5d419bd39f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5d419bd39f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d419bd39f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d419bd39f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5d419bd39f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5d419bd39f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5d419bd39f_0_1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5d419bd39f_0_1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list3.c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5d419bd39f_0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5d419bd39f_0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5d419bd39f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5d419bd39f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5d419bd39f_0_1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5d419bd39f_0_1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5d419bd39f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5d419bd39f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finish list3.c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list4.c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d419bd3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d419bd3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5d419bd39f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5d419bd39f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5d419bd39f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5d419bd39f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5d419bd39f_0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5d419bd39f_0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5d419bd39f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5d419bd39f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d419bd39f_0_1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d419bd39f_0_1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5d419bd39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5d419bd39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5d419bd39f_0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5d419bd39f_0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5d419bd39f_0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5d419bd39f_0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5d419bd39f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5d419bd39f_0_1687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d419bd39f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d419bd39f_0_1701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push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2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12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2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12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12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12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7" name="Google Shape;1037;p126"/>
          <p:cNvCxnSpPr>
            <a:stCxn id="1033" idx="3"/>
            <a:endCxn id="1031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26"/>
          <p:cNvCxnSpPr>
            <a:stCxn id="1032" idx="3"/>
            <a:endCxn id="1035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12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2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12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7" name="Google Shape;1047;p127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8" name="Google Shape;1048;p127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9" name="Google Shape;1049;p127"/>
          <p:cNvCxnSpPr>
            <a:stCxn id="1045" idx="3"/>
            <a:endCxn id="104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0" name="Google Shape;1050;p127"/>
          <p:cNvCxnSpPr>
            <a:stCxn id="1044" idx="3"/>
            <a:endCxn id="104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1" name="Google Shape;1051;p127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127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3" name="Google Shape;1053;p127"/>
          <p:cNvCxnSpPr>
            <a:stCxn id="1048" idx="3"/>
            <a:endCxn id="1051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3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3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4" name="Google Shape;1074;p13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13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7" name="Google Shape;1077;p131"/>
          <p:cNvCxnSpPr>
            <a:stCxn id="1075" idx="3"/>
            <a:endCxn id="107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13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3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13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6" name="Google Shape;1086;p132"/>
          <p:cNvCxnSpPr>
            <a:stCxn id="1084" idx="3"/>
            <a:endCxn id="1087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7" name="Google Shape;1087;p13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13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9" name="Google Shape;1089;p132"/>
          <p:cNvCxnSpPr>
            <a:stCxn id="1088" idx="3"/>
            <a:endCxn id="1082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5" name="Google Shape;1095;p13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3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3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8" name="Google Shape;1098;p133"/>
          <p:cNvCxnSpPr>
            <a:stCxn id="1096" idx="3"/>
            <a:endCxn id="1099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9" name="Google Shape;1099;p13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13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1" name="Google Shape;1101;p133"/>
          <p:cNvCxnSpPr>
            <a:stCxn id="1100" idx="3"/>
            <a:endCxn id="1094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133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3" name="Google Shape;1103;p133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4" name="Google Shape;1104;p133"/>
          <p:cNvCxnSpPr/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3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0" name="Google Shape;1110;p13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13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13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3" name="Google Shape;1113;p134"/>
          <p:cNvCxnSpPr>
            <a:stCxn id="1111" idx="3"/>
            <a:endCxn id="111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13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5" name="Google Shape;1115;p13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134"/>
          <p:cNvCxnSpPr>
            <a:stCxn id="1115" idx="3"/>
            <a:endCxn id="1109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7" name="Google Shape;1117;p134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134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3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0" name="Google Shape;1120;p13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1" name="Google Shape;1121;p134"/>
          <p:cNvCxnSpPr/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2" name="Google Shape;1122;p134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Google Shape;1132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18097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" name="Google Shape;1147;p13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2" name="Google Shape;1152;p140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" name="Google Shape;1157;p141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" name="Google Shape;1162;p142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" name="Google Shape;1167;p143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8" name="Google Shape;1168;p143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9" name="Google Shape;1169;p143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0" name="Google Shape;1170;p143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1" name="Google Shape;1171;p143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2" name="Google Shape;1172;p143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3" name="Google Shape;1173;p143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8" name="Google Shape;1178;p14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9" name="Google Shape;1179;p144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0" name="Google Shape;1180;p14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1" name="Google Shape;1181;p144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2" name="Google Shape;1182;p144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3" name="Google Shape;1183;p144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4" name="Google Shape;1184;p144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5" name="Google Shape;1185;p144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44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44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44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44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44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*left;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*right;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5" name="Google Shape;1215;p14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6" name="Google Shape;1216;p149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7" name="Google Shape;1217;p149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8" name="Google Shape;1218;p149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9" name="Google Shape;1219;p149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0" name="Google Shape;1220;p149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1" name="Google Shape;1221;p149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2" name="Google Shape;1222;p149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49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49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49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49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49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50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51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52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53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54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55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2" name="Google Shape;1262;p156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3" name="Google Shape;1263;p156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4" name="Google Shape;1264;p156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5" name="Google Shape;1265;p156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6" name="Google Shape;1266;p156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7" name="Google Shape;1267;p156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8" name="Google Shape;1268;p156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9" name="Google Shape;1269;p156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156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56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56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56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156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3" name="Google Shape;1283;p158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8" name="Google Shape;1288;p15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9" name="Google Shape;1289;p159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0" name="Google Shape;1290;p159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5" name="Google Shape;1295;p160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6" name="Google Shape;1296;p160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7" name="Google Shape;1297;p160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8" name="Google Shape;1298;p160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60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" name="Google Shape;1308;p162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" name="Google Shape;1313;p163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4" name="Google Shape;1314;p163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5" name="Google Shape;1315;p163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" name="Google Shape;1320;p16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" name="Google Shape;1321;p16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" name="Google Shape;1322;p164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3" name="Google Shape;1323;p164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64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oogle Shape;1339;p167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4" name="Google Shape;1344;p168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word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" name="Google Shape;1349;p169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297400"/>
            <a:ext cx="2548700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oogle Shape;1364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9" name="Google Shape;1369;p173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7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5" name="Google Shape;1375;p17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6" name="Google Shape;1376;p174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7" name="Google Shape;1377;p174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78" name="Google Shape;1378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75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4" name="Google Shape;1384;p175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5" name="Google Shape;1385;p175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86" name="Google Shape;1386;p175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87" name="Google Shape;1387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8" name="Google Shape;1388;p175"/>
          <p:cNvCxnSpPr/>
          <p:nvPr/>
        </p:nvCxnSpPr>
        <p:spPr>
          <a:xfrm>
            <a:off x="1371600" y="4147225"/>
            <a:ext cx="63930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89" name="Google Shape;1389;p175"/>
          <p:cNvSpPr txBox="1"/>
          <p:nvPr/>
        </p:nvSpPr>
        <p:spPr>
          <a:xfrm>
            <a:off x="7772400" y="383865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(1)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7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0" name="Google Shape;1410;p17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1" name="Google Shape;1411;p17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2" name="Google Shape;1412;p17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3" name="Google Shape;1413;p17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4" name="Google Shape;1414;p17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5" name="Google Shape;1415;p17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6" name="Google Shape;1416;p17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7" name="Google Shape;1417;p17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8" name="Google Shape;1418;p17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9" name="Google Shape;1419;p17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0" name="Google Shape;1420;p17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1" name="Google Shape;1421;p17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2" name="Google Shape;1422;p17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3" name="Google Shape;1423;p17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4" name="Google Shape;1424;p17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5" name="Google Shape;1425;p17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6" name="Google Shape;1426;p17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7" name="Google Shape;1427;p17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8" name="Google Shape;1428;p17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9" name="Google Shape;1429;p17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0" name="Google Shape;1430;p17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1" name="Google Shape;1431;p17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2" name="Google Shape;1432;p17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3" name="Google Shape;1433;p17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4" name="Google Shape;1434;p17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8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0" name="Google Shape;1440;p18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1" name="Google Shape;1441;p18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2" name="Google Shape;1442;p18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3" name="Google Shape;1443;p18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4" name="Google Shape;1444;p18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5" name="Google Shape;1445;p18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6" name="Google Shape;1446;p18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7" name="Google Shape;1447;p18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8" name="Google Shape;1448;p18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9" name="Google Shape;1449;p18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0" name="Google Shape;1450;p18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1" name="Google Shape;1451;p18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2" name="Google Shape;1452;p18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3" name="Google Shape;1453;p18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4" name="Google Shape;1454;p18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5" name="Google Shape;1455;p18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6" name="Google Shape;1456;p18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7" name="Google Shape;1457;p18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8" name="Google Shape;1458;p18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59" name="Google Shape;1459;p18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0" name="Google Shape;1460;p18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1" name="Google Shape;1461;p18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2" name="Google Shape;1462;p18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3" name="Google Shape;1463;p18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4" name="Google Shape;1464;p18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5" name="Google Shape;1465;p180"/>
          <p:cNvSpPr txBox="1"/>
          <p:nvPr/>
        </p:nvSpPr>
        <p:spPr>
          <a:xfrm>
            <a:off x="47625" y="166650"/>
            <a:ext cx="4092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8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1" name="Google Shape;1471;p18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2" name="Google Shape;1472;p18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3" name="Google Shape;1473;p18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4" name="Google Shape;1474;p18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5" name="Google Shape;1475;p18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6" name="Google Shape;1476;p18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7" name="Google Shape;1477;p18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8" name="Google Shape;1478;p18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79" name="Google Shape;1479;p18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0" name="Google Shape;1480;p18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1" name="Google Shape;1481;p18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2" name="Google Shape;1482;p18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3" name="Google Shape;1483;p18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4" name="Google Shape;1484;p18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5" name="Google Shape;1485;p18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6" name="Google Shape;1486;p18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7" name="Google Shape;1487;p18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8" name="Google Shape;1488;p18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89" name="Google Shape;1489;p18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0" name="Google Shape;1490;p18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1" name="Google Shape;1491;p18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2" name="Google Shape;1492;p18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3" name="Google Shape;1493;p18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4" name="Google Shape;1494;p18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5" name="Google Shape;1495;p18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96" name="Google Shape;1496;p181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8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2" name="Google Shape;1502;p18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3" name="Google Shape;1503;p18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4" name="Google Shape;1504;p18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5" name="Google Shape;1505;p18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6" name="Google Shape;1506;p18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7" name="Google Shape;1507;p18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8" name="Google Shape;1508;p18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9" name="Google Shape;1509;p18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0" name="Google Shape;1510;p18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1" name="Google Shape;1511;p18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2" name="Google Shape;1512;p18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3" name="Google Shape;1513;p18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4" name="Google Shape;1514;p18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5" name="Google Shape;1515;p18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6" name="Google Shape;1516;p18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7" name="Google Shape;1517;p18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8" name="Google Shape;1518;p18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9" name="Google Shape;1519;p18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0" name="Google Shape;1520;p18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1" name="Google Shape;1521;p18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2" name="Google Shape;1522;p18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3" name="Google Shape;1523;p18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4" name="Google Shape;1524;p18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5" name="Google Shape;1525;p18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6" name="Google Shape;1526;p18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8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2" name="Google Shape;1532;p18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3" name="Google Shape;1533;p18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4" name="Google Shape;1534;p18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5" name="Google Shape;1535;p18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6" name="Google Shape;1536;p18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7" name="Google Shape;1537;p18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8" name="Google Shape;1538;p18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39" name="Google Shape;1539;p18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0" name="Google Shape;1540;p18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1" name="Google Shape;1541;p18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2" name="Google Shape;1542;p18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3" name="Google Shape;1543;p18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4" name="Google Shape;1544;p18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5" name="Google Shape;1545;p18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6" name="Google Shape;1546;p18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7" name="Google Shape;1547;p18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8" name="Google Shape;1548;p18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9" name="Google Shape;1549;p18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0" name="Google Shape;1550;p18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1" name="Google Shape;1551;p18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2" name="Google Shape;1552;p18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3" name="Google Shape;1553;p18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4" name="Google Shape;1554;p18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5" name="Google Shape;1555;p18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6" name="Google Shape;1556;p18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7" name="Google Shape;1557;p183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58" name="Google Shape;1558;p183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59" name="Google Shape;1559;p183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8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5" name="Google Shape;1565;p18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6" name="Google Shape;1566;p18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7" name="Google Shape;1567;p18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8" name="Google Shape;1568;p18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9" name="Google Shape;1569;p18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0" name="Google Shape;1570;p18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1" name="Google Shape;1571;p18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2" name="Google Shape;1572;p18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3" name="Google Shape;1573;p18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4" name="Google Shape;1574;p18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5" name="Google Shape;1575;p18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6" name="Google Shape;1576;p18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7" name="Google Shape;1577;p18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8" name="Google Shape;1578;p18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9" name="Google Shape;1579;p18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0" name="Google Shape;1580;p18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1" name="Google Shape;1581;p18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2" name="Google Shape;1582;p18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3" name="Google Shape;1583;p18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4" name="Google Shape;1584;p18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5" name="Google Shape;1585;p18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6" name="Google Shape;1586;p18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7" name="Google Shape;1587;p18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8" name="Google Shape;1588;p18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89" name="Google Shape;1589;p18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0" name="Google Shape;1590;p184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1" name="Google Shape;1591;p184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2" name="Google Shape;1592;p184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3" name="Google Shape;1593;p184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4" name="Google Shape;1594;p184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95" name="Google Shape;1595;p184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8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1" name="Google Shape;1601;p18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2" name="Google Shape;1602;p18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3" name="Google Shape;1603;p18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4" name="Google Shape;1604;p18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5" name="Google Shape;1605;p18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6" name="Google Shape;1606;p18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7" name="Google Shape;1607;p18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8" name="Google Shape;1608;p18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09" name="Google Shape;1609;p18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0" name="Google Shape;1610;p18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1" name="Google Shape;1611;p18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2" name="Google Shape;1612;p18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3" name="Google Shape;1613;p18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4" name="Google Shape;1614;p18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5" name="Google Shape;1615;p18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6" name="Google Shape;1616;p18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7" name="Google Shape;1617;p18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8" name="Google Shape;1618;p18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9" name="Google Shape;1619;p18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0" name="Google Shape;1620;p18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1" name="Google Shape;1621;p18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2" name="Google Shape;1622;p18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3" name="Google Shape;1623;p18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4" name="Google Shape;1624;p18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5" name="Google Shape;1625;p18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6" name="Google Shape;1626;p185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7" name="Google Shape;1627;p185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8" name="Google Shape;1628;p185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9" name="Google Shape;1629;p185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0" name="Google Shape;1630;p185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185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185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3" name="Google Shape;1633;p185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4" name="Google Shape;1634;p185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4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8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0" name="Google Shape;1640;p18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1" name="Google Shape;1641;p18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2" name="Google Shape;1642;p18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3" name="Google Shape;1643;p18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4" name="Google Shape;1644;p18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5" name="Google Shape;1645;p18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6" name="Google Shape;1646;p18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7" name="Google Shape;1647;p18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8" name="Google Shape;1648;p18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9" name="Google Shape;1649;p18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0" name="Google Shape;1650;p18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1" name="Google Shape;1651;p18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2" name="Google Shape;1652;p18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3" name="Google Shape;1653;p18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4" name="Google Shape;1654;p18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5" name="Google Shape;1655;p18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6" name="Google Shape;1656;p18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7" name="Google Shape;1657;p18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8" name="Google Shape;1658;p18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59" name="Google Shape;1659;p18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0" name="Google Shape;1660;p18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1" name="Google Shape;1661;p18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2" name="Google Shape;1662;p18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3" name="Google Shape;1663;p18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4" name="Google Shape;1664;p18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5" name="Google Shape;1665;p186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66" name="Google Shape;1666;p186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7" name="Google Shape;1667;p186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68" name="Google Shape;1668;p186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69" name="Google Shape;1669;p186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0" name="Google Shape;1670;p186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1" name="Google Shape;1671;p186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2" name="Google Shape;1672;p186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3" name="Google Shape;1673;p186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4" name="Google Shape;1674;p186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5" name="Google Shape;1675;p186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6" name="Google Shape;1676;p186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7" name="Google Shape;1677;p18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8" name="Google Shape;1678;p18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9" name="Google Shape;1679;p186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0" name="Google Shape;1680;p186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1" name="Google Shape;1681;p186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2" name="Google Shape;1682;p186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3" name="Google Shape;1683;p186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4" name="Google Shape;1684;p186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5" name="Google Shape;1685;p186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6" name="Google Shape;1686;p186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7" name="Google Shape;1687;p186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8" name="Google Shape;1688;p186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9" name="Google Shape;1689;p186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0" name="Google Shape;1690;p186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1" name="Google Shape;1691;p186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2" name="Google Shape;1692;p186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3" name="Google Shape;1693;p186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4" name="Google Shape;1694;p186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5" name="Google Shape;1695;p186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6" name="Google Shape;1696;p186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7" name="Google Shape;1697;p186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8" name="Google Shape;1698;p186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9" name="Google Shape;1699;p186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0" name="Google Shape;1700;p186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1" name="Google Shape;1701;p186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2" name="Google Shape;1702;p186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3" name="Google Shape;1703;p186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04" name="Google Shape;1704;p186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5" name="Google Shape;1705;p186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8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1" name="Google Shape;1711;p18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2" name="Google Shape;1712;p18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3" name="Google Shape;1713;p18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4" name="Google Shape;1714;p18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5" name="Google Shape;1715;p18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6" name="Google Shape;1716;p18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7" name="Google Shape;1717;p18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8" name="Google Shape;1718;p18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19" name="Google Shape;1719;p18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0" name="Google Shape;1720;p18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1" name="Google Shape;1721;p18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2" name="Google Shape;1722;p18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3" name="Google Shape;1723;p18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4" name="Google Shape;1724;p18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5" name="Google Shape;1725;p18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6" name="Google Shape;1726;p18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7" name="Google Shape;1727;p18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8" name="Google Shape;1728;p18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29" name="Google Shape;1729;p18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0" name="Google Shape;1730;p18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1" name="Google Shape;1731;p18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2" name="Google Shape;1732;p18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3" name="Google Shape;1733;p18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4" name="Google Shape;1734;p18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5" name="Google Shape;1735;p18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6" name="Google Shape;1736;p18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7" name="Google Shape;1737;p18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8" name="Google Shape;1738;p18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9" name="Google Shape;1739;p18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0" name="Google Shape;1740;p18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1" name="Google Shape;1741;p18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2" name="Google Shape;1742;p18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3" name="Google Shape;1743;p18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4" name="Google Shape;1744;p18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5" name="Google Shape;1745;p18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6" name="Google Shape;1746;p18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7" name="Google Shape;1747;p18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48" name="Google Shape;1748;p18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9" name="Google Shape;1749;p18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0" name="Google Shape;1750;p18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1" name="Google Shape;1751;p18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2" name="Google Shape;1752;p18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3" name="Google Shape;1753;p18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4" name="Google Shape;1754;p18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5" name="Google Shape;1755;p18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6" name="Google Shape;1756;p187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7" name="Google Shape;1757;p18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8" name="Google Shape;1758;p18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59" name="Google Shape;1759;p187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0" name="Google Shape;1760;p18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1" name="Google Shape;1761;p18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2" name="Google Shape;1762;p187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3" name="Google Shape;1763;p187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4" name="Google Shape;1764;p187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5" name="Google Shape;1765;p187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6" name="Google Shape;1766;p187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7" name="Google Shape;1767;p187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8" name="Google Shape;1768;p187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9" name="Google Shape;1769;p187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0" name="Google Shape;1770;p187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1" name="Google Shape;1771;p187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2" name="Google Shape;1772;p187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3" name="Google Shape;1773;p187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4" name="Google Shape;1774;p187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5" name="Google Shape;1775;p187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6" name="Google Shape;1776;p187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7" name="Google Shape;1777;p187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78" name="Google Shape;1778;p187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9" name="Google Shape;1779;p187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8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5" name="Google Shape;1785;p18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6" name="Google Shape;1786;p18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7" name="Google Shape;1787;p18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8" name="Google Shape;1788;p18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89" name="Google Shape;1789;p18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0" name="Google Shape;1790;p18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1" name="Google Shape;1791;p18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2" name="Google Shape;1792;p18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3" name="Google Shape;1793;p18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4" name="Google Shape;1794;p18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5" name="Google Shape;1795;p18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6" name="Google Shape;1796;p18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7" name="Google Shape;1797;p18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8" name="Google Shape;1798;p18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99" name="Google Shape;1799;p18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0" name="Google Shape;1800;p18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1" name="Google Shape;1801;p18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2" name="Google Shape;1802;p18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3" name="Google Shape;1803;p18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4" name="Google Shape;1804;p18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5" name="Google Shape;1805;p18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6" name="Google Shape;1806;p18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7" name="Google Shape;1807;p18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8" name="Google Shape;1808;p18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09" name="Google Shape;1809;p18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0" name="Google Shape;1810;p18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1" name="Google Shape;1811;p18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2" name="Google Shape;1812;p188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3" name="Google Shape;1813;p18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4" name="Google Shape;1814;p18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5" name="Google Shape;1815;p188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6" name="Google Shape;1816;p18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7" name="Google Shape;1817;p18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8" name="Google Shape;1818;p188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19" name="Google Shape;1819;p18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0" name="Google Shape;1820;p18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1" name="Google Shape;1821;p188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2" name="Google Shape;1822;p18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3" name="Google Shape;1823;p18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4" name="Google Shape;1824;p188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5" name="Google Shape;1825;p18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6" name="Google Shape;1826;p18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7" name="Google Shape;1827;p188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28" name="Google Shape;1828;p188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9" name="Google Shape;1829;p188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0" name="Google Shape;1830;p188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1" name="Google Shape;1831;p188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2" name="Google Shape;1832;p188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3" name="Google Shape;1833;p188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4" name="Google Shape;1834;p188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5" name="Google Shape;1835;p188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6" name="Google Shape;1836;p188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7" name="Google Shape;1837;p188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8" name="Google Shape;1838;p188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39" name="Google Shape;1839;p188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0" name="Google Shape;1840;p188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1" name="Google Shape;1841;p188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2" name="Google Shape;1842;p188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3" name="Google Shape;1843;p188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4" name="Google Shape;1844;p188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5" name="Google Shape;1845;p188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6" name="Google Shape;1846;p188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7" name="Google Shape;1847;p188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8" name="Google Shape;1848;p188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49" name="Google Shape;1849;p188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0" name="Google Shape;1850;p188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1" name="Google Shape;1851;p188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2" name="Google Shape;1852;p188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3" name="Google Shape;1853;p188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4" name="Google Shape;1854;p188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55" name="Google Shape;1855;p188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6" name="Google Shape;1856;p188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8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2" name="Google Shape;1862;p18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3" name="Google Shape;1863;p18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4" name="Google Shape;1864;p18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5" name="Google Shape;1865;p18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6" name="Google Shape;1866;p18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7" name="Google Shape;1867;p18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8" name="Google Shape;1868;p18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69" name="Google Shape;1869;p18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0" name="Google Shape;1870;p18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1" name="Google Shape;1871;p18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2" name="Google Shape;1872;p18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3" name="Google Shape;1873;p18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4" name="Google Shape;1874;p18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5" name="Google Shape;1875;p18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6" name="Google Shape;1876;p18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7" name="Google Shape;1877;p18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8" name="Google Shape;1878;p18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9" name="Google Shape;1879;p18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0" name="Google Shape;1880;p18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1" name="Google Shape;1881;p18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2" name="Google Shape;1882;p18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3" name="Google Shape;1883;p18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4" name="Google Shape;1884;p18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5" name="Google Shape;1885;p18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6" name="Google Shape;1886;p18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7" name="Google Shape;1887;p18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Goomba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8" name="Google Shape;1888;p18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9" name="Google Shape;1889;p189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0" name="Google Shape;1890;p18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Rosalina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1" name="Google Shape;1891;p18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2" name="Google Shape;1892;p189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3" name="Google Shape;1893;p18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Zelda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4" name="Google Shape;1894;p18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5" name="Google Shape;1895;p189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6" name="Google Shape;1896;p18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Shy Guy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7" name="Google Shape;1897;p18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8" name="Google Shape;1898;p189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99" name="Google Shape;1899;p18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Peach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0" name="Google Shape;1900;p18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1" name="Google Shape;1901;p189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2" name="Google Shape;1902;p18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Daisy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3" name="Google Shape;1903;p18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4" name="Google Shape;1904;p189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5" name="Google Shape;1905;p18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6" name="Google Shape;1906;p18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189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08" name="Google Shape;1908;p189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 Boo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09" name="Google Shape;1909;p189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0" name="Google Shape;1910;p189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1" name="Google Shape;1911;p189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2" name="Google Shape;1912;p189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3" name="Google Shape;1913;p189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4" name="Google Shape;1914;p189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Spike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5" name="Google Shape;1915;p189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6" name="Google Shape;1916;p189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7" name="Google Shape;1917;p189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Ganon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8" name="Google Shape;1918;p189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19" name="Google Shape;1919;p189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0" name="Google Shape;1920;p189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1" name="Google Shape;1921;p189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2" name="Google Shape;1922;p189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3" name="Google Shape;1923;p189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4" name="Google Shape;1924;p189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5" name="Google Shape;1925;p189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6" name="Google Shape;1926;p189"/>
          <p:cNvSpPr/>
          <p:nvPr/>
        </p:nvSpPr>
        <p:spPr>
          <a:xfrm>
            <a:off x="938150" y="3701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7" name="Google Shape;1927;p189"/>
          <p:cNvSpPr/>
          <p:nvPr/>
        </p:nvSpPr>
        <p:spPr>
          <a:xfrm>
            <a:off x="1754150" y="3701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8" name="Google Shape;1928;p189"/>
          <p:cNvSpPr/>
          <p:nvPr/>
        </p:nvSpPr>
        <p:spPr>
          <a:xfrm rot="10800000" flipH="1">
            <a:off x="565850" y="3701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29" name="Google Shape;1929;p189"/>
          <p:cNvSpPr/>
          <p:nvPr/>
        </p:nvSpPr>
        <p:spPr>
          <a:xfrm>
            <a:off x="2218500" y="36962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Toadette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0" name="Google Shape;1930;p189"/>
          <p:cNvSpPr/>
          <p:nvPr/>
        </p:nvSpPr>
        <p:spPr>
          <a:xfrm>
            <a:off x="3034500" y="36962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1" name="Google Shape;1931;p189"/>
          <p:cNvSpPr/>
          <p:nvPr/>
        </p:nvSpPr>
        <p:spPr>
          <a:xfrm rot="10800000" flipH="1">
            <a:off x="1846200" y="36962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2" name="Google Shape;1932;p189"/>
          <p:cNvSpPr/>
          <p:nvPr/>
        </p:nvSpPr>
        <p:spPr>
          <a:xfrm>
            <a:off x="938150" y="4626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Yoshi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3" name="Google Shape;1933;p189"/>
          <p:cNvSpPr/>
          <p:nvPr/>
        </p:nvSpPr>
        <p:spPr>
          <a:xfrm>
            <a:off x="1754150" y="4626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4" name="Google Shape;1934;p189"/>
          <p:cNvSpPr/>
          <p:nvPr/>
        </p:nvSpPr>
        <p:spPr>
          <a:xfrm rot="10800000" flipH="1">
            <a:off x="565850" y="4626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5" name="Google Shape;1935;p189"/>
          <p:cNvSpPr/>
          <p:nvPr/>
        </p:nvSpPr>
        <p:spPr>
          <a:xfrm>
            <a:off x="938150" y="3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Birdo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6" name="Google Shape;1936;p189"/>
          <p:cNvSpPr/>
          <p:nvPr/>
        </p:nvSpPr>
        <p:spPr>
          <a:xfrm>
            <a:off x="1754150" y="3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7" name="Google Shape;1937;p189"/>
          <p:cNvSpPr/>
          <p:nvPr/>
        </p:nvSpPr>
        <p:spPr>
          <a:xfrm rot="10800000" flipH="1">
            <a:off x="565850" y="3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38" name="Google Shape;1938;p189"/>
          <p:cNvSpPr/>
          <p:nvPr/>
        </p:nvSpPr>
        <p:spPr>
          <a:xfrm>
            <a:off x="2218500" y="741778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Donkey Kong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9" name="Google Shape;1939;p189"/>
          <p:cNvSpPr/>
          <p:nvPr/>
        </p:nvSpPr>
        <p:spPr>
          <a:xfrm>
            <a:off x="3262123" y="741775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0" name="Google Shape;1940;p189"/>
          <p:cNvSpPr/>
          <p:nvPr/>
        </p:nvSpPr>
        <p:spPr>
          <a:xfrm rot="10800000" flipH="1">
            <a:off x="1846200" y="74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1" name="Google Shape;1941;p189"/>
          <p:cNvSpPr/>
          <p:nvPr/>
        </p:nvSpPr>
        <p:spPr>
          <a:xfrm>
            <a:off x="3733425" y="741753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Diddy Kong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2" name="Google Shape;1942;p189"/>
          <p:cNvSpPr/>
          <p:nvPr/>
        </p:nvSpPr>
        <p:spPr>
          <a:xfrm>
            <a:off x="4777048" y="741750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3" name="Google Shape;1943;p189"/>
          <p:cNvSpPr/>
          <p:nvPr/>
        </p:nvSpPr>
        <p:spPr>
          <a:xfrm rot="10800000" flipH="1">
            <a:off x="3361125" y="741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4" name="Google Shape;1944;p189"/>
          <p:cNvSpPr/>
          <p:nvPr/>
        </p:nvSpPr>
        <p:spPr>
          <a:xfrm>
            <a:off x="2218500" y="3724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Bowser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5" name="Google Shape;1945;p189"/>
          <p:cNvSpPr/>
          <p:nvPr/>
        </p:nvSpPr>
        <p:spPr>
          <a:xfrm>
            <a:off x="3034500" y="3724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6" name="Google Shape;1946;p189"/>
          <p:cNvSpPr/>
          <p:nvPr/>
        </p:nvSpPr>
        <p:spPr>
          <a:xfrm rot="10800000" flipH="1">
            <a:off x="1846200" y="3724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7" name="Google Shape;1947;p189"/>
          <p:cNvSpPr/>
          <p:nvPr/>
        </p:nvSpPr>
        <p:spPr>
          <a:xfrm>
            <a:off x="3498850" y="371778"/>
            <a:ext cx="924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Bowser Jr.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8" name="Google Shape;1948;p189"/>
          <p:cNvSpPr/>
          <p:nvPr/>
        </p:nvSpPr>
        <p:spPr>
          <a:xfrm>
            <a:off x="4422701" y="371775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49" name="Google Shape;1949;p189"/>
          <p:cNvSpPr/>
          <p:nvPr/>
        </p:nvSpPr>
        <p:spPr>
          <a:xfrm rot="10800000" flipH="1">
            <a:off x="3126550" y="37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0" name="Google Shape;1950;p189"/>
          <p:cNvSpPr/>
          <p:nvPr/>
        </p:nvSpPr>
        <p:spPr>
          <a:xfrm>
            <a:off x="938150" y="4256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Wario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1" name="Google Shape;1951;p189"/>
          <p:cNvSpPr/>
          <p:nvPr/>
        </p:nvSpPr>
        <p:spPr>
          <a:xfrm>
            <a:off x="1754150" y="4256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2" name="Google Shape;1952;p189"/>
          <p:cNvSpPr/>
          <p:nvPr/>
        </p:nvSpPr>
        <p:spPr>
          <a:xfrm rot="10800000" flipH="1">
            <a:off x="565850" y="4256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3" name="Google Shape;1953;p189"/>
          <p:cNvSpPr/>
          <p:nvPr/>
        </p:nvSpPr>
        <p:spPr>
          <a:xfrm>
            <a:off x="2218500" y="42555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Waluigi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4" name="Google Shape;1954;p189"/>
          <p:cNvSpPr/>
          <p:nvPr/>
        </p:nvSpPr>
        <p:spPr>
          <a:xfrm>
            <a:off x="3034500" y="42555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5" name="Google Shape;1955;p189"/>
          <p:cNvSpPr/>
          <p:nvPr/>
        </p:nvSpPr>
        <p:spPr>
          <a:xfrm rot="10800000" flipH="1">
            <a:off x="1846200" y="42555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6" name="Google Shape;1956;p189"/>
          <p:cNvSpPr/>
          <p:nvPr/>
        </p:nvSpPr>
        <p:spPr>
          <a:xfrm>
            <a:off x="2218500" y="2961803"/>
            <a:ext cx="1142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Petey Piranha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7" name="Google Shape;1957;p189"/>
          <p:cNvSpPr/>
          <p:nvPr/>
        </p:nvSpPr>
        <p:spPr>
          <a:xfrm>
            <a:off x="3361125" y="2961800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8" name="Google Shape;1958;p189"/>
          <p:cNvSpPr/>
          <p:nvPr/>
        </p:nvSpPr>
        <p:spPr>
          <a:xfrm rot="10800000" flipH="1">
            <a:off x="1846200" y="296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59" name="Google Shape;1959;p189"/>
          <p:cNvSpPr/>
          <p:nvPr/>
        </p:nvSpPr>
        <p:spPr>
          <a:xfrm>
            <a:off x="5248350" y="741741"/>
            <a:ext cx="10437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Dry Bones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0" name="Google Shape;1960;p189"/>
          <p:cNvSpPr/>
          <p:nvPr/>
        </p:nvSpPr>
        <p:spPr>
          <a:xfrm>
            <a:off x="6291973" y="741738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1" name="Google Shape;1961;p189"/>
          <p:cNvSpPr/>
          <p:nvPr/>
        </p:nvSpPr>
        <p:spPr>
          <a:xfrm rot="10800000" flipH="1">
            <a:off x="4876050" y="741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2" name="Google Shape;1962;p189"/>
          <p:cNvSpPr/>
          <p:nvPr/>
        </p:nvSpPr>
        <p:spPr>
          <a:xfrm>
            <a:off x="3498850" y="3700329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Tom Nook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3" name="Google Shape;1963;p189"/>
          <p:cNvSpPr/>
          <p:nvPr/>
        </p:nvSpPr>
        <p:spPr>
          <a:xfrm>
            <a:off x="4314850" y="3701808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4" name="Google Shape;1964;p189"/>
          <p:cNvSpPr/>
          <p:nvPr/>
        </p:nvSpPr>
        <p:spPr>
          <a:xfrm rot="10800000" flipH="1">
            <a:off x="3126550" y="3700329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5" name="Google Shape;1965;p189"/>
          <p:cNvSpPr/>
          <p:nvPr/>
        </p:nvSpPr>
        <p:spPr>
          <a:xfrm>
            <a:off x="2218500" y="203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K.K. Slider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66" name="Google Shape;1966;p189"/>
          <p:cNvSpPr/>
          <p:nvPr/>
        </p:nvSpPr>
        <p:spPr>
          <a:xfrm>
            <a:off x="3034500" y="203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7" name="Google Shape;1967;p189"/>
          <p:cNvSpPr/>
          <p:nvPr/>
        </p:nvSpPr>
        <p:spPr>
          <a:xfrm rot="10800000" flipH="1">
            <a:off x="1846200" y="203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8" name="Google Shape;1968;p189"/>
          <p:cNvSpPr/>
          <p:nvPr/>
        </p:nvSpPr>
        <p:spPr>
          <a:xfrm>
            <a:off x="938150" y="166676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Isabelle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9" name="Google Shape;1969;p189"/>
          <p:cNvSpPr/>
          <p:nvPr/>
        </p:nvSpPr>
        <p:spPr>
          <a:xfrm rot="10800000" flipH="1">
            <a:off x="565850" y="166676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*table[26];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9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19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96" name="Google Shape;1996;p19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9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195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hash function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4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9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196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Mario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9" name="Google Shape;2009;p19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12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9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197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Luigi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16" name="Google Shape;2016;p19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11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9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2" name="Google Shape;2022;p19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3" name="Google Shape;2023;p19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4" name="Google Shape;2024;p19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5" name="Google Shape;2025;p19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6" name="Google Shape;2026;p19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7" name="Google Shape;2027;p19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8" name="Google Shape;2028;p19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29" name="Google Shape;2029;p19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0" name="Google Shape;2030;p19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1" name="Google Shape;2031;p19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2" name="Google Shape;2032;p19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3" name="Google Shape;2033;p19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4" name="Google Shape;2034;p19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5" name="Google Shape;2035;p19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6" name="Google Shape;2036;p19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7" name="Google Shape;2037;p19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8" name="Google Shape;2038;p19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39" name="Google Shape;2039;p19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0" name="Google Shape;2040;p19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1" name="Google Shape;2041;p19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2" name="Google Shape;2042;p19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3" name="Google Shape;2043;p19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4" name="Google Shape;2044;p19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5" name="Google Shape;2045;p19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6" name="Google Shape;2046;p19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7" name="Google Shape;2047;p19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Laa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Lac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Lad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Laf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Lak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Lim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Lio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Luh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Luj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8" name="Google Shape;2048;p198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Luigi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9" name="Google Shape;2049;p198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0" name="Google Shape;2050;p198"/>
          <p:cNvSpPr/>
          <p:nvPr/>
        </p:nvSpPr>
        <p:spPr>
          <a:xfrm rot="10800000" flipH="1">
            <a:off x="565850" y="38916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1" name="Google Shape;2051;p198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2" name="Google Shape;2052;p198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3" name="Google Shape;2053;p198"/>
          <p:cNvSpPr/>
          <p:nvPr/>
        </p:nvSpPr>
        <p:spPr>
          <a:xfrm rot="10800000" flipH="1">
            <a:off x="565850" y="31486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4" name="Google Shape;2054;p198"/>
          <p:cNvSpPr/>
          <p:nvPr/>
        </p:nvSpPr>
        <p:spPr>
          <a:xfrm>
            <a:off x="938150" y="25962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Lakitu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5" name="Google Shape;2055;p198"/>
          <p:cNvSpPr/>
          <p:nvPr/>
        </p:nvSpPr>
        <p:spPr>
          <a:xfrm>
            <a:off x="1754150" y="25961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6" name="Google Shape;2056;p198"/>
          <p:cNvSpPr/>
          <p:nvPr/>
        </p:nvSpPr>
        <p:spPr>
          <a:xfrm rot="10800000" flipH="1">
            <a:off x="565850" y="25962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hash(char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hash(const 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&lt;ctype.h&gt;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unsigned int hash(const char *word)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toupper(word[0]) - 'A';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2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2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/</a:t>
            </a:r>
            <a:r>
              <a:rPr lang="en" i="1"/>
              <a:t>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2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</a:t>
            </a:r>
            <a:r>
              <a:rPr lang="en"/>
              <a:t>(1)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4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Google Shape;2101;p207"/>
          <p:cNvPicPr preferRelativeResize="0"/>
          <p:nvPr/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152400" y="290200"/>
            <a:ext cx="8839200" cy="45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208"/>
          <p:cNvPicPr preferRelativeResize="0"/>
          <p:nvPr/>
        </p:nvPicPr>
        <p:blipFill rotWithShape="1">
          <a:blip r:embed="rId3">
            <a:alphaModFix/>
          </a:blip>
          <a:srcRect t="4111" b="4111"/>
          <a:stretch/>
        </p:blipFill>
        <p:spPr>
          <a:xfrm>
            <a:off x="152400" y="290200"/>
            <a:ext cx="8839200" cy="45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1" name="Google Shape;2111;p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6" name="Google Shape;2116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6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1" name="Google Shape;2121;p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Google Shape;2126;p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Google Shape;2131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6" name="Google Shape;2136;p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1" name="Google Shape;2141;p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4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6" name="Google Shape;2146;p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" name="Google Shape;2151;p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7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*children[26];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*trie;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6" name="Google Shape;2176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4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6" name="Google Shape;2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72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4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4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4" name="Google Shape;2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4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2" name="Google Shape;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5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5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5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5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5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5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6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6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6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6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6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6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6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6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{3CC282F6-3B97-41B4-A124-C84998350459}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45" name="Google Shape;345;p67"/>
          <p:cNvCxnSpPr/>
          <p:nvPr/>
        </p:nvCxnSpPr>
        <p:spPr>
          <a:xfrm rot="10800000" flipH="1">
            <a:off x="2933700" y="1181025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67"/>
          <p:cNvCxnSpPr/>
          <p:nvPr/>
        </p:nvCxnSpPr>
        <p:spPr>
          <a:xfrm rot="10800000" flipH="1">
            <a:off x="5229225" y="2319300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67"/>
          <p:cNvCxnSpPr/>
          <p:nvPr/>
        </p:nvCxnSpPr>
        <p:spPr>
          <a:xfrm rot="-5400000">
            <a:off x="-20600" y="661350"/>
            <a:ext cx="2790000" cy="1659900"/>
          </a:xfrm>
          <a:prstGeom prst="curvedConnector3">
            <a:avLst>
              <a:gd name="adj1" fmla="val 88341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7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4" name="Google Shape;40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41741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2" name="Google Shape;41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41741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8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8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8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8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4227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8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8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8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7" name="Google Shape;44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8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8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1" name="Google Shape;45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4227265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83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83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8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8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8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8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3" name="Google Shape;46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8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84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84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84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8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8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8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8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9" name="Google Shape;47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12" y="3193790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8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8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85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85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5" name="Google Shape;485;p85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enqueue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dequeue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8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8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(*n).number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5" name="Google Shape;4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8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8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6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86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0" name="Google Shape;500;p86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8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8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8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8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0" name="Google Shape;51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8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87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87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87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8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8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8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5" name="Google Shape;52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25" y="3997177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8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8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8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88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0" name="Google Shape;530;p88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8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8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8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8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8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89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89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89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9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9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9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9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90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90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90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90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8" name="Google Shape;558;p90"/>
          <p:cNvCxnSpPr/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9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9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9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1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1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91"/>
          <p:cNvSpPr txBox="1"/>
          <p:nvPr/>
        </p:nvSpPr>
        <p:spPr>
          <a:xfrm>
            <a:off x="5629175" y="3349275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91"/>
          <p:cNvSpPr txBox="1"/>
          <p:nvPr/>
        </p:nvSpPr>
        <p:spPr>
          <a:xfrm>
            <a:off x="5629175" y="41660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2" name="Google Shape;572;p91"/>
          <p:cNvCxnSpPr>
            <a:endCxn id="565" idx="1"/>
          </p:cNvCxnSpPr>
          <p:nvPr/>
        </p:nvCxnSpPr>
        <p:spPr>
          <a:xfrm rot="10800000" flipH="1">
            <a:off x="1350863" y="3557475"/>
            <a:ext cx="3051000" cy="995400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91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9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9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2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" name="Google Shape;583;p9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9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9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9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93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3" name="Google Shape;593;p9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9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9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9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94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3" name="Google Shape;603;p9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9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6" name="Google Shape;60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2" y="4189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9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9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9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95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6" name="Google Shape;616;p9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9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9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9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9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1" name="Google Shape;62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12" y="4189265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queue;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9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9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9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96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3" name="Google Shape;633;p9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9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9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9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9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8" name="Google Shape;63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0" name="Google Shape;640;p96"/>
          <p:cNvCxnSpPr>
            <a:stCxn id="636" idx="3"/>
            <a:endCxn id="63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9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9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9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97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0" name="Google Shape;650;p9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9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9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9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9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5" name="Google Shape;65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1806352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7" name="Google Shape;657;p97"/>
          <p:cNvCxnSpPr>
            <a:stCxn id="653" idx="3"/>
            <a:endCxn id="651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9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9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9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98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7" name="Google Shape;667;p9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9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9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9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9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72" name="Google Shape;67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98"/>
          <p:cNvCxnSpPr>
            <a:stCxn id="670" idx="3"/>
            <a:endCxn id="668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9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9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9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9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9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9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9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8" name="Google Shape;68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62" y="2609752"/>
            <a:ext cx="337825" cy="72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99"/>
          <p:cNvCxnSpPr>
            <a:stCxn id="686" idx="3"/>
            <a:endCxn id="68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0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10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10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00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9" name="Google Shape;699;p10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10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10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00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00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4" name="Google Shape;704;p100"/>
          <p:cNvCxnSpPr>
            <a:stCxn id="702" idx="3"/>
            <a:endCxn id="70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0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0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10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10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01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4" name="Google Shape;714;p10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10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10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01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01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9" name="Google Shape;719;p101"/>
          <p:cNvCxnSpPr>
            <a:stCxn id="717" idx="3"/>
            <a:endCxn id="71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0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6" name="Google Shape;726;p10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10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02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29" name="Google Shape;729;p10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10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10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02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02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4" name="Google Shape;734;p102"/>
          <p:cNvCxnSpPr>
            <a:stCxn id="732" idx="3"/>
            <a:endCxn id="73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0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10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10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0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10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0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0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0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8" name="Google Shape;748;p103"/>
          <p:cNvCxnSpPr>
            <a:stCxn id="746" idx="3"/>
            <a:endCxn id="744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103"/>
          <p:cNvCxnSpPr>
            <a:stCxn id="739" idx="3"/>
            <a:endCxn id="744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0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10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10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0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0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10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04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04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3" name="Google Shape;763;p104"/>
          <p:cNvCxnSpPr>
            <a:stCxn id="761" idx="3"/>
            <a:endCxn id="759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104"/>
          <p:cNvCxnSpPr>
            <a:stCxn id="754" idx="3"/>
            <a:endCxn id="759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0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10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10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5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4" name="Google Shape;774;p10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10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10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05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05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9" name="Google Shape;779;p105"/>
          <p:cNvCxnSpPr>
            <a:stCxn id="777" idx="3"/>
            <a:endCxn id="77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0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10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7" name="Google Shape;787;p10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06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89" name="Google Shape;789;p10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10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10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06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06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4" name="Google Shape;794;p106"/>
          <p:cNvCxnSpPr>
            <a:stCxn id="792" idx="3"/>
            <a:endCxn id="79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0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10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10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07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04" name="Google Shape;804;p10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10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Google Shape;806;p10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07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7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9" name="Google Shape;809;p107"/>
          <p:cNvCxnSpPr>
            <a:stCxn id="807" idx="3"/>
            <a:endCxn id="805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107"/>
          <p:cNvCxnSpPr>
            <a:stCxn id="806" idx="3"/>
            <a:endCxn id="801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0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10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10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08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0" name="Google Shape;820;p108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10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10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08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08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5" name="Google Shape;825;p108"/>
          <p:cNvCxnSpPr>
            <a:stCxn id="823" idx="3"/>
            <a:endCxn id="821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6" name="Google Shape;826;p108"/>
          <p:cNvCxnSpPr>
            <a:stCxn id="822" idx="3"/>
            <a:endCxn id="817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0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10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10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0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p10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10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09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09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0" name="Google Shape;840;p109"/>
          <p:cNvCxnSpPr>
            <a:stCxn id="838" idx="3"/>
            <a:endCxn id="836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1" name="Google Shape;841;p109"/>
          <p:cNvCxnSpPr>
            <a:stCxn id="837" idx="3"/>
            <a:endCxn id="833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2" name="Google Shape;842;p109"/>
          <p:cNvCxnSpPr>
            <a:stCxn id="831" idx="3"/>
            <a:endCxn id="836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1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1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11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11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11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11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4" name="Google Shape;854;p110"/>
          <p:cNvCxnSpPr>
            <a:stCxn id="853" idx="3"/>
            <a:endCxn id="849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110"/>
          <p:cNvCxnSpPr>
            <a:stCxn id="847" idx="3"/>
            <a:endCxn id="85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Google Shape;861;p11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1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1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4" name="Google Shape;864;p111"/>
          <p:cNvCxnSpPr>
            <a:stCxn id="862" idx="3"/>
            <a:endCxn id="865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5" name="Google Shape;865;p111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6" name="Google Shape;866;p111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7" name="Google Shape;867;p111"/>
          <p:cNvCxnSpPr>
            <a:stCxn id="866" idx="3"/>
            <a:endCxn id="860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11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9" name="Google Shape;869;p11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0" name="Google Shape;870;p111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Google Shape;876;p11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1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9" name="Google Shape;879;p112"/>
          <p:cNvCxnSpPr>
            <a:stCxn id="877" idx="3"/>
            <a:endCxn id="880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11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11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2" name="Google Shape;882;p112"/>
          <p:cNvCxnSpPr>
            <a:stCxn id="881" idx="3"/>
            <a:endCxn id="875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3" name="Google Shape;883;p11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1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112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112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12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8" name="Google Shape;888;p112"/>
          <p:cNvCxnSpPr>
            <a:stCxn id="886" idx="1"/>
            <a:endCxn id="880" idx="0"/>
          </p:cNvCxnSpPr>
          <p:nvPr/>
        </p:nvCxnSpPr>
        <p:spPr>
          <a:xfrm flipH="1">
            <a:off x="1632300" y="1038375"/>
            <a:ext cx="1141800" cy="22605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11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1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1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7" name="Google Shape;897;p113"/>
          <p:cNvCxnSpPr>
            <a:stCxn id="895" idx="3"/>
            <a:endCxn id="898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8" name="Google Shape;898;p11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1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0" name="Google Shape;900;p113"/>
          <p:cNvCxnSpPr>
            <a:stCxn id="899" idx="3"/>
            <a:endCxn id="89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1" name="Google Shape;901;p11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11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3" name="Google Shape;903;p113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113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13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6" name="Google Shape;906;p113"/>
          <p:cNvCxnSpPr>
            <a:stCxn id="904" idx="2"/>
            <a:endCxn id="893" idx="0"/>
          </p:cNvCxnSpPr>
          <p:nvPr/>
        </p:nvCxnSpPr>
        <p:spPr>
          <a:xfrm rot="-5400000" flipH="1">
            <a:off x="3223950" y="1603875"/>
            <a:ext cx="328200" cy="600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11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1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1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5" name="Google Shape;915;p114"/>
          <p:cNvCxnSpPr>
            <a:stCxn id="913" idx="3"/>
            <a:endCxn id="916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11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7" name="Google Shape;917;p11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114"/>
          <p:cNvCxnSpPr>
            <a:stCxn id="917" idx="3"/>
            <a:endCxn id="911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9" name="Google Shape;919;p11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11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1" name="Google Shape;921;p114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114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14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4" name="Google Shape;924;p114"/>
          <p:cNvCxnSpPr>
            <a:stCxn id="922" idx="3"/>
            <a:endCxn id="919" idx="0"/>
          </p:cNvCxnSpPr>
          <p:nvPr/>
        </p:nvCxnSpPr>
        <p:spPr>
          <a:xfrm>
            <a:off x="4001400" y="1038375"/>
            <a:ext cx="1014000" cy="21174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1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11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1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1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3" name="Google Shape;933;p115"/>
          <p:cNvCxnSpPr>
            <a:stCxn id="931" idx="3"/>
            <a:endCxn id="93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115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15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6" name="Google Shape;936;p115"/>
          <p:cNvCxnSpPr>
            <a:stCxn id="935" idx="3"/>
            <a:endCxn id="929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7" name="Google Shape;937;p11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11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9" name="Google Shape;939;p115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115"/>
          <p:cNvSpPr/>
          <p:nvPr/>
        </p:nvSpPr>
        <p:spPr>
          <a:xfrm>
            <a:off x="2774100" y="6366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15"/>
          <p:cNvSpPr txBox="1"/>
          <p:nvPr/>
        </p:nvSpPr>
        <p:spPr>
          <a:xfrm>
            <a:off x="2958150" y="100375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11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1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1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0" name="Google Shape;950;p116"/>
          <p:cNvCxnSpPr>
            <a:stCxn id="948" idx="3"/>
            <a:endCxn id="951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116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Google Shape;952;p116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3" name="Google Shape;953;p116"/>
          <p:cNvCxnSpPr>
            <a:stCxn id="952" idx="3"/>
            <a:endCxn id="946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4" name="Google Shape;954;p11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11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6" name="Google Shape;956;p116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1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2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8" name="Google Shape;978;p120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120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120"/>
          <p:cNvSpPr/>
          <p:nvPr/>
        </p:nvSpPr>
        <p:spPr>
          <a:xfrm>
            <a:off x="1350750" y="2571750"/>
            <a:ext cx="3050955" cy="1146821"/>
          </a:xfrm>
          <a:custGeom>
            <a:avLst/>
            <a:gdLst/>
            <a:ahLst/>
            <a:cxnLst/>
            <a:rect l="l" t="t" r="r" b="b"/>
            <a:pathLst>
              <a:path w="119493" h="4563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2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12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8" name="Google Shape;988;p12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2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12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1" name="Google Shape;991;p121"/>
          <p:cNvCxnSpPr>
            <a:stCxn id="990" idx="3"/>
            <a:endCxn id="987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2" name="Google Shape;992;p121"/>
          <p:cNvCxnSpPr>
            <a:stCxn id="985" idx="3"/>
            <a:endCxn id="989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2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12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2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2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1" name="Google Shape;1001;p122"/>
          <p:cNvCxnSpPr>
            <a:stCxn id="999" idx="3"/>
            <a:endCxn id="1002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2" name="Google Shape;1002;p12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12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4" name="Google Shape;1004;p122"/>
          <p:cNvCxnSpPr>
            <a:stCxn id="1003" idx="3"/>
            <a:endCxn id="997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12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6" name="Google Shape;1006;p12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7" name="Google Shape;1007;p122"/>
          <p:cNvCxnSpPr/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2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2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12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2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2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6" name="Google Shape;1026;p125"/>
          <p:cNvCxnSpPr>
            <a:stCxn id="1024" idx="3"/>
            <a:endCxn id="102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Microsoft Office PowerPoint</Application>
  <PresentationFormat>On-screen Show (16:9)</PresentationFormat>
  <Paragraphs>944</Paragraphs>
  <Slides>195</Slides>
  <Notes>195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195</vt:i4>
      </vt:variant>
    </vt:vector>
  </HeadingPairs>
  <TitlesOfParts>
    <vt:vector size="199" baseType="lpstr">
      <vt:lpstr>Arial</vt:lpstr>
      <vt:lpstr>Consolas</vt:lpstr>
      <vt:lpstr>Simple Dark</vt:lpstr>
      <vt:lpstr>Simple Dark</vt:lpstr>
      <vt:lpstr>PowerPoint Presentation</vt:lpstr>
      <vt:lpstr>data structures</vt:lpstr>
      <vt:lpstr>abstract data types</vt:lpstr>
      <vt:lpstr>queues</vt:lpstr>
      <vt:lpstr>FIFO</vt:lpstr>
      <vt:lpstr>PowerPoint Presentation</vt:lpstr>
      <vt:lpstr>PowerPoint Presentation</vt:lpstr>
      <vt:lpstr>stacks</vt:lpstr>
      <vt:lpstr>LIFO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node *list;</vt:lpstr>
      <vt:lpstr>node *list;</vt:lpstr>
      <vt:lpstr>node *list = NULL;</vt:lpstr>
      <vt:lpstr>node *list = NULL;</vt:lpstr>
      <vt:lpstr>node *n = malloc(sizeof(node));</vt:lpstr>
      <vt:lpstr>node *n = malloc(sizeof(node));</vt:lpstr>
      <vt:lpstr>node *n = malloc(sizeof(node));</vt:lpstr>
      <vt:lpstr>node *n = malloc(sizeof(node));</vt:lpstr>
      <vt:lpstr>(*n).number = 1;</vt:lpstr>
      <vt:lpstr>(*n).number = 1;</vt:lpstr>
      <vt:lpstr>n-&gt;number = 1;</vt:lpstr>
      <vt:lpstr>n-&gt;next = NULL;</vt:lpstr>
      <vt:lpstr>n-&gt;next = NULL;</vt:lpstr>
      <vt:lpstr>list = n;</vt:lpstr>
      <vt:lpstr>list = n;</vt:lpstr>
      <vt:lpstr> </vt:lpstr>
      <vt:lpstr>node *n = malloc(sizeof(node)); </vt:lpstr>
      <vt:lpstr>node *n = malloc(sizeof(node)); </vt:lpstr>
      <vt:lpstr>node *n = malloc(sizeof(node)); </vt:lpstr>
      <vt:lpstr>node *n = malloc(sizeof(node)); </vt:lpstr>
      <vt:lpstr>n-&gt;number = 2;</vt:lpstr>
      <vt:lpstr>n-&gt;number = 2;</vt:lpstr>
      <vt:lpstr>n-&gt;next = NULL;</vt:lpstr>
      <vt:lpstr>n-&gt;next = NULL;</vt:lpstr>
      <vt:lpstr> </vt:lpstr>
      <vt:lpstr>list = n;</vt:lpstr>
      <vt:lpstr>list = n;</vt:lpstr>
      <vt:lpstr>list = n;</vt:lpstr>
      <vt:lpstr> </vt:lpstr>
      <vt:lpstr>n-&gt;next = list;</vt:lpstr>
      <vt:lpstr>n-&gt;next = list;</vt:lpstr>
      <vt:lpstr>list = n;</vt:lpstr>
      <vt:lpstr>list = n;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trees</vt:lpstr>
      <vt:lpstr>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hashing</vt:lpstr>
      <vt:lpstr>hash function</vt:lpstr>
      <vt:lpstr>hash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O(n)</vt:lpstr>
      <vt:lpstr>O(n/k)</vt:lpstr>
      <vt:lpstr>O(n)</vt:lpstr>
      <vt:lpstr>O(1)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2</cp:revision>
  <dcterms:modified xsi:type="dcterms:W3CDTF">2024-06-21T03:21:10Z</dcterms:modified>
</cp:coreProperties>
</file>