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mojipedia.org/ewe/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2129a36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2129a36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85fc6387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85fc6387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meows{0,1}.py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85fc6387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85fc6387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85fc63876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85fc6387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85fc6387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85fc6387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9c4fac2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9c4fac2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85fc6387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85fc6387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meows{2,3,4,5,6,7,8}.py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85fc6387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85fc6387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85fc6387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85fc6387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meows{9,10}.py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c4fac2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c4fac2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9c4fac2b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9c4fac2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meows{11,12,13,14}.py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5fc6387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5fc6387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c4fac2b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9c4fac2b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unpack{0,1,2,3,4,5,6}.py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9c4fac2b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9c4fac2b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unpack{7,8}.py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85fc6387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85fc6387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85fc638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85fc638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yell{0,1,2}.py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85fc6387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85fc6387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5fc6387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5fc6387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5fc6387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85fc6387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yell3.py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85fc6387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85fc6387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yell4.py, gryffindors{0,1}.py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85fc6387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85fc6387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85fc6387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85fc6387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5fc6387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85fc6387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85fc6387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85fc6387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gryffindors{2,3}</a:t>
            </a:r>
            <a:r>
              <a:rPr lang="en"/>
              <a:t>.py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85fc6387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85fc6387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gryffindors{4,5,6}.py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85fc6387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85fc6387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85fc6387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85fc6387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85fc6387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85fc6387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gryffindors{7,8}.py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9c4fac2b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9c4fac2b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9c4fac2b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9c4fac2b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9c4fac2b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9c4fac2b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count{0,1,2,3,4}.py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🐑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https://emojipedia.org/ewe/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9c4fac2b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9c4fac2b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9c4fac2b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9c4fac2b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85fc63876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85fc6387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9c4fac2b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9c4fac2b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9c4fac2b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9c4fac2b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9c4fac2b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9c4fac2b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9c4fac2b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9c4fac2b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9c4fac2b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9c4fac2b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9c4fac2b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9c4fac2b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9c4fac2b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9c4fac2b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9c4fac2b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9c4fac2b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9c4fac2b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9c4fac2b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85fc638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85fc638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courses, projects of your own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85fc6387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85fc6387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85fc638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85fc638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say.py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9c4fac2b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9c4fac2b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85fc6387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85fc6387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85fc6387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85fc6387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houses</a:t>
            </a:r>
            <a:r>
              <a:rPr lang="en"/>
              <a:t>{0,1}.py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9c4fac2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9c4fac2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bank{0,1,2,3}.py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python.org/3/library/typing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ypy.readthedocs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eps.python.org/pep-0257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python.org/3/library/argparse.html" TargetMode="External"/><Relationship Id="rId4" Type="http://schemas.openxmlformats.org/officeDocument/2006/relationships/hyperlink" Target="https://docs.python.org/3/library/argpars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python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python.org/3/library/functions.html#prin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python.org/3/library/functions.html#ma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python.org/3/library/functions.html#filt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3/tutorial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python.org/3/library/functions.html#enumerat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python.org/3/howto/functional.html#generator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python.org/3/howto/functional.html#iterato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python.org/3/library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3/reference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python.org/3/howt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/library/stdtypes.html#s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Cetera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hints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docs.python.org/3/library/typing.html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pip install mypy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mypy.readthedocs.io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docstrings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peps.python.org/pep-0257/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argparse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docs.python.org/3/library/argparse.htm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unpacking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*args, **kwargs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docs.python.org/3/library/functions.html#print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print(*objects, sep=' ', end='\n', file=sys.stdout, flush=False)</a:t>
            </a:r>
            <a:endParaRPr sz="184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docs.python.org/3/library/functions.html#map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Consolas"/>
                <a:ea typeface="Consolas"/>
                <a:cs typeface="Consolas"/>
                <a:sym typeface="Consolas"/>
              </a:rPr>
              <a:t>map(function, iterable, ...)</a:t>
            </a:r>
            <a:endParaRPr sz="4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docs.python.org/3/library/functions.html#filter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docs.python.org/3/tutorial/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nsolas"/>
                <a:ea typeface="Consolas"/>
                <a:cs typeface="Consolas"/>
                <a:sym typeface="Consolas"/>
              </a:rPr>
              <a:t>filter(function, iterable)</a:t>
            </a:r>
            <a:endParaRPr sz="4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r>
              <a:rPr lang="en"/>
              <a:t> comprehensions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enumerate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docs.python.org/3/library/functions.html#enumerate</a:t>
            </a:r>
            <a:r>
              <a:rPr lang="en" sz="2740"/>
              <a:t> </a:t>
            </a:r>
            <a:endParaRPr sz="274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enumerate(iterable, start=0)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docs.python.org/3/howto/functional.html#generators</a:t>
            </a:r>
            <a:r>
              <a:rPr lang="en" sz="2740"/>
              <a:t> </a:t>
            </a:r>
            <a:endParaRPr sz="274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yield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docs.python.org/3/howto/functional.html#iterators</a:t>
            </a:r>
            <a:r>
              <a:rPr lang="en" sz="2740"/>
              <a:t> </a:t>
            </a:r>
            <a:endParaRPr sz="27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51" name="Google Shape;251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Functions, Variables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57" name="Google Shape;257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63" name="Google Shape;263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69" name="Google Shape;269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75" name="Google Shape;275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81" name="Google Shape;28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87" name="Google Shape;287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I/O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93" name="Google Shape;293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99" name="Google Shape;299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305" name="Google Shape;305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Cetera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docs.python.org/3/reference/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311" name="Google Shape;311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J. Malan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malan@harvard.edu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docs.python.org/3/howto/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docs.python.org/3/library/stdtypes.html#set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global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