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criminalistica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Villarreal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Blancas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Argel Torres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</a:t>
            </a:r>
            <a:r>
              <a:rPr lang="en"/>
              <a:t>datos utilizados por oficiales de policía, para búsqueda de crímenes y criminales.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</a:t>
            </a:r>
            <a:r>
              <a:rPr lang="en"/>
              <a:t>registrarán datos de crímenes y de usuarios.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Usuarios serán policías los cuales tendrán un rango que les brindará jerarquía.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Crímenes detallarán datos de la escena del crimen, incluyendo víctima y criminal.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2149076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</a:t>
            </a:r>
            <a:r>
              <a:rPr lang="en"/>
              <a:t>estimará</a:t>
            </a:r>
            <a:r>
              <a:rPr lang="en"/>
              <a:t> gráficas que </a:t>
            </a:r>
            <a:r>
              <a:rPr lang="en"/>
              <a:t>detallan</a:t>
            </a:r>
            <a:r>
              <a:rPr lang="en"/>
              <a:t> estadísticas de crímenes a nivel local, estatal y nacional.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Análisis de situaciones para predecir posibles candidatos de los criminales registrados.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Predicción de posible movimiento siguiente de un criminal.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utilizara Oracle PL\SQL y python.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Entregables para 11 de Abril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un log-in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Creación</a:t>
            </a:r>
            <a:r>
              <a:rPr lang="en"/>
              <a:t> de tablas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Efectuar Altas, Bajas, Cambios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