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7D0F41-07CB-4BF1-BBEB-955441E2D406}">
  <a:tblStyle styleId="{587D0F41-07CB-4BF1-BBEB-955441E2D4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variable de acoplamiento son las unidades de almacenamiento que PL/SQL asigna memoria y que puede usarse para bloques sucesivos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implícito se usa cuando se espera que el SQL statement regrese una sola fila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Orden select es la consulta que el cursor procesará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tutorialspoint.com/plsql/plsql_cursors.htm" TargetMode="External"/><Relationship Id="rId4" Type="http://schemas.openxmlformats.org/officeDocument/2006/relationships/hyperlink" Target="https://www.techonthenet.com/oracle/cursors/index.php" TargetMode="External"/><Relationship Id="rId5" Type="http://schemas.openxmlformats.org/officeDocument/2006/relationships/hyperlink" Target="http://www.dba-oracle.com/t_plsql_inplicit_cursor_example.htm" TargetMode="External"/><Relationship Id="rId6" Type="http://schemas.openxmlformats.org/officeDocument/2006/relationships/hyperlink" Target="https://docs.oracle.com/cd/B19306_01/appdev.102/b14261/cursor_variables.htm" TargetMode="External"/><Relationship Id="rId7" Type="http://schemas.openxmlformats.org/officeDocument/2006/relationships/hyperlink" Target="https://elbauldelprogramador.com/plsql-cursores/#3-recuperar-cada-una-de-sus-fila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Cursores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Blancas, Argel Torres, Carlos Villareal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cursor_name;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Sucede tres cosas al abrir un cursor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Examinan los valores de las variables acopladas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determina el conjunto activo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puntero va a la primera fila del conjunto activo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pasa en estos casos?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pasa si se quiere abrir un cursor ya abierto?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PL/SQL ejecuta de manera implícita una orden CLOSE antes de reabrir el cursor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¿Se puede usar más de un cursor?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 puede tener dos cursores al mismo tiempo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cursor_name INTO variable_list;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variable_list es la lista de variables delimitadas por comas en las que se quiere guardar el resultado del cursor.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Para que el fetch sea válido las variables deben ser compatibles en tipo con la lista de la consulta y también en cantidad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Después de cada fetch se incrementa el puntero del conjunto activo, para que se apunte a la siguiente fila, de tal forma que eventualmente se regresa el conjunto completo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738" y="2063100"/>
            <a:ext cx="34385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cursor_name;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Esto indica que el programa ha terminado de usar el cursor y que se puede liberar los recursos que tiene asociados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425" y="2414550"/>
            <a:ext cx="2648100" cy="26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 de los cursores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Existen cuatro atributos en PL/SQL que se pueden aplicar a los cursores: %FOUND, %NOTFOUND,%ISOPEN,%ROWCOUNT</a:t>
            </a:r>
            <a:endParaRPr/>
          </a:p>
        </p:txBody>
      </p:sp>
      <p:graphicFrame>
        <p:nvGraphicFramePr>
          <p:cNvPr id="174" name="Shape 174"/>
          <p:cNvGraphicFramePr/>
          <p:nvPr/>
        </p:nvGraphicFramePr>
        <p:xfrm>
          <a:off x="432975" y="180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{587D0F41-07CB-4BF1-BBEB-955441E2D406}</a:tableStyleId>
              </a:tblPr>
              <a:tblGrid>
                <a:gridCol w="1483350"/>
                <a:gridCol w="998250"/>
                <a:gridCol w="53922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Atributo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Tipo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%FOUND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si fetch devolvió una fila, FALSE en caso contrario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%NOTFOUND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Comportamiento contrario a %FOUND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%ISOPEN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si el cursor se encuentra abierto, FALSE en caso contrario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%ROWCOUNT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Numérico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Devuelve el número de filas extraídas por el cursor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 implícito</a:t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cursores implícitos son los que son creados automáticamente cuando se ejecuta un SQL statement.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Este tipo de cursor sirve para procesar las órdenes INSERT, UPDATE, DELETE y las ordenes SELECT.INTO de una sola fila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Puede usar los cuatro atributos anteriores, pero el usar %ISOPEN no tiene sentido ya que siempre regresa FALSE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Implícito vs Explícito</a:t>
            </a:r>
            <a:endParaRPr/>
          </a:p>
        </p:txBody>
      </p:sp>
      <p:graphicFrame>
        <p:nvGraphicFramePr>
          <p:cNvPr id="186" name="Shape 186"/>
          <p:cNvGraphicFramePr/>
          <p:nvPr/>
        </p:nvGraphicFramePr>
        <p:xfrm>
          <a:off x="1013150" y="166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{587D0F41-07CB-4BF1-BBEB-955441E2D406}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Implícito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Explícito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Menor control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Mayor control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Más rápido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Menos rápido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 FOR loop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Este tipo de cursos se usa cuando se quiere hacer fetch y procesar cada record en un cursor. El for se termina cuando todos los records en el cursor se le ha hecho fetch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FOR record_index in cursor_name                                                                                                                                                 LOOP                                                                                                                                                                                               {statements}                                                                                                                                                                                       END LOOP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1600" marR="101600" rtl="0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E8EA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de cursor</a:t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cursor estático se encuentra asociado con una orden SQL y se conoce en el momento de compilar.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Una variable de cursor se puede asociar con diferentes órdenes en tiempo de ejecución</a:t>
            </a:r>
            <a:endParaRPr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250" y="2428774"/>
            <a:ext cx="4137125" cy="23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Área de contexto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el propósito de procesar una orden SQL, Oracle asigna un área de memoria conocida como área de contexto.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Contiene información importante como es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Filas procesadas por la orden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Puntero a la versión analizada de la orden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Conjunto activo(Consultas)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Fuentes consultadas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229875"/>
            <a:ext cx="8520600" cy="3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https://www.tutorialspoint.com/plsql/plsql_cursors.htm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https://www.techonthenet.com/oracle/cursors/index.php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Urman. S (1998) Oracle8 Programación PL/SQL.McGrawHill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http://www.dba-oracle.com/t_plsql_inplicit_cursor_example.htm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https://docs.oracle.com/cd/B19306_01/appdev.102/b14261/cursor_variables.htm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https://elbauldelprogramador.com/plsql-cursores/#3-recuperar-cada-una-de-sus-filas</a:t>
            </a:r>
            <a:r>
              <a:rPr lang="en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 un puntero al área de contexto</a:t>
            </a:r>
            <a:endParaRPr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81" y="1842125"/>
            <a:ext cx="5863875" cy="26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Mediante un cursor un programa de PL/SQL puede controlar el área de contexto y lo que le sucede conforme se procesa la orden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550" y="1910975"/>
            <a:ext cx="4729175" cy="28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cursores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 puede identificar dos tipos de cursores: Explícito e implícito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075" y="1783232"/>
            <a:ext cx="4354725" cy="28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 explícito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le asigna un nombre al cursor de forma explícita a una orden SELECT, usando la orden CURSOR.IS.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Hay cuatro pasos para el procesamiento de un cursor explícito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Declaración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Apertura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Obtención de los resultados en variable PL/SQL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Cierre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25" y="1279275"/>
            <a:ext cx="8341926" cy="21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Declaración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Tres formas de hacerlo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Sin parámetros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CURSOR nombre_cursor                                                                                                       IS                                                                                                                               </a:t>
            </a:r>
            <a:r>
              <a:rPr lang="en"/>
              <a:t>SELECT_statement</a:t>
            </a:r>
            <a:r>
              <a:rPr lang="en"/>
              <a:t>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87450"/>
            <a:ext cx="8520600" cy="4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Cursor con parámetros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CURSOR cursor_name(parameter_list)                                                                                   IS                                                                                                                           SELECT_statement;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Cursor con cláusula return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CURSOR cursor_name                                                                                                            RETURN field%ROWTYPE                                                                                                           IS                                                                                                                              SELECT_statement;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