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5" r:id="rId3"/>
    <p:sldId id="266" r:id="rId4"/>
    <p:sldId id="267" r:id="rId5"/>
    <p:sldId id="274" r:id="rId6"/>
    <p:sldId id="275" r:id="rId7"/>
    <p:sldId id="268" r:id="rId8"/>
    <p:sldId id="260" r:id="rId9"/>
    <p:sldId id="269" r:id="rId10"/>
    <p:sldId id="261" r:id="rId11"/>
    <p:sldId id="270" r:id="rId12"/>
    <p:sldId id="262" r:id="rId13"/>
    <p:sldId id="263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8" d="100"/>
          <a:sy n="88" d="100"/>
        </p:scale>
        <p:origin x="2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addataanalytics.github.io/INSEADAnalytics/groupprojects/January2018FBL/IBM_Attrition_VSS.html" TargetMode="External"/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90" b="41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– Predicting Employee Attrition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Athul Madhusudhanan, Mujahid Iqbal, Edward Vaughan, Daniel Daniel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4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569-2D02-F169-A249-3720C53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250-AC2D-D651-2E01-8FC83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predictions = </a:t>
            </a:r>
            <a:r>
              <a:rPr lang="en-US" dirty="0" err="1"/>
              <a:t>classifier.predict</a:t>
            </a:r>
            <a:r>
              <a:rPr lang="en-US" dirty="0"/>
              <a:t> 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44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B2A-3CB9-C62C-B6CD-7F32B97B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81E2-E098-78AB-1E4F-6F401B7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 import SVC</a:t>
            </a:r>
            <a:endParaRPr lang="en-US"/>
          </a:p>
          <a:p>
            <a:pPr marL="0" indent="0">
              <a:buNone/>
            </a:pPr>
            <a:r>
              <a:rPr lang="en-US" err="1"/>
              <a:t>confusion_matrix</a:t>
            </a:r>
            <a:r>
              <a:rPr lang="en-US" dirty="0"/>
              <a:t> (</a:t>
            </a:r>
            <a:r>
              <a:rPr lang="en-US" err="1"/>
              <a:t>y_test</a:t>
            </a:r>
            <a:r>
              <a:rPr lang="en-US" dirty="0"/>
              <a:t>, predictions)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 ([[317, 0].</a:t>
            </a:r>
          </a:p>
          <a:p>
            <a:pPr marL="914400" lvl="2" indent="0">
              <a:buNone/>
            </a:pPr>
            <a:r>
              <a:rPr lang="en-US" dirty="0"/>
              <a:t>     [   50,    1]])</a:t>
            </a:r>
          </a:p>
        </p:txBody>
      </p:sp>
    </p:spTree>
    <p:extLst>
      <p:ext uri="{BB962C8B-B14F-4D97-AF65-F5344CB8AC3E}">
        <p14:creationId xmlns:p14="http://schemas.microsoft.com/office/powerpoint/2010/main" val="325788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C48-066F-FF53-C720-5FF94DA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15B-9385-86E9-A474-DDA5332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target_names</a:t>
            </a:r>
            <a:r>
              <a:rPr lang="en-US" dirty="0"/>
              <a:t> = ['Attrition', 'No Attrition']</a:t>
            </a:r>
          </a:p>
          <a:p>
            <a:pPr marL="0" indent="0">
              <a:buNone/>
            </a:pPr>
            <a:r>
              <a:rPr lang="en-US" dirty="0"/>
              <a:t>print (</a:t>
            </a:r>
            <a:r>
              <a:rPr lang="en-US" dirty="0" err="1"/>
              <a:t>classification_report</a:t>
            </a:r>
            <a:r>
              <a:rPr lang="en-US" dirty="0"/>
              <a:t> (</a:t>
            </a:r>
            <a:r>
              <a:rPr lang="en-US" dirty="0" err="1"/>
              <a:t>y_test</a:t>
            </a:r>
            <a:r>
              <a:rPr lang="en-US" dirty="0"/>
              <a:t>, predictions, </a:t>
            </a:r>
            <a:r>
              <a:rPr lang="en-US" dirty="0" err="1"/>
              <a:t>target_names</a:t>
            </a:r>
            <a:r>
              <a:rPr lang="en-US" dirty="0"/>
              <a:t> = </a:t>
            </a:r>
            <a:r>
              <a:rPr lang="en-US" dirty="0" err="1"/>
              <a:t>target_names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      precision recall f1-score support</a:t>
            </a:r>
          </a:p>
          <a:p>
            <a:pPr marL="0" indent="0">
              <a:buNone/>
            </a:pPr>
            <a:r>
              <a:rPr lang="en-US" dirty="0"/>
              <a:t>Attrition      0.86   1.00     0.93   317</a:t>
            </a:r>
          </a:p>
          <a:p>
            <a:pPr marL="0" indent="0">
              <a:buNone/>
            </a:pPr>
            <a:r>
              <a:rPr lang="en-US" dirty="0"/>
              <a:t>No Attrition   1.00    0.02     0.04    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accuracy            0.86    368</a:t>
            </a:r>
          </a:p>
          <a:p>
            <a:pPr marL="0" indent="0">
              <a:buNone/>
            </a:pPr>
            <a:r>
              <a:rPr lang="en-US" dirty="0"/>
              <a:t>macro avg      0.93    0.51    0.48    368</a:t>
            </a:r>
          </a:p>
          <a:p>
            <a:pPr marL="0" indent="0">
              <a:buNone/>
            </a:pPr>
            <a:r>
              <a:rPr lang="en-US" dirty="0"/>
              <a:t>weighted avg    0.88    0.86    0.80     368</a:t>
            </a:r>
          </a:p>
        </p:txBody>
      </p:sp>
    </p:spTree>
    <p:extLst>
      <p:ext uri="{BB962C8B-B14F-4D97-AF65-F5344CB8AC3E}">
        <p14:creationId xmlns:p14="http://schemas.microsoft.com/office/powerpoint/2010/main" val="403285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F19-5012-94CE-8777-EA0983D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DF02-DE7E-B92C-0814-439A51FD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r>
              <a:rPr lang="en-GB" dirty="0"/>
              <a:t>Help: </a:t>
            </a:r>
            <a:r>
              <a:rPr lang="en-GB" dirty="0">
                <a:hlinkClick r:id="rId3"/>
              </a:rPr>
              <a:t>https://inseaddataanalytics.github.io/INSEADAnalytics/groupprojects/January2018FBL/IBM_Attrition_VSS.html</a:t>
            </a:r>
            <a:endParaRPr lang="en-GB" dirty="0"/>
          </a:p>
          <a:p>
            <a:r>
              <a:rPr lang="en-GB" dirty="0" err="1"/>
              <a:t>Coefs</a:t>
            </a:r>
            <a:r>
              <a:rPr lang="en-GB"/>
              <a:t>: https</a:t>
            </a:r>
            <a:r>
              <a:rPr lang="en-GB" dirty="0"/>
              <a:t>://towardsdatascience.com/interpreting-coefficients-in-linear-and-logistic-regression-6ddf1295f6f1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1AA1-5C05-5660-6431-4010834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CSV file into a Pandas </a:t>
            </a:r>
            <a:r>
              <a:rPr lang="en-US" dirty="0" err="1"/>
              <a:t>dataframe</a:t>
            </a:r>
            <a:r>
              <a:rPr lang="en-US" dirty="0"/>
              <a:t> after it's been uploaded to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attrition_data_df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 ('/content/WA_Fn-UseC_-HR-Employee-Attrition.csv')</a:t>
            </a:r>
          </a:p>
          <a:p>
            <a:pPr marL="0" indent="0">
              <a:buNone/>
            </a:pPr>
            <a:r>
              <a:rPr lang="en-US" dirty="0" err="1"/>
              <a:t>attrition_data_df.head</a:t>
            </a:r>
            <a:r>
              <a:rPr lang="en-US" dirty="0"/>
              <a:t> 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8A3EF7-2BD4-49A1-20E7-110F39634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18812"/>
              </p:ext>
            </p:extLst>
          </p:nvPr>
        </p:nvGraphicFramePr>
        <p:xfrm>
          <a:off x="931817" y="1524002"/>
          <a:ext cx="8725989" cy="49029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27269">
                  <a:extLst>
                    <a:ext uri="{9D8B030D-6E8A-4147-A177-3AD203B41FA5}">
                      <a16:colId xmlns:a16="http://schemas.microsoft.com/office/drawing/2014/main" val="467901364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930196476"/>
                    </a:ext>
                  </a:extLst>
                </a:gridCol>
              </a:tblGrid>
              <a:tr h="193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Column Names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Description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4856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Age, Gender,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MaritalStatus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Over18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229024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Attrition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7174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BusinessTravel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DistanceFromHome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33198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MonthlyRate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2436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Department,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JobLevel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JobRole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1627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EducationField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8023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EmployeeCount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38242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EmployeeNumber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95126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EnvironmentSatisfaction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38011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JobInvolvement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81798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963660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MonthlyIncome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02521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NumCompaniesWorked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48460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OverTime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5888883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PercentSalaryHike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8850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PerformanceRating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73115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9120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StandardHours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012462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StockOptionLevel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25562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TotalWorkingYears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91527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TrainingTimesLastYear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7699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WorkLifeBalance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14156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YearsAtCompany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YearsInCurrentRole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YearsSinceLastPromotion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44928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YearsWithCurrManager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04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78C-B1EA-32CE-54AB-224E912D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275-ED7F-13CB-B8B5-4396224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label the attrition column, convert Yes/No columns to 1/0 columns and then drop attrition column from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 = </a:t>
            </a:r>
            <a:r>
              <a:rPr lang="en-US" dirty="0" err="1"/>
              <a:t>attrition_data_df</a:t>
            </a:r>
            <a:r>
              <a:rPr lang="en-US" dirty="0"/>
              <a:t> ('Attrition')</a:t>
            </a:r>
          </a:p>
          <a:p>
            <a:pPr marL="0" indent="0">
              <a:buNone/>
            </a:pPr>
            <a:r>
              <a:rPr lang="en-US" dirty="0"/>
              <a:t>y = </a:t>
            </a:r>
            <a:r>
              <a:rPr lang="en-US" dirty="0" err="1"/>
              <a:t>y.apply</a:t>
            </a:r>
            <a:r>
              <a:rPr lang="en-US" dirty="0"/>
              <a:t> (lambda x: 1 if x == 'Yes else 0)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err="1"/>
              <a:t>attrition_data_df.drop</a:t>
            </a:r>
            <a:r>
              <a:rPr lang="en-US" dirty="0"/>
              <a:t> ('Attrition', axis = 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1B2-6680-9EE7-F905-B19C196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13D6-DB10-29A4-A285-D475B86D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600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Project 4 – Predicting Employee Attrition</vt:lpstr>
      <vt:lpstr>Background</vt:lpstr>
      <vt:lpstr>Data Source</vt:lpstr>
      <vt:lpstr>Data Import</vt:lpstr>
      <vt:lpstr>Data Preprocessing</vt:lpstr>
      <vt:lpstr>Input Data</vt:lpstr>
      <vt:lpstr>Features and Targets</vt:lpstr>
      <vt:lpstr>Split the data</vt:lpstr>
      <vt:lpstr>Logistic Regression Model</vt:lpstr>
      <vt:lpstr>Predictions</vt:lpstr>
      <vt:lpstr>Evaluation</vt:lpstr>
      <vt:lpstr>Confusion Matrix</vt:lpstr>
      <vt:lpstr>Classification Report</vt:lpstr>
      <vt:lpstr>Optimisation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361</cp:revision>
  <dcterms:created xsi:type="dcterms:W3CDTF">2024-07-09T01:00:21Z</dcterms:created>
  <dcterms:modified xsi:type="dcterms:W3CDTF">2024-07-16T15:10:30Z</dcterms:modified>
</cp:coreProperties>
</file>