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21" r:id="rId2"/>
    <p:sldId id="422" r:id="rId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rn Swiss" id="{FD2B0C0D-84C0-42ED-88AF-E5F83906AE8B}">
          <p14:sldIdLst>
            <p14:sldId id="421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497"/>
    <a:srgbClr val="60D134"/>
    <a:srgbClr val="B9B9B9"/>
    <a:srgbClr val="31CCE8"/>
    <a:srgbClr val="118E97"/>
    <a:srgbClr val="17B1CB"/>
    <a:srgbClr val="BC873A"/>
    <a:srgbClr val="C1C139"/>
    <a:srgbClr val="A48F52"/>
    <a:srgbClr val="9C9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7" autoAdjust="0"/>
    <p:restoredTop sz="93969" autoAdjust="0"/>
  </p:normalViewPr>
  <p:slideViewPr>
    <p:cSldViewPr snapToGrid="0">
      <p:cViewPr varScale="1">
        <p:scale>
          <a:sx n="113" d="100"/>
          <a:sy n="113" d="100"/>
        </p:scale>
        <p:origin x="1200" y="102"/>
      </p:cViewPr>
      <p:guideLst>
        <p:guide orient="horz" pos="25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</a:t>
            </a:r>
            <a:r>
              <a:rPr lang="en-US" err="1"/>
              <a:t>slidedoc</a:t>
            </a:r>
            <a:r>
              <a:rPr lang="en-US"/>
              <a:t> title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0" y="4469450"/>
            <a:ext cx="1497013" cy="1623702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E2699-6A33-4922-AB3B-542C88E544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73471" y="4025705"/>
            <a:ext cx="1706993" cy="5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1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497672"/>
            <a:ext cx="8229600" cy="747233"/>
          </a:xfrm>
        </p:spPr>
        <p:txBody>
          <a:bodyPr/>
          <a:lstStyle>
            <a:lvl1pPr>
              <a:defRPr kumimoji="0" lang="en-US" sz="3200" kern="1200" cap="all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410159"/>
            <a:ext cx="8229600" cy="4768391"/>
          </a:xfrm>
        </p:spPr>
        <p:txBody>
          <a:bodyPr>
            <a:normAutofit/>
          </a:bodyPr>
          <a:lstStyle>
            <a:lvl1pPr marL="342900" indent="-342900">
              <a:buClrTx/>
              <a:buSzPct val="90000"/>
              <a:buFont typeface="Wingdings" pitchFamily="2" charset="2"/>
              <a:buChar char="§"/>
              <a:defRPr sz="2400"/>
            </a:lvl1pPr>
            <a:lvl2pPr marL="742950" indent="-285750">
              <a:buClrTx/>
              <a:buSzPct val="90000"/>
              <a:buFont typeface="Arial" pitchFamily="34" charset="0"/>
              <a:buChar char="•"/>
              <a:defRPr sz="2000"/>
            </a:lvl2pPr>
            <a:lvl3pPr marL="1143000" indent="-228600">
              <a:buClrTx/>
              <a:buSzPct val="60000"/>
              <a:buFont typeface="Courier New" pitchFamily="49" charset="0"/>
              <a:buChar char="o"/>
              <a:defRPr sz="1800"/>
            </a:lvl3pPr>
            <a:lvl4pPr>
              <a:buClrTx/>
              <a:buSzPct val="50000"/>
              <a:defRPr sz="1600"/>
            </a:lvl4pPr>
            <a:lvl5pPr marL="2057400" indent="-228600">
              <a:buClrTx/>
              <a:buSzPct val="40000"/>
              <a:buFont typeface="Wingdings" pitchFamily="2" charset="2"/>
              <a:buChar char="v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9E624EB5-C5D7-42D4-B8C8-B4E09DB1F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b="1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A020E031-F269-43F6-A25B-162873BA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3276600" cy="228600"/>
          </a:xfrm>
        </p:spPr>
        <p:txBody>
          <a:bodyPr/>
          <a:lstStyle>
            <a:lvl1pPr eaLnBrk="1" hangingPunct="1">
              <a:defRPr sz="900" i="1" baseline="0"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4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8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4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8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4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8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4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8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+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485921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All 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More</a:t>
            </a:r>
          </a:p>
          <a:p>
            <a:pPr lvl="8"/>
            <a:r>
              <a:rPr lang="en-US"/>
              <a:t>More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 userDrawn="1"/>
        </p:nvSpPr>
        <p:spPr>
          <a:xfrm>
            <a:off x="8561766" y="639771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‹nº›</a:t>
            </a:fld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8331889" y="6397715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6" r:id="rId4"/>
    <p:sldLayoutId id="2147483658" r:id="rId5"/>
    <p:sldLayoutId id="2147483650" r:id="rId6"/>
    <p:sldLayoutId id="2147483657" r:id="rId7"/>
    <p:sldLayoutId id="2147483659" r:id="rId8"/>
    <p:sldLayoutId id="2147483654" r:id="rId9"/>
    <p:sldLayoutId id="2147483660" r:id="rId10"/>
    <p:sldLayoutId id="2147483655" r:id="rId11"/>
    <p:sldLayoutId id="2147483665" r:id="rId12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265B29-C116-4704-AC7D-7A1253547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6C3A967-FD1C-ED61-05FD-B5C4BEE7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85800"/>
            <a:ext cx="5320145" cy="1228725"/>
          </a:xfrm>
        </p:spPr>
        <p:txBody>
          <a:bodyPr/>
          <a:lstStyle/>
          <a:p>
            <a:r>
              <a:rPr lang="pt-BR" dirty="0"/>
              <a:t>Usuário: Interação com lições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EB2C249B-1E14-E71F-D336-10D2B26B2B5C}"/>
              </a:ext>
            </a:extLst>
          </p:cNvPr>
          <p:cNvSpPr/>
          <p:nvPr/>
        </p:nvSpPr>
        <p:spPr>
          <a:xfrm>
            <a:off x="1442650" y="2102743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D9E201F-2DF3-3207-0B9C-76F00A403AFD}"/>
              </a:ext>
            </a:extLst>
          </p:cNvPr>
          <p:cNvCxnSpPr/>
          <p:nvPr/>
        </p:nvCxnSpPr>
        <p:spPr>
          <a:xfrm>
            <a:off x="1550408" y="2364199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CA332C43-6468-29EC-A55D-D7E2B240B82D}"/>
              </a:ext>
            </a:extLst>
          </p:cNvPr>
          <p:cNvSpPr/>
          <p:nvPr/>
        </p:nvSpPr>
        <p:spPr>
          <a:xfrm>
            <a:off x="1232105" y="2865513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4F16EC-6CFE-2518-F69F-2C9A159989AD}"/>
              </a:ext>
            </a:extLst>
          </p:cNvPr>
          <p:cNvSpPr txBox="1"/>
          <p:nvPr/>
        </p:nvSpPr>
        <p:spPr>
          <a:xfrm>
            <a:off x="1669771" y="2601104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4AD163E-37EA-C16A-44B0-9900F0FA5933}"/>
              </a:ext>
            </a:extLst>
          </p:cNvPr>
          <p:cNvCxnSpPr>
            <a:cxnSpLocks/>
            <a:stCxn id="7" idx="6"/>
            <a:endCxn id="73" idx="2"/>
          </p:cNvCxnSpPr>
          <p:nvPr/>
        </p:nvCxnSpPr>
        <p:spPr>
          <a:xfrm flipV="1">
            <a:off x="1868712" y="2552997"/>
            <a:ext cx="4134962" cy="62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B56E06-06AD-7EC9-C15D-D8F616E58CAA}"/>
              </a:ext>
            </a:extLst>
          </p:cNvPr>
          <p:cNvSpPr txBox="1"/>
          <p:nvPr/>
        </p:nvSpPr>
        <p:spPr>
          <a:xfrm>
            <a:off x="6129154" y="1833734"/>
            <a:ext cx="166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lição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B83960B-6F2F-2521-CAE6-38BF6AC5768A}"/>
              </a:ext>
            </a:extLst>
          </p:cNvPr>
          <p:cNvCxnSpPr>
            <a:cxnSpLocks/>
            <a:stCxn id="7" idx="6"/>
            <a:endCxn id="79" idx="2"/>
          </p:cNvCxnSpPr>
          <p:nvPr/>
        </p:nvCxnSpPr>
        <p:spPr>
          <a:xfrm>
            <a:off x="1868712" y="3178030"/>
            <a:ext cx="4134962" cy="6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6DE684-1067-47A6-266B-D6EAD4322DA0}"/>
              </a:ext>
            </a:extLst>
          </p:cNvPr>
          <p:cNvSpPr txBox="1"/>
          <p:nvPr/>
        </p:nvSpPr>
        <p:spPr>
          <a:xfrm>
            <a:off x="6129154" y="4279206"/>
            <a:ext cx="166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Pular lição/seção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C7C3CD9-9C81-6D8B-A78B-05BDCC99BDF1}"/>
              </a:ext>
            </a:extLst>
          </p:cNvPr>
          <p:cNvCxnSpPr>
            <a:cxnSpLocks/>
            <a:stCxn id="7" idx="6"/>
            <a:endCxn id="27" idx="1"/>
          </p:cNvCxnSpPr>
          <p:nvPr/>
        </p:nvCxnSpPr>
        <p:spPr>
          <a:xfrm>
            <a:off x="1868712" y="3178030"/>
            <a:ext cx="2069156" cy="132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232685-730D-3D2A-597C-E718BE6515E1}"/>
              </a:ext>
            </a:extLst>
          </p:cNvPr>
          <p:cNvCxnSpPr>
            <a:cxnSpLocks/>
            <a:stCxn id="73" idx="4"/>
            <a:endCxn id="79" idx="0"/>
          </p:cNvCxnSpPr>
          <p:nvPr/>
        </p:nvCxnSpPr>
        <p:spPr>
          <a:xfrm>
            <a:off x="6426150" y="2940748"/>
            <a:ext cx="0" cy="506132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268FD81-798D-1CDD-DE60-FFFE6C5500BA}"/>
              </a:ext>
            </a:extLst>
          </p:cNvPr>
          <p:cNvSpPr/>
          <p:nvPr/>
        </p:nvSpPr>
        <p:spPr>
          <a:xfrm>
            <a:off x="3844639" y="4415570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BD7A1D8-5581-6371-1280-AF54727551A3}"/>
              </a:ext>
            </a:extLst>
          </p:cNvPr>
          <p:cNvSpPr txBox="1"/>
          <p:nvPr/>
        </p:nvSpPr>
        <p:spPr>
          <a:xfrm>
            <a:off x="3364829" y="5082651"/>
            <a:ext cx="15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Escolher idioma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D5BC342-1F5A-ABD0-9A17-8171C836FB29}"/>
              </a:ext>
            </a:extLst>
          </p:cNvPr>
          <p:cNvCxnSpPr>
            <a:cxnSpLocks/>
            <a:stCxn id="27" idx="7"/>
            <a:endCxn id="73" idx="3"/>
          </p:cNvCxnSpPr>
          <p:nvPr/>
        </p:nvCxnSpPr>
        <p:spPr>
          <a:xfrm flipV="1">
            <a:off x="4388017" y="2827178"/>
            <a:ext cx="1739397" cy="167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73E68633-3BDB-4F4E-84A9-4623D52B9DB3}"/>
              </a:ext>
            </a:extLst>
          </p:cNvPr>
          <p:cNvCxnSpPr>
            <a:cxnSpLocks/>
            <a:stCxn id="27" idx="7"/>
            <a:endCxn id="79" idx="3"/>
          </p:cNvCxnSpPr>
          <p:nvPr/>
        </p:nvCxnSpPr>
        <p:spPr>
          <a:xfrm flipV="1">
            <a:off x="4388017" y="4108813"/>
            <a:ext cx="1739397" cy="39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írculo: Vazio 72">
            <a:extLst>
              <a:ext uri="{FF2B5EF4-FFF2-40B4-BE49-F238E27FC236}">
                <a16:creationId xmlns:a16="http://schemas.microsoft.com/office/drawing/2014/main" id="{A8B0C7B2-A775-7E22-E2E6-98390AD7EF28}"/>
              </a:ext>
            </a:extLst>
          </p:cNvPr>
          <p:cNvSpPr/>
          <p:nvPr/>
        </p:nvSpPr>
        <p:spPr>
          <a:xfrm>
            <a:off x="6003674" y="2165245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7</a:t>
            </a:r>
          </a:p>
        </p:txBody>
      </p:sp>
      <p:sp>
        <p:nvSpPr>
          <p:cNvPr id="79" name="Círculo: Vazio 78">
            <a:extLst>
              <a:ext uri="{FF2B5EF4-FFF2-40B4-BE49-F238E27FC236}">
                <a16:creationId xmlns:a16="http://schemas.microsoft.com/office/drawing/2014/main" id="{19BD74A2-C249-3B2F-614C-64781ED91712}"/>
              </a:ext>
            </a:extLst>
          </p:cNvPr>
          <p:cNvSpPr/>
          <p:nvPr/>
        </p:nvSpPr>
        <p:spPr>
          <a:xfrm>
            <a:off x="6003674" y="3446880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4528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AB5D5-FFCD-E1EB-B7A3-C58FAC0A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4409268" cy="1228028"/>
          </a:xfrm>
        </p:spPr>
        <p:txBody>
          <a:bodyPr/>
          <a:lstStyle/>
          <a:p>
            <a:r>
              <a:rPr lang="pt-BR" dirty="0"/>
              <a:t>Usuário: Outras interações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B46D4F-3BAE-1C10-5E9D-4C36A53D0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5D4C6FB5-BE9C-937E-2F56-4A9BE357DC42}"/>
              </a:ext>
            </a:extLst>
          </p:cNvPr>
          <p:cNvSpPr/>
          <p:nvPr/>
        </p:nvSpPr>
        <p:spPr>
          <a:xfrm>
            <a:off x="1884108" y="2235487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D8DEC25-B1FF-3581-E160-52910802B74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122835" y="2365096"/>
            <a:ext cx="19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6E369170-AE8B-16FD-8BC1-E99B95C87A8E}"/>
              </a:ext>
            </a:extLst>
          </p:cNvPr>
          <p:cNvSpPr/>
          <p:nvPr/>
        </p:nvSpPr>
        <p:spPr>
          <a:xfrm>
            <a:off x="4044804" y="2052579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BE9078-6F61-E847-58B7-14C49354FDDD}"/>
              </a:ext>
            </a:extLst>
          </p:cNvPr>
          <p:cNvSpPr txBox="1"/>
          <p:nvPr/>
        </p:nvSpPr>
        <p:spPr>
          <a:xfrm>
            <a:off x="3757954" y="2804218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06F326-E0EE-7740-3B15-E53C079C24D3}"/>
              </a:ext>
            </a:extLst>
          </p:cNvPr>
          <p:cNvSpPr txBox="1"/>
          <p:nvPr/>
        </p:nvSpPr>
        <p:spPr>
          <a:xfrm>
            <a:off x="5791196" y="2791928"/>
            <a:ext cx="161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Comprar na loja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E4561CD-19B2-C7A8-DCCC-620061FFC4D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>
            <a:off x="4681411" y="2365096"/>
            <a:ext cx="1494802" cy="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F58DC796-DE39-B3D7-1892-169C51C12D59}"/>
              </a:ext>
            </a:extLst>
          </p:cNvPr>
          <p:cNvSpPr/>
          <p:nvPr/>
        </p:nvSpPr>
        <p:spPr>
          <a:xfrm>
            <a:off x="1884108" y="3472321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5BEDEDC-EE34-1393-1410-80F24AADCAE7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2122835" y="3601930"/>
            <a:ext cx="19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AF2F1B97-380F-146D-3E9C-9344F73756EB}"/>
              </a:ext>
            </a:extLst>
          </p:cNvPr>
          <p:cNvSpPr/>
          <p:nvPr/>
        </p:nvSpPr>
        <p:spPr>
          <a:xfrm>
            <a:off x="4044804" y="3289413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18EB83-6703-A669-7EDA-229AAA6D1F67}"/>
              </a:ext>
            </a:extLst>
          </p:cNvPr>
          <p:cNvSpPr txBox="1"/>
          <p:nvPr/>
        </p:nvSpPr>
        <p:spPr>
          <a:xfrm>
            <a:off x="3757954" y="4041052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84B8618-F1FA-15AF-773A-B7D210BF4BC9}"/>
              </a:ext>
            </a:extLst>
          </p:cNvPr>
          <p:cNvSpPr txBox="1"/>
          <p:nvPr/>
        </p:nvSpPr>
        <p:spPr>
          <a:xfrm>
            <a:off x="5933612" y="4041052"/>
            <a:ext cx="1353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Ver detalhes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BBBE7A6-0A3B-D952-F601-A5DCD7D03F12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4681411" y="3601929"/>
            <a:ext cx="1506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írculo: Vazio 30">
            <a:extLst>
              <a:ext uri="{FF2B5EF4-FFF2-40B4-BE49-F238E27FC236}">
                <a16:creationId xmlns:a16="http://schemas.microsoft.com/office/drawing/2014/main" id="{0FF1FA98-AE7A-8403-73E2-D4155A22EF0D}"/>
              </a:ext>
            </a:extLst>
          </p:cNvPr>
          <p:cNvSpPr/>
          <p:nvPr/>
        </p:nvSpPr>
        <p:spPr>
          <a:xfrm>
            <a:off x="6176213" y="1981266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10</a:t>
            </a:r>
          </a:p>
        </p:txBody>
      </p:sp>
      <p:sp>
        <p:nvSpPr>
          <p:cNvPr id="33" name="Círculo: Vazio 32">
            <a:extLst>
              <a:ext uri="{FF2B5EF4-FFF2-40B4-BE49-F238E27FC236}">
                <a16:creationId xmlns:a16="http://schemas.microsoft.com/office/drawing/2014/main" id="{BACE3980-0FF4-D29D-F540-80BBA1A23971}"/>
              </a:ext>
            </a:extLst>
          </p:cNvPr>
          <p:cNvSpPr/>
          <p:nvPr/>
        </p:nvSpPr>
        <p:spPr>
          <a:xfrm>
            <a:off x="6187641" y="3214177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76622816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5909</TotalTime>
  <Words>60</Words>
  <Application>Microsoft Office PowerPoint</Application>
  <PresentationFormat>Apresentação na tela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Corbel</vt:lpstr>
      <vt:lpstr>Courier New</vt:lpstr>
      <vt:lpstr>Franklin Gothic Book</vt:lpstr>
      <vt:lpstr>Microsoft New Tai Lue</vt:lpstr>
      <vt:lpstr>Wingdings</vt:lpstr>
      <vt:lpstr>Modern Swiss</vt:lpstr>
      <vt:lpstr>Usuário: Interação com lições</vt:lpstr>
      <vt:lpstr>Usuário: Outras interações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PEDRO</cp:lastModifiedBy>
  <cp:revision>8</cp:revision>
  <cp:lastPrinted>2022-02-14T11:23:02Z</cp:lastPrinted>
  <dcterms:created xsi:type="dcterms:W3CDTF">2014-02-07T03:47:22Z</dcterms:created>
  <dcterms:modified xsi:type="dcterms:W3CDTF">2024-03-18T15:09:25Z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