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319" r:id="rId3"/>
    <p:sldId id="309" r:id="rId4"/>
    <p:sldId id="270" r:id="rId5"/>
    <p:sldId id="308" r:id="rId6"/>
    <p:sldId id="310" r:id="rId7"/>
    <p:sldId id="312" r:id="rId8"/>
    <p:sldId id="317" r:id="rId9"/>
    <p:sldId id="313" r:id="rId10"/>
    <p:sldId id="314" r:id="rId11"/>
    <p:sldId id="318" r:id="rId12"/>
    <p:sldId id="315" r:id="rId13"/>
    <p:sldId id="316" r:id="rId14"/>
  </p:sldIdLst>
  <p:sldSz cx="9144000" cy="5143500" type="screen16x9"/>
  <p:notesSz cx="6858000" cy="9144000"/>
  <p:embeddedFontLst>
    <p:embeddedFont>
      <p:font typeface="Delius Unicase" panose="020B0604020202020204" charset="0"/>
      <p:regular r:id="rId16"/>
      <p:bold r:id="rId17"/>
    </p:embeddedFont>
    <p:embeddedFont>
      <p:font typeface="Didact Gothic" panose="000005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FEFC26-358D-4924-8209-420435B2CD8A}">
  <a:tblStyle styleId="{D3FEFC26-358D-4924-8209-420435B2CD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COTERLI" userId="68986039-041c-441b-ae53-7b2944d09a48" providerId="ADAL" clId="{E0FDFDAF-8558-40DF-BC50-950C9A807688}"/>
    <pc:docChg chg="modSld">
      <pc:chgData name="PEDRO HENRIQUE COTERLI" userId="68986039-041c-441b-ae53-7b2944d09a48" providerId="ADAL" clId="{E0FDFDAF-8558-40DF-BC50-950C9A807688}" dt="2024-04-03T15:36:35.982" v="0" actId="1076"/>
      <pc:docMkLst>
        <pc:docMk/>
      </pc:docMkLst>
      <pc:sldChg chg="modSp mod">
        <pc:chgData name="PEDRO HENRIQUE COTERLI" userId="68986039-041c-441b-ae53-7b2944d09a48" providerId="ADAL" clId="{E0FDFDAF-8558-40DF-BC50-950C9A807688}" dt="2024-04-03T15:36:35.982" v="0" actId="1076"/>
        <pc:sldMkLst>
          <pc:docMk/>
          <pc:sldMk cId="2478589201" sldId="310"/>
        </pc:sldMkLst>
        <pc:picChg chg="mod">
          <ac:chgData name="PEDRO HENRIQUE COTERLI" userId="68986039-041c-441b-ae53-7b2944d09a48" providerId="ADAL" clId="{E0FDFDAF-8558-40DF-BC50-950C9A807688}" dt="2024-04-03T15:36:35.982" v="0" actId="1076"/>
          <ac:picMkLst>
            <pc:docMk/>
            <pc:sldMk cId="2478589201" sldId="310"/>
            <ac:picMk id="19" creationId="{6FACC478-40EE-D32C-15B0-0AE70C90D86C}"/>
          </ac:picMkLst>
        </pc:picChg>
      </pc:sldChg>
    </pc:docChg>
  </pc:docChgLst>
  <pc:docChgLst>
    <pc:chgData name="PEDRO HENRIQUE COTERLI" userId="68986039-041c-441b-ae53-7b2944d09a48" providerId="ADAL" clId="{37524F02-706A-4876-902B-69268650AA9C}"/>
    <pc:docChg chg="custSel modSld">
      <pc:chgData name="PEDRO HENRIQUE COTERLI" userId="68986039-041c-441b-ae53-7b2944d09a48" providerId="ADAL" clId="{37524F02-706A-4876-902B-69268650AA9C}" dt="2024-04-03T21:29:13.170" v="67" actId="1076"/>
      <pc:docMkLst>
        <pc:docMk/>
      </pc:docMkLst>
      <pc:sldChg chg="modSp mod">
        <pc:chgData name="PEDRO HENRIQUE COTERLI" userId="68986039-041c-441b-ae53-7b2944d09a48" providerId="ADAL" clId="{37524F02-706A-4876-902B-69268650AA9C}" dt="2024-04-03T21:27:53.223" v="47" actId="20577"/>
        <pc:sldMkLst>
          <pc:docMk/>
          <pc:sldMk cId="0" sldId="270"/>
        </pc:sldMkLst>
        <pc:spChg chg="mod">
          <ac:chgData name="PEDRO HENRIQUE COTERLI" userId="68986039-041c-441b-ae53-7b2944d09a48" providerId="ADAL" clId="{37524F02-706A-4876-902B-69268650AA9C}" dt="2024-04-03T21:27:53.223" v="47" actId="20577"/>
          <ac:spMkLst>
            <pc:docMk/>
            <pc:sldMk cId="0" sldId="270"/>
            <ac:spMk id="2328" creationId="{00000000-0000-0000-0000-000000000000}"/>
          </ac:spMkLst>
        </pc:spChg>
      </pc:sldChg>
      <pc:sldChg chg="modSp mod">
        <pc:chgData name="PEDRO HENRIQUE COTERLI" userId="68986039-041c-441b-ae53-7b2944d09a48" providerId="ADAL" clId="{37524F02-706A-4876-902B-69268650AA9C}" dt="2024-04-03T21:28:04.650" v="55" actId="20577"/>
        <pc:sldMkLst>
          <pc:docMk/>
          <pc:sldMk cId="401240075" sldId="308"/>
        </pc:sldMkLst>
        <pc:spChg chg="mod">
          <ac:chgData name="PEDRO HENRIQUE COTERLI" userId="68986039-041c-441b-ae53-7b2944d09a48" providerId="ADAL" clId="{37524F02-706A-4876-902B-69268650AA9C}" dt="2024-04-03T21:27:57.356" v="49" actId="20577"/>
          <ac:spMkLst>
            <pc:docMk/>
            <pc:sldMk cId="401240075" sldId="308"/>
            <ac:spMk id="21" creationId="{2CECC6CD-A5B8-F6BC-315D-757AED6B4E56}"/>
          </ac:spMkLst>
        </pc:spChg>
        <pc:spChg chg="mod">
          <ac:chgData name="PEDRO HENRIQUE COTERLI" userId="68986039-041c-441b-ae53-7b2944d09a48" providerId="ADAL" clId="{37524F02-706A-4876-902B-69268650AA9C}" dt="2024-04-03T21:27:59.597" v="51" actId="20577"/>
          <ac:spMkLst>
            <pc:docMk/>
            <pc:sldMk cId="401240075" sldId="308"/>
            <ac:spMk id="29" creationId="{8360B797-17A9-5582-FFF6-D07583E9CE04}"/>
          </ac:spMkLst>
        </pc:spChg>
        <pc:spChg chg="mod">
          <ac:chgData name="PEDRO HENRIQUE COTERLI" userId="68986039-041c-441b-ae53-7b2944d09a48" providerId="ADAL" clId="{37524F02-706A-4876-902B-69268650AA9C}" dt="2024-04-03T21:28:02.234" v="53" actId="20577"/>
          <ac:spMkLst>
            <pc:docMk/>
            <pc:sldMk cId="401240075" sldId="308"/>
            <ac:spMk id="41" creationId="{14E14D0A-DCF2-7FE1-8A6B-185D57D53EDA}"/>
          </ac:spMkLst>
        </pc:spChg>
        <pc:spChg chg="mod">
          <ac:chgData name="PEDRO HENRIQUE COTERLI" userId="68986039-041c-441b-ae53-7b2944d09a48" providerId="ADAL" clId="{37524F02-706A-4876-902B-69268650AA9C}" dt="2024-04-03T21:28:04.650" v="55" actId="20577"/>
          <ac:spMkLst>
            <pc:docMk/>
            <pc:sldMk cId="401240075" sldId="308"/>
            <ac:spMk id="48" creationId="{26CF8439-2B61-F2A2-A15F-650FB1F5AC94}"/>
          </ac:spMkLst>
        </pc:spChg>
      </pc:sldChg>
      <pc:sldChg chg="modSp mod">
        <pc:chgData name="PEDRO HENRIQUE COTERLI" userId="68986039-041c-441b-ae53-7b2944d09a48" providerId="ADAL" clId="{37524F02-706A-4876-902B-69268650AA9C}" dt="2024-04-03T21:27:48.782" v="45" actId="20577"/>
        <pc:sldMkLst>
          <pc:docMk/>
          <pc:sldMk cId="1523264343" sldId="309"/>
        </pc:sldMkLst>
        <pc:spChg chg="mod">
          <ac:chgData name="PEDRO HENRIQUE COTERLI" userId="68986039-041c-441b-ae53-7b2944d09a48" providerId="ADAL" clId="{37524F02-706A-4876-902B-69268650AA9C}" dt="2024-04-03T21:27:48.782" v="45" actId="20577"/>
          <ac:spMkLst>
            <pc:docMk/>
            <pc:sldMk cId="1523264343" sldId="309"/>
            <ac:spMk id="12" creationId="{6D0632CD-FA1D-9D9E-62FC-AD9659ACBB39}"/>
          </ac:spMkLst>
        </pc:spChg>
      </pc:sldChg>
      <pc:sldChg chg="modSp mod">
        <pc:chgData name="PEDRO HENRIQUE COTERLI" userId="68986039-041c-441b-ae53-7b2944d09a48" providerId="ADAL" clId="{37524F02-706A-4876-902B-69268650AA9C}" dt="2024-04-03T21:22:28.616" v="22" actId="20577"/>
        <pc:sldMkLst>
          <pc:docMk/>
          <pc:sldMk cId="1787295972" sldId="312"/>
        </pc:sldMkLst>
        <pc:spChg chg="mod">
          <ac:chgData name="PEDRO HENRIQUE COTERLI" userId="68986039-041c-441b-ae53-7b2944d09a48" providerId="ADAL" clId="{37524F02-706A-4876-902B-69268650AA9C}" dt="2024-04-03T21:22:04.863" v="20" actId="20577"/>
          <ac:spMkLst>
            <pc:docMk/>
            <pc:sldMk cId="1787295972" sldId="312"/>
            <ac:spMk id="4" creationId="{5F883FBC-5F9C-E370-E74F-9D84C7C4D0FE}"/>
          </ac:spMkLst>
        </pc:spChg>
        <pc:spChg chg="mod">
          <ac:chgData name="PEDRO HENRIQUE COTERLI" userId="68986039-041c-441b-ae53-7b2944d09a48" providerId="ADAL" clId="{37524F02-706A-4876-902B-69268650AA9C}" dt="2024-04-03T21:22:28.616" v="22" actId="20577"/>
          <ac:spMkLst>
            <pc:docMk/>
            <pc:sldMk cId="1787295972" sldId="312"/>
            <ac:spMk id="18" creationId="{53CC8596-BA52-59DE-3646-6B8034638747}"/>
          </ac:spMkLst>
        </pc:spChg>
      </pc:sldChg>
      <pc:sldChg chg="addSp delSp modSp mod">
        <pc:chgData name="PEDRO HENRIQUE COTERLI" userId="68986039-041c-441b-ae53-7b2944d09a48" providerId="ADAL" clId="{37524F02-706A-4876-902B-69268650AA9C}" dt="2024-04-03T21:26:34.874" v="39" actId="1076"/>
        <pc:sldMkLst>
          <pc:docMk/>
          <pc:sldMk cId="3357921255" sldId="313"/>
        </pc:sldMkLst>
        <pc:picChg chg="add mod">
          <ac:chgData name="PEDRO HENRIQUE COTERLI" userId="68986039-041c-441b-ae53-7b2944d09a48" providerId="ADAL" clId="{37524F02-706A-4876-902B-69268650AA9C}" dt="2024-04-03T21:26:34.874" v="39" actId="1076"/>
          <ac:picMkLst>
            <pc:docMk/>
            <pc:sldMk cId="3357921255" sldId="313"/>
            <ac:picMk id="3" creationId="{ADF15562-626B-7621-CF92-6E1CBD0768E8}"/>
          </ac:picMkLst>
        </pc:picChg>
        <pc:picChg chg="del">
          <ac:chgData name="PEDRO HENRIQUE COTERLI" userId="68986039-041c-441b-ae53-7b2944d09a48" providerId="ADAL" clId="{37524F02-706A-4876-902B-69268650AA9C}" dt="2024-04-03T21:26:25.306" v="34" actId="478"/>
          <ac:picMkLst>
            <pc:docMk/>
            <pc:sldMk cId="3357921255" sldId="313"/>
            <ac:picMk id="4" creationId="{5EDA0A5D-0181-F4B1-DA9E-F64B009DCAD3}"/>
          </ac:picMkLst>
        </pc:picChg>
      </pc:sldChg>
      <pc:sldChg chg="addSp delSp modSp mod">
        <pc:chgData name="PEDRO HENRIQUE COTERLI" userId="68986039-041c-441b-ae53-7b2944d09a48" providerId="ADAL" clId="{37524F02-706A-4876-902B-69268650AA9C}" dt="2024-04-03T21:27:01.178" v="43" actId="1076"/>
        <pc:sldMkLst>
          <pc:docMk/>
          <pc:sldMk cId="2305298661" sldId="314"/>
        </pc:sldMkLst>
        <pc:picChg chg="del">
          <ac:chgData name="PEDRO HENRIQUE COTERLI" userId="68986039-041c-441b-ae53-7b2944d09a48" providerId="ADAL" clId="{37524F02-706A-4876-902B-69268650AA9C}" dt="2024-04-03T21:24:56.592" v="23" actId="478"/>
          <ac:picMkLst>
            <pc:docMk/>
            <pc:sldMk cId="2305298661" sldId="314"/>
            <ac:picMk id="3" creationId="{F5AEB67B-8DF0-1938-7493-E01C846E9C7A}"/>
          </ac:picMkLst>
        </pc:picChg>
        <pc:picChg chg="add del mod">
          <ac:chgData name="PEDRO HENRIQUE COTERLI" userId="68986039-041c-441b-ae53-7b2944d09a48" providerId="ADAL" clId="{37524F02-706A-4876-902B-69268650AA9C}" dt="2024-04-03T21:26:05.906" v="28" actId="478"/>
          <ac:picMkLst>
            <pc:docMk/>
            <pc:sldMk cId="2305298661" sldId="314"/>
            <ac:picMk id="4" creationId="{41814322-EE15-8AF7-FED7-206441E5CCDC}"/>
          </ac:picMkLst>
        </pc:picChg>
        <pc:picChg chg="add del mod">
          <ac:chgData name="PEDRO HENRIQUE COTERLI" userId="68986039-041c-441b-ae53-7b2944d09a48" providerId="ADAL" clId="{37524F02-706A-4876-902B-69268650AA9C}" dt="2024-04-03T21:26:36.772" v="40" actId="478"/>
          <ac:picMkLst>
            <pc:docMk/>
            <pc:sldMk cId="2305298661" sldId="314"/>
            <ac:picMk id="6" creationId="{8C44017E-BCB7-DE44-BC6A-5A08F5E2A44B}"/>
          </ac:picMkLst>
        </pc:picChg>
        <pc:picChg chg="add mod">
          <ac:chgData name="PEDRO HENRIQUE COTERLI" userId="68986039-041c-441b-ae53-7b2944d09a48" providerId="ADAL" clId="{37524F02-706A-4876-902B-69268650AA9C}" dt="2024-04-03T21:27:01.178" v="43" actId="1076"/>
          <ac:picMkLst>
            <pc:docMk/>
            <pc:sldMk cId="2305298661" sldId="314"/>
            <ac:picMk id="8" creationId="{48216C02-7BC9-1FD1-C991-3F2CF6E2001C}"/>
          </ac:picMkLst>
        </pc:picChg>
      </pc:sldChg>
      <pc:sldChg chg="addSp delSp modSp mod">
        <pc:chgData name="PEDRO HENRIQUE COTERLI" userId="68986039-041c-441b-ae53-7b2944d09a48" providerId="ADAL" clId="{37524F02-706A-4876-902B-69268650AA9C}" dt="2024-04-03T21:28:56.274" v="63" actId="1076"/>
        <pc:sldMkLst>
          <pc:docMk/>
          <pc:sldMk cId="149321415" sldId="315"/>
        </pc:sldMkLst>
        <pc:picChg chg="add mod">
          <ac:chgData name="PEDRO HENRIQUE COTERLI" userId="68986039-041c-441b-ae53-7b2944d09a48" providerId="ADAL" clId="{37524F02-706A-4876-902B-69268650AA9C}" dt="2024-04-03T21:28:56.274" v="63" actId="1076"/>
          <ac:picMkLst>
            <pc:docMk/>
            <pc:sldMk cId="149321415" sldId="315"/>
            <ac:picMk id="3" creationId="{3361F5A0-B09B-2235-04A0-D07858C93172}"/>
          </ac:picMkLst>
        </pc:picChg>
        <pc:picChg chg="del">
          <ac:chgData name="PEDRO HENRIQUE COTERLI" userId="68986039-041c-441b-ae53-7b2944d09a48" providerId="ADAL" clId="{37524F02-706A-4876-902B-69268650AA9C}" dt="2024-04-03T21:28:50.046" v="58" actId="478"/>
          <ac:picMkLst>
            <pc:docMk/>
            <pc:sldMk cId="149321415" sldId="315"/>
            <ac:picMk id="12" creationId="{E5C2EAD5-232D-7689-1F37-68D032691BF3}"/>
          </ac:picMkLst>
        </pc:picChg>
        <pc:picChg chg="del">
          <ac:chgData name="PEDRO HENRIQUE COTERLI" userId="68986039-041c-441b-ae53-7b2944d09a48" providerId="ADAL" clId="{37524F02-706A-4876-902B-69268650AA9C}" dt="2024-04-03T21:28:50.413" v="59" actId="478"/>
          <ac:picMkLst>
            <pc:docMk/>
            <pc:sldMk cId="149321415" sldId="315"/>
            <ac:picMk id="14" creationId="{64154936-1F84-4E95-53B8-EF880C679931}"/>
          </ac:picMkLst>
        </pc:picChg>
      </pc:sldChg>
      <pc:sldChg chg="modSp mod">
        <pc:chgData name="PEDRO HENRIQUE COTERLI" userId="68986039-041c-441b-ae53-7b2944d09a48" providerId="ADAL" clId="{37524F02-706A-4876-902B-69268650AA9C}" dt="2024-04-03T21:29:13.170" v="67" actId="1076"/>
        <pc:sldMkLst>
          <pc:docMk/>
          <pc:sldMk cId="2437443498" sldId="316"/>
        </pc:sldMkLst>
        <pc:spChg chg="mod">
          <ac:chgData name="PEDRO HENRIQUE COTERLI" userId="68986039-041c-441b-ae53-7b2944d09a48" providerId="ADAL" clId="{37524F02-706A-4876-902B-69268650AA9C}" dt="2024-04-03T21:29:05.092" v="65" actId="20577"/>
          <ac:spMkLst>
            <pc:docMk/>
            <pc:sldMk cId="2437443498" sldId="316"/>
            <ac:spMk id="7" creationId="{0CAD0357-BB06-FAA6-DB00-F2F861827B05}"/>
          </ac:spMkLst>
        </pc:spChg>
        <pc:picChg chg="mod">
          <ac:chgData name="PEDRO HENRIQUE COTERLI" userId="68986039-041c-441b-ae53-7b2944d09a48" providerId="ADAL" clId="{37524F02-706A-4876-902B-69268650AA9C}" dt="2024-04-03T21:29:13.170" v="67" actId="1076"/>
          <ac:picMkLst>
            <pc:docMk/>
            <pc:sldMk cId="2437443498" sldId="316"/>
            <ac:picMk id="3" creationId="{24083254-D009-7CA5-3CE5-C6AECC6951F8}"/>
          </ac:picMkLst>
        </pc:picChg>
      </pc:sldChg>
      <pc:sldChg chg="modSp mod">
        <pc:chgData name="PEDRO HENRIQUE COTERLI" userId="68986039-041c-441b-ae53-7b2944d09a48" providerId="ADAL" clId="{37524F02-706A-4876-902B-69268650AA9C}" dt="2024-04-03T21:28:10.652" v="57" actId="20577"/>
        <pc:sldMkLst>
          <pc:docMk/>
          <pc:sldMk cId="1949309160" sldId="317"/>
        </pc:sldMkLst>
        <pc:spChg chg="mod">
          <ac:chgData name="PEDRO HENRIQUE COTERLI" userId="68986039-041c-441b-ae53-7b2944d09a48" providerId="ADAL" clId="{37524F02-706A-4876-902B-69268650AA9C}" dt="2024-04-03T21:28:10.652" v="57" actId="20577"/>
          <ac:spMkLst>
            <pc:docMk/>
            <pc:sldMk cId="1949309160" sldId="317"/>
            <ac:spMk id="23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35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7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36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19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0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2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44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107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7731" y="-7"/>
            <a:ext cx="8871010" cy="5143469"/>
            <a:chOff x="187731" y="-7"/>
            <a:chExt cx="8871010" cy="514346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87731" y="-7"/>
              <a:ext cx="8871010" cy="5143469"/>
              <a:chOff x="187731" y="-7"/>
              <a:chExt cx="8871010" cy="5143469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87731" y="-7"/>
                <a:ext cx="8871010" cy="5143469"/>
                <a:chOff x="20632" y="243472"/>
                <a:chExt cx="9015254" cy="5227103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2771700" y="5020625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0" y="0"/>
                      </a:moveTo>
                      <a:lnTo>
                        <a:pt x="0" y="541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2704075" y="5088250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0" y="0"/>
                      </a:moveTo>
                      <a:lnTo>
                        <a:pt x="541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266621" y="4328748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1" y="1"/>
                      </a:moveTo>
                      <a:lnTo>
                        <a:pt x="1" y="541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198996" y="4396373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1" y="1"/>
                      </a:moveTo>
                      <a:lnTo>
                        <a:pt x="541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737503" y="243472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1" y="0"/>
                      </a:moveTo>
                      <a:lnTo>
                        <a:pt x="1" y="541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3669878" y="311097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1" y="0"/>
                      </a:moveTo>
                      <a:lnTo>
                        <a:pt x="541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7381661" y="5125641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0" y="1"/>
                      </a:moveTo>
                      <a:lnTo>
                        <a:pt x="0" y="541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314036" y="5193266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0" y="1"/>
                      </a:moveTo>
                      <a:lnTo>
                        <a:pt x="541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7174505" y="550098"/>
                  <a:ext cx="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42" fill="none" extrusionOk="0">
                      <a:moveTo>
                        <a:pt x="1" y="1"/>
                      </a:moveTo>
                      <a:lnTo>
                        <a:pt x="1" y="2742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140255" y="584373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0"/>
                      </a:moveTo>
                      <a:lnTo>
                        <a:pt x="270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841570" y="4486776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808220" y="4520126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021375" y="4769950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4987125" y="4804200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128675" y="400425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094425" y="433775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052900" y="1301200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0" y="0"/>
                      </a:moveTo>
                      <a:lnTo>
                        <a:pt x="0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6018625" y="1334550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1" y="1"/>
                      </a:moveTo>
                      <a:lnTo>
                        <a:pt x="270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938116" y="3663984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0" y="0"/>
                      </a:moveTo>
                      <a:lnTo>
                        <a:pt x="0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904741" y="3698234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1" y="1"/>
                      </a:moveTo>
                      <a:lnTo>
                        <a:pt x="270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014475" y="667656"/>
                  <a:ext cx="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52" fill="none" extrusionOk="0">
                      <a:moveTo>
                        <a:pt x="1" y="0"/>
                      </a:moveTo>
                      <a:lnTo>
                        <a:pt x="1" y="375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967600" y="714531"/>
                  <a:ext cx="93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" h="1" fill="none" extrusionOk="0">
                      <a:moveTo>
                        <a:pt x="0" y="1"/>
                      </a:moveTo>
                      <a:lnTo>
                        <a:pt x="375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988986" y="386887"/>
                  <a:ext cx="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52" fill="none" extrusionOk="0">
                      <a:moveTo>
                        <a:pt x="0" y="0"/>
                      </a:moveTo>
                      <a:lnTo>
                        <a:pt x="0" y="375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8942086" y="433762"/>
                  <a:ext cx="93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" h="1" fill="none" extrusionOk="0">
                      <a:moveTo>
                        <a:pt x="1" y="1"/>
                      </a:moveTo>
                      <a:lnTo>
                        <a:pt x="375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277310" y="756958"/>
                  <a:ext cx="128975" cy="1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" h="5159" fill="none" extrusionOk="0">
                      <a:moveTo>
                        <a:pt x="5158" y="2562"/>
                      </a:moveTo>
                      <a:cubicBezTo>
                        <a:pt x="5158" y="4004"/>
                        <a:pt x="4004" y="5158"/>
                        <a:pt x="2598" y="5158"/>
                      </a:cubicBezTo>
                      <a:cubicBezTo>
                        <a:pt x="1155" y="5158"/>
                        <a:pt x="1" y="4004"/>
                        <a:pt x="1" y="2562"/>
                      </a:cubicBezTo>
                      <a:cubicBezTo>
                        <a:pt x="1" y="1155"/>
                        <a:pt x="1155" y="1"/>
                        <a:pt x="2598" y="1"/>
                      </a:cubicBezTo>
                      <a:cubicBezTo>
                        <a:pt x="4004" y="1"/>
                        <a:pt x="5158" y="1155"/>
                        <a:pt x="5158" y="256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40564" y="2154317"/>
                  <a:ext cx="150600" cy="15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6024" fill="none" extrusionOk="0">
                      <a:moveTo>
                        <a:pt x="6024" y="2597"/>
                      </a:moveTo>
                      <a:cubicBezTo>
                        <a:pt x="6024" y="4869"/>
                        <a:pt x="3246" y="6024"/>
                        <a:pt x="1623" y="4401"/>
                      </a:cubicBezTo>
                      <a:cubicBezTo>
                        <a:pt x="0" y="2777"/>
                        <a:pt x="1154" y="0"/>
                        <a:pt x="3427" y="0"/>
                      </a:cubicBezTo>
                      <a:cubicBezTo>
                        <a:pt x="4869" y="0"/>
                        <a:pt x="6024" y="1154"/>
                        <a:pt x="6024" y="25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6102500" y="5319975"/>
                  <a:ext cx="150600" cy="15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6024" fill="none" extrusionOk="0">
                      <a:moveTo>
                        <a:pt x="6023" y="2597"/>
                      </a:moveTo>
                      <a:cubicBezTo>
                        <a:pt x="6023" y="4869"/>
                        <a:pt x="3246" y="6024"/>
                        <a:pt x="1623" y="4401"/>
                      </a:cubicBezTo>
                      <a:cubicBezTo>
                        <a:pt x="0" y="2777"/>
                        <a:pt x="1154" y="0"/>
                        <a:pt x="3426" y="0"/>
                      </a:cubicBezTo>
                      <a:cubicBezTo>
                        <a:pt x="4869" y="0"/>
                        <a:pt x="6023" y="1154"/>
                        <a:pt x="6023" y="25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7825772" y="831865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60"/>
                        <a:pt x="2597" y="4797"/>
                        <a:pt x="1299" y="3499"/>
                      </a:cubicBezTo>
                      <a:cubicBezTo>
                        <a:pt x="0" y="2200"/>
                        <a:pt x="902" y="0"/>
                        <a:pt x="2741" y="0"/>
                      </a:cubicBezTo>
                      <a:cubicBezTo>
                        <a:pt x="3895" y="0"/>
                        <a:pt x="4797" y="902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091642" y="438283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8" y="2056"/>
                      </a:moveTo>
                      <a:cubicBezTo>
                        <a:pt x="4798" y="3896"/>
                        <a:pt x="2598" y="4797"/>
                        <a:pt x="1299" y="3499"/>
                      </a:cubicBezTo>
                      <a:cubicBezTo>
                        <a:pt x="1" y="2236"/>
                        <a:pt x="903" y="0"/>
                        <a:pt x="2742" y="0"/>
                      </a:cubicBezTo>
                      <a:cubicBezTo>
                        <a:pt x="3896" y="0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688267" y="1712702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8" y="2056"/>
                      </a:moveTo>
                      <a:cubicBezTo>
                        <a:pt x="4798" y="3896"/>
                        <a:pt x="2597" y="4797"/>
                        <a:pt x="1299" y="3499"/>
                      </a:cubicBezTo>
                      <a:cubicBezTo>
                        <a:pt x="1" y="2200"/>
                        <a:pt x="902" y="0"/>
                        <a:pt x="2742" y="0"/>
                      </a:cubicBezTo>
                      <a:cubicBezTo>
                        <a:pt x="3860" y="0"/>
                        <a:pt x="4798" y="902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367700" y="995525"/>
                  <a:ext cx="119950" cy="1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834" fill="none" extrusionOk="0">
                      <a:moveTo>
                        <a:pt x="4798" y="2056"/>
                      </a:moveTo>
                      <a:cubicBezTo>
                        <a:pt x="4798" y="3896"/>
                        <a:pt x="2597" y="4833"/>
                        <a:pt x="1299" y="3535"/>
                      </a:cubicBezTo>
                      <a:cubicBezTo>
                        <a:pt x="1" y="2237"/>
                        <a:pt x="902" y="0"/>
                        <a:pt x="2742" y="0"/>
                      </a:cubicBezTo>
                      <a:cubicBezTo>
                        <a:pt x="3860" y="0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0632" y="524419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535"/>
                      </a:cubicBezTo>
                      <a:cubicBezTo>
                        <a:pt x="0" y="2237"/>
                        <a:pt x="902" y="0"/>
                        <a:pt x="2741" y="0"/>
                      </a:cubicBezTo>
                      <a:cubicBezTo>
                        <a:pt x="3895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864107" y="4972825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499"/>
                      </a:cubicBezTo>
                      <a:cubicBezTo>
                        <a:pt x="0" y="2237"/>
                        <a:pt x="902" y="0"/>
                        <a:pt x="2742" y="0"/>
                      </a:cubicBezTo>
                      <a:cubicBezTo>
                        <a:pt x="3860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416364" y="5027836"/>
                  <a:ext cx="119950" cy="1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834" fill="none" extrusionOk="0">
                      <a:moveTo>
                        <a:pt x="4798" y="2056"/>
                      </a:moveTo>
                      <a:cubicBezTo>
                        <a:pt x="4798" y="3896"/>
                        <a:pt x="2598" y="4834"/>
                        <a:pt x="1299" y="3535"/>
                      </a:cubicBezTo>
                      <a:cubicBezTo>
                        <a:pt x="1" y="2237"/>
                        <a:pt x="902" y="1"/>
                        <a:pt x="2742" y="1"/>
                      </a:cubicBezTo>
                      <a:cubicBezTo>
                        <a:pt x="3860" y="1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8862425" y="3152654"/>
                  <a:ext cx="1208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4" h="4798" fill="none" extrusionOk="0">
                      <a:moveTo>
                        <a:pt x="4834" y="2057"/>
                      </a:moveTo>
                      <a:cubicBezTo>
                        <a:pt x="4798" y="3896"/>
                        <a:pt x="2598" y="4798"/>
                        <a:pt x="1299" y="3536"/>
                      </a:cubicBezTo>
                      <a:cubicBezTo>
                        <a:pt x="1" y="2237"/>
                        <a:pt x="939" y="1"/>
                        <a:pt x="2778" y="1"/>
                      </a:cubicBezTo>
                      <a:cubicBezTo>
                        <a:pt x="3896" y="1"/>
                        <a:pt x="4834" y="939"/>
                        <a:pt x="4834" y="205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" name="Google Shape;47;p2"/>
              <p:cNvSpPr/>
              <p:nvPr/>
            </p:nvSpPr>
            <p:spPr>
              <a:xfrm>
                <a:off x="487799" y="2994425"/>
                <a:ext cx="102318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6024" fill="none" extrusionOk="0">
                    <a:moveTo>
                      <a:pt x="6024" y="2597"/>
                    </a:moveTo>
                    <a:cubicBezTo>
                      <a:pt x="6024" y="4869"/>
                      <a:pt x="3246" y="6024"/>
                      <a:pt x="1623" y="4401"/>
                    </a:cubicBezTo>
                    <a:cubicBezTo>
                      <a:pt x="0" y="2777"/>
                      <a:pt x="1154" y="0"/>
                      <a:pt x="3427" y="0"/>
                    </a:cubicBezTo>
                    <a:cubicBezTo>
                      <a:pt x="4869" y="0"/>
                      <a:pt x="6024" y="1154"/>
                      <a:pt x="6024" y="259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578960" y="1025047"/>
              <a:ext cx="66568" cy="66568"/>
              <a:chOff x="4987125" y="4769950"/>
              <a:chExt cx="67650" cy="676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021375" y="4769950"/>
                <a:ext cx="2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1" y="0"/>
                    </a:moveTo>
                    <a:lnTo>
                      <a:pt x="1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987125" y="4804200"/>
                <a:ext cx="67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0" y="1"/>
                    </a:moveTo>
                    <a:lnTo>
                      <a:pt x="2705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1080900" y="905263"/>
            <a:ext cx="4646100" cy="24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1073778" y="3679300"/>
            <a:ext cx="37035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187731" y="-7"/>
            <a:ext cx="8781335" cy="4989523"/>
            <a:chOff x="187731" y="-7"/>
            <a:chExt cx="8781335" cy="4989523"/>
          </a:xfrm>
        </p:grpSpPr>
        <p:sp>
          <p:nvSpPr>
            <p:cNvPr id="55" name="Google Shape;55;p3"/>
            <p:cNvSpPr/>
            <p:nvPr/>
          </p:nvSpPr>
          <p:spPr>
            <a:xfrm rot="10800000">
              <a:off x="6351666" y="103329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0" y="0"/>
                  </a:moveTo>
                  <a:lnTo>
                    <a:pt x="0" y="541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10800000">
              <a:off x="6285123" y="169872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0800000">
              <a:off x="7062863" y="1200011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1" y="1"/>
                  </a:moveTo>
                  <a:lnTo>
                    <a:pt x="1" y="54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0800000">
              <a:off x="6996320" y="1266554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1" y="1"/>
                  </a:moveTo>
                  <a:lnTo>
                    <a:pt x="541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10800000">
              <a:off x="6079590" y="4804048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1" y="0"/>
                  </a:moveTo>
                  <a:lnTo>
                    <a:pt x="1" y="541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10800000">
              <a:off x="6013047" y="4870591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10800000">
              <a:off x="1815464" y="-7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0" y="1"/>
                  </a:moveTo>
                  <a:lnTo>
                    <a:pt x="0" y="54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10800000">
              <a:off x="1748921" y="66536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1"/>
                  </a:moveTo>
                  <a:lnTo>
                    <a:pt x="541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2341630" y="4567985"/>
              <a:ext cx="25" cy="67453"/>
            </a:xfrm>
            <a:custGeom>
              <a:avLst/>
              <a:gdLst/>
              <a:ahLst/>
              <a:cxnLst/>
              <a:rect l="l" t="t" r="r" b="b"/>
              <a:pathLst>
                <a:path w="1" h="2742" fill="none" extrusionOk="0">
                  <a:moveTo>
                    <a:pt x="1" y="1"/>
                  </a:moveTo>
                  <a:lnTo>
                    <a:pt x="1" y="274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2308789" y="460168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0"/>
                  </a:moveTo>
                  <a:lnTo>
                    <a:pt x="270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378914" y="695179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345187" y="728906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4595185" y="568936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4562344" y="60177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4710677" y="4716149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4677836" y="4749876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8456965" y="248386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0" y="0"/>
                  </a:moveTo>
                  <a:lnTo>
                    <a:pt x="0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8424148" y="282113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1" y="1"/>
                  </a:moveTo>
                  <a:lnTo>
                    <a:pt x="270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5140912" y="1200007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0" y="0"/>
                  </a:moveTo>
                  <a:lnTo>
                    <a:pt x="0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5107210" y="1232848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1" y="1"/>
                  </a:moveTo>
                  <a:lnTo>
                    <a:pt x="270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8746400" y="901675"/>
              <a:ext cx="25" cy="92299"/>
            </a:xfrm>
            <a:custGeom>
              <a:avLst/>
              <a:gdLst/>
              <a:ahLst/>
              <a:cxnLst/>
              <a:rect l="l" t="t" r="r" b="b"/>
              <a:pathLst>
                <a:path w="1" h="3752" fill="none" extrusionOk="0">
                  <a:moveTo>
                    <a:pt x="1" y="0"/>
                  </a:moveTo>
                  <a:lnTo>
                    <a:pt x="1" y="375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8700251" y="947824"/>
              <a:ext cx="92299" cy="25"/>
            </a:xfrm>
            <a:custGeom>
              <a:avLst/>
              <a:gdLst/>
              <a:ahLst/>
              <a:cxnLst/>
              <a:rect l="l" t="t" r="r" b="b"/>
              <a:pathLst>
                <a:path w="3752" h="1" fill="none" extrusionOk="0">
                  <a:moveTo>
                    <a:pt x="0" y="1"/>
                  </a:moveTo>
                  <a:lnTo>
                    <a:pt x="375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233856" y="4703739"/>
              <a:ext cx="25" cy="92299"/>
            </a:xfrm>
            <a:custGeom>
              <a:avLst/>
              <a:gdLst/>
              <a:ahLst/>
              <a:cxnLst/>
              <a:rect l="l" t="t" r="r" b="b"/>
              <a:pathLst>
                <a:path w="1" h="3752" fill="none" extrusionOk="0">
                  <a:moveTo>
                    <a:pt x="0" y="0"/>
                  </a:moveTo>
                  <a:lnTo>
                    <a:pt x="0" y="375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187731" y="4749889"/>
              <a:ext cx="92299" cy="25"/>
            </a:xfrm>
            <a:custGeom>
              <a:avLst/>
              <a:gdLst/>
              <a:ahLst/>
              <a:cxnLst/>
              <a:rect l="l" t="t" r="r" b="b"/>
              <a:pathLst>
                <a:path w="3752" h="1" fill="none" extrusionOk="0">
                  <a:moveTo>
                    <a:pt x="1" y="1"/>
                  </a:moveTo>
                  <a:lnTo>
                    <a:pt x="375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8045758" y="1548802"/>
              <a:ext cx="126911" cy="126911"/>
            </a:xfrm>
            <a:custGeom>
              <a:avLst/>
              <a:gdLst/>
              <a:ahLst/>
              <a:cxnLst/>
              <a:rect l="l" t="t" r="r" b="b"/>
              <a:pathLst>
                <a:path w="5159" h="5159" fill="none" extrusionOk="0">
                  <a:moveTo>
                    <a:pt x="5158" y="2562"/>
                  </a:moveTo>
                  <a:cubicBezTo>
                    <a:pt x="5158" y="4004"/>
                    <a:pt x="4004" y="5158"/>
                    <a:pt x="2598" y="5158"/>
                  </a:cubicBezTo>
                  <a:cubicBezTo>
                    <a:pt x="1155" y="5158"/>
                    <a:pt x="1" y="4004"/>
                    <a:pt x="1" y="2562"/>
                  </a:cubicBezTo>
                  <a:cubicBezTo>
                    <a:pt x="1" y="1155"/>
                    <a:pt x="1155" y="1"/>
                    <a:pt x="2598" y="1"/>
                  </a:cubicBezTo>
                  <a:cubicBezTo>
                    <a:pt x="4004" y="1"/>
                    <a:pt x="5158" y="1155"/>
                    <a:pt x="5158" y="256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8746419" y="2405828"/>
              <a:ext cx="73779" cy="73749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4" y="2597"/>
                  </a:moveTo>
                  <a:cubicBezTo>
                    <a:pt x="6024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7" y="0"/>
                  </a:cubicBezTo>
                  <a:cubicBezTo>
                    <a:pt x="4869" y="0"/>
                    <a:pt x="6024" y="1154"/>
                    <a:pt x="6024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2818643" y="391314"/>
              <a:ext cx="148190" cy="148190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3" y="2597"/>
                  </a:moveTo>
                  <a:cubicBezTo>
                    <a:pt x="6023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6" y="0"/>
                  </a:cubicBezTo>
                  <a:cubicBezTo>
                    <a:pt x="4869" y="0"/>
                    <a:pt x="6023" y="1154"/>
                    <a:pt x="6023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1235403" y="469042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60"/>
                    <a:pt x="2597" y="4797"/>
                    <a:pt x="1299" y="3499"/>
                  </a:cubicBezTo>
                  <a:cubicBezTo>
                    <a:pt x="0" y="2200"/>
                    <a:pt x="902" y="0"/>
                    <a:pt x="2741" y="0"/>
                  </a:cubicBezTo>
                  <a:cubicBezTo>
                    <a:pt x="3895" y="0"/>
                    <a:pt x="4797" y="902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423811" y="462743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8" y="2056"/>
                  </a:moveTo>
                  <a:cubicBezTo>
                    <a:pt x="4798" y="3896"/>
                    <a:pt x="2598" y="4797"/>
                    <a:pt x="1299" y="3499"/>
                  </a:cubicBezTo>
                  <a:cubicBezTo>
                    <a:pt x="1" y="2236"/>
                    <a:pt x="903" y="0"/>
                    <a:pt x="2742" y="0"/>
                  </a:cubicBezTo>
                  <a:cubicBezTo>
                    <a:pt x="3896" y="0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411758" y="3373405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8" y="2056"/>
                  </a:moveTo>
                  <a:cubicBezTo>
                    <a:pt x="4798" y="3896"/>
                    <a:pt x="2597" y="4797"/>
                    <a:pt x="1299" y="3499"/>
                  </a:cubicBezTo>
                  <a:cubicBezTo>
                    <a:pt x="1" y="2200"/>
                    <a:pt x="902" y="0"/>
                    <a:pt x="2742" y="0"/>
                  </a:cubicBezTo>
                  <a:cubicBezTo>
                    <a:pt x="3860" y="0"/>
                    <a:pt x="4798" y="902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5081895" y="2569397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7" y="4833"/>
                    <a:pt x="1299" y="3535"/>
                  </a:cubicBezTo>
                  <a:cubicBezTo>
                    <a:pt x="1" y="2237"/>
                    <a:pt x="902" y="0"/>
                    <a:pt x="2742" y="0"/>
                  </a:cubicBezTo>
                  <a:cubicBezTo>
                    <a:pt x="3860" y="0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8123473" y="3714825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96"/>
                    <a:pt x="2597" y="4797"/>
                    <a:pt x="1299" y="3535"/>
                  </a:cubicBezTo>
                  <a:cubicBezTo>
                    <a:pt x="0" y="2237"/>
                    <a:pt x="902" y="0"/>
                    <a:pt x="2741" y="0"/>
                  </a:cubicBezTo>
                  <a:cubicBezTo>
                    <a:pt x="3895" y="0"/>
                    <a:pt x="4797" y="938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5900931" y="85124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96"/>
                    <a:pt x="2597" y="4797"/>
                    <a:pt x="1299" y="3499"/>
                  </a:cubicBezTo>
                  <a:cubicBezTo>
                    <a:pt x="0" y="2237"/>
                    <a:pt x="902" y="0"/>
                    <a:pt x="2742" y="0"/>
                  </a:cubicBezTo>
                  <a:cubicBezTo>
                    <a:pt x="3860" y="0"/>
                    <a:pt x="4797" y="938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4615311" y="110428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8" y="4834"/>
                    <a:pt x="1299" y="3535"/>
                  </a:cubicBezTo>
                  <a:cubicBezTo>
                    <a:pt x="1" y="2237"/>
                    <a:pt x="902" y="1"/>
                    <a:pt x="2742" y="1"/>
                  </a:cubicBezTo>
                  <a:cubicBezTo>
                    <a:pt x="3860" y="1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239501" y="1956492"/>
              <a:ext cx="118916" cy="118031"/>
            </a:xfrm>
            <a:custGeom>
              <a:avLst/>
              <a:gdLst/>
              <a:ahLst/>
              <a:cxnLst/>
              <a:rect l="l" t="t" r="r" b="b"/>
              <a:pathLst>
                <a:path w="4834" h="4798" fill="none" extrusionOk="0">
                  <a:moveTo>
                    <a:pt x="4834" y="2057"/>
                  </a:moveTo>
                  <a:cubicBezTo>
                    <a:pt x="4798" y="3896"/>
                    <a:pt x="2598" y="4798"/>
                    <a:pt x="1299" y="3536"/>
                  </a:cubicBezTo>
                  <a:cubicBezTo>
                    <a:pt x="1" y="2237"/>
                    <a:pt x="939" y="1"/>
                    <a:pt x="2778" y="1"/>
                  </a:cubicBezTo>
                  <a:cubicBezTo>
                    <a:pt x="3896" y="1"/>
                    <a:pt x="4834" y="939"/>
                    <a:pt x="4834" y="205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566430" y="488346"/>
              <a:ext cx="102318" cy="102318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4" y="2597"/>
                  </a:moveTo>
                  <a:cubicBezTo>
                    <a:pt x="6024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7" y="0"/>
                  </a:cubicBezTo>
                  <a:cubicBezTo>
                    <a:pt x="4869" y="0"/>
                    <a:pt x="6024" y="1154"/>
                    <a:pt x="6024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3"/>
            <p:cNvGrpSpPr/>
            <p:nvPr/>
          </p:nvGrpSpPr>
          <p:grpSpPr>
            <a:xfrm rot="10800000">
              <a:off x="8524744" y="3083536"/>
              <a:ext cx="66568" cy="66568"/>
              <a:chOff x="4987125" y="4769950"/>
              <a:chExt cx="67650" cy="6765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021375" y="4769950"/>
                <a:ext cx="2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1" y="0"/>
                    </a:moveTo>
                    <a:lnTo>
                      <a:pt x="1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987125" y="4804200"/>
                <a:ext cx="67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0" y="1"/>
                    </a:moveTo>
                    <a:lnTo>
                      <a:pt x="2705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>
              <a:off x="8936201" y="4912865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902499" y="494656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558569" y="4870600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8" y="4834"/>
                    <a:pt x="1299" y="3535"/>
                  </a:cubicBezTo>
                  <a:cubicBezTo>
                    <a:pt x="1" y="2237"/>
                    <a:pt x="902" y="1"/>
                    <a:pt x="2742" y="1"/>
                  </a:cubicBezTo>
                  <a:cubicBezTo>
                    <a:pt x="3860" y="1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76550" y="3440038"/>
            <a:ext cx="36906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1717150" y="1066013"/>
            <a:ext cx="20094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1199950" y="4085780"/>
            <a:ext cx="30438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8"/>
          <p:cNvGrpSpPr/>
          <p:nvPr/>
        </p:nvGrpSpPr>
        <p:grpSpPr>
          <a:xfrm>
            <a:off x="146006" y="81543"/>
            <a:ext cx="8912665" cy="4973647"/>
            <a:chOff x="146006" y="81543"/>
            <a:chExt cx="8912665" cy="4973647"/>
          </a:xfrm>
        </p:grpSpPr>
        <p:grpSp>
          <p:nvGrpSpPr>
            <p:cNvPr id="285" name="Google Shape;285;p8"/>
            <p:cNvGrpSpPr/>
            <p:nvPr/>
          </p:nvGrpSpPr>
          <p:grpSpPr>
            <a:xfrm flipH="1">
              <a:off x="146006" y="81543"/>
              <a:ext cx="8912665" cy="4973647"/>
              <a:chOff x="187731" y="81543"/>
              <a:chExt cx="8912665" cy="4973647"/>
            </a:xfrm>
          </p:grpSpPr>
          <p:grpSp>
            <p:nvGrpSpPr>
              <p:cNvPr id="286" name="Google Shape;286;p8"/>
              <p:cNvGrpSpPr/>
              <p:nvPr/>
            </p:nvGrpSpPr>
            <p:grpSpPr>
              <a:xfrm rot="10800000" flipH="1">
                <a:off x="187731" y="81543"/>
                <a:ext cx="8912665" cy="4973647"/>
                <a:chOff x="187731" y="81543"/>
                <a:chExt cx="8912665" cy="4973647"/>
              </a:xfrm>
            </p:grpSpPr>
            <p:grpSp>
              <p:nvGrpSpPr>
                <p:cNvPr id="287" name="Google Shape;287;p8"/>
                <p:cNvGrpSpPr/>
                <p:nvPr/>
              </p:nvGrpSpPr>
              <p:grpSpPr>
                <a:xfrm flipH="1">
                  <a:off x="187731" y="81543"/>
                  <a:ext cx="8912665" cy="4973647"/>
                  <a:chOff x="69719" y="81543"/>
                  <a:chExt cx="8912665" cy="4973647"/>
                </a:xfrm>
              </p:grpSpPr>
              <p:sp>
                <p:nvSpPr>
                  <p:cNvPr id="288" name="Google Shape;288;p8"/>
                  <p:cNvSpPr/>
                  <p:nvPr/>
                </p:nvSpPr>
                <p:spPr>
                  <a:xfrm rot="10800000" flipH="1">
                    <a:off x="2805107" y="103329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0" y="0"/>
                        </a:moveTo>
                        <a:lnTo>
                          <a:pt x="0" y="541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8"/>
                  <p:cNvSpPr/>
                  <p:nvPr/>
                </p:nvSpPr>
                <p:spPr>
                  <a:xfrm rot="10800000" flipH="1">
                    <a:off x="2738564" y="169872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0" y="0"/>
                        </a:moveTo>
                        <a:lnTo>
                          <a:pt x="541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8"/>
                  <p:cNvSpPr/>
                  <p:nvPr/>
                </p:nvSpPr>
                <p:spPr>
                  <a:xfrm rot="5400000" flipH="1">
                    <a:off x="6452510" y="3915195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1" y="1"/>
                        </a:moveTo>
                        <a:lnTo>
                          <a:pt x="1" y="541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8"/>
                  <p:cNvSpPr/>
                  <p:nvPr/>
                </p:nvSpPr>
                <p:spPr>
                  <a:xfrm rot="5400000" flipH="1">
                    <a:off x="6385967" y="3981738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1" y="1"/>
                        </a:moveTo>
                        <a:lnTo>
                          <a:pt x="541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8"/>
                  <p:cNvSpPr/>
                  <p:nvPr/>
                </p:nvSpPr>
                <p:spPr>
                  <a:xfrm rot="10800000" flipH="1">
                    <a:off x="3077182" y="4804048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1" y="0"/>
                        </a:moveTo>
                        <a:lnTo>
                          <a:pt x="1" y="541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8"/>
                  <p:cNvSpPr/>
                  <p:nvPr/>
                </p:nvSpPr>
                <p:spPr>
                  <a:xfrm rot="10800000" flipH="1">
                    <a:off x="3010639" y="4870591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1" y="0"/>
                        </a:moveTo>
                        <a:lnTo>
                          <a:pt x="541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8"/>
                  <p:cNvSpPr/>
                  <p:nvPr/>
                </p:nvSpPr>
                <p:spPr>
                  <a:xfrm rot="10800000" flipH="1">
                    <a:off x="6476234" y="81543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0" y="1"/>
                        </a:moveTo>
                        <a:lnTo>
                          <a:pt x="0" y="541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8"/>
                  <p:cNvSpPr/>
                  <p:nvPr/>
                </p:nvSpPr>
                <p:spPr>
                  <a:xfrm rot="10800000" flipH="1">
                    <a:off x="6409691" y="148086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0" y="1"/>
                        </a:moveTo>
                        <a:lnTo>
                          <a:pt x="5410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8"/>
                  <p:cNvSpPr/>
                  <p:nvPr/>
                </p:nvSpPr>
                <p:spPr>
                  <a:xfrm rot="10800000" flipH="1">
                    <a:off x="7119943" y="4872785"/>
                    <a:ext cx="25" cy="67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42" fill="none" extrusionOk="0">
                        <a:moveTo>
                          <a:pt x="1" y="1"/>
                        </a:moveTo>
                        <a:lnTo>
                          <a:pt x="1" y="2742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8"/>
                  <p:cNvSpPr/>
                  <p:nvPr/>
                </p:nvSpPr>
                <p:spPr>
                  <a:xfrm rot="10800000" flipH="1">
                    <a:off x="7086241" y="490648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0"/>
                        </a:moveTo>
                        <a:lnTo>
                          <a:pt x="270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8"/>
                  <p:cNvSpPr/>
                  <p:nvPr/>
                </p:nvSpPr>
                <p:spPr>
                  <a:xfrm rot="10800000" flipH="1">
                    <a:off x="8777859" y="695179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8"/>
                  <p:cNvSpPr/>
                  <p:nvPr/>
                </p:nvSpPr>
                <p:spPr>
                  <a:xfrm rot="10800000" flipH="1">
                    <a:off x="8745042" y="728906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8"/>
                  <p:cNvSpPr/>
                  <p:nvPr/>
                </p:nvSpPr>
                <p:spPr>
                  <a:xfrm rot="10800000" flipH="1">
                    <a:off x="7609587" y="264136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301;p8"/>
                  <p:cNvSpPr/>
                  <p:nvPr/>
                </p:nvSpPr>
                <p:spPr>
                  <a:xfrm rot="10800000" flipH="1">
                    <a:off x="7575885" y="29697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302;p8"/>
                  <p:cNvSpPr/>
                  <p:nvPr/>
                </p:nvSpPr>
                <p:spPr>
                  <a:xfrm rot="10800000" flipH="1">
                    <a:off x="4446096" y="4716149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303;p8"/>
                  <p:cNvSpPr/>
                  <p:nvPr/>
                </p:nvSpPr>
                <p:spPr>
                  <a:xfrm rot="10800000" flipH="1">
                    <a:off x="4412394" y="4749876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8"/>
                  <p:cNvSpPr/>
                  <p:nvPr/>
                </p:nvSpPr>
                <p:spPr>
                  <a:xfrm rot="10800000" flipH="1">
                    <a:off x="699808" y="248386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8"/>
                  <p:cNvSpPr/>
                  <p:nvPr/>
                </p:nvSpPr>
                <p:spPr>
                  <a:xfrm rot="10800000" flipH="1">
                    <a:off x="666081" y="282113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8"/>
                  <p:cNvSpPr/>
                  <p:nvPr/>
                </p:nvSpPr>
                <p:spPr>
                  <a:xfrm rot="10800000" flipH="1">
                    <a:off x="8740260" y="1504807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8"/>
                  <p:cNvSpPr/>
                  <p:nvPr/>
                </p:nvSpPr>
                <p:spPr>
                  <a:xfrm rot="10800000" flipH="1">
                    <a:off x="8707419" y="1537648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8"/>
                  <p:cNvSpPr/>
                  <p:nvPr/>
                </p:nvSpPr>
                <p:spPr>
                  <a:xfrm rot="10800000" flipH="1">
                    <a:off x="410373" y="901675"/>
                    <a:ext cx="25" cy="92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752" fill="none" extrusionOk="0">
                        <a:moveTo>
                          <a:pt x="1" y="0"/>
                        </a:moveTo>
                        <a:lnTo>
                          <a:pt x="1" y="375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8"/>
                  <p:cNvSpPr/>
                  <p:nvPr/>
                </p:nvSpPr>
                <p:spPr>
                  <a:xfrm rot="10800000" flipH="1">
                    <a:off x="364248" y="947824"/>
                    <a:ext cx="92299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" h="1" fill="none" extrusionOk="0">
                        <a:moveTo>
                          <a:pt x="0" y="1"/>
                        </a:moveTo>
                        <a:lnTo>
                          <a:pt x="375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8"/>
                  <p:cNvSpPr/>
                  <p:nvPr/>
                </p:nvSpPr>
                <p:spPr>
                  <a:xfrm rot="10800000" flipH="1">
                    <a:off x="8922917" y="4703739"/>
                    <a:ext cx="25" cy="92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752" fill="none" extrusionOk="0">
                        <a:moveTo>
                          <a:pt x="0" y="0"/>
                        </a:moveTo>
                        <a:lnTo>
                          <a:pt x="0" y="375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8"/>
                  <p:cNvSpPr/>
                  <p:nvPr/>
                </p:nvSpPr>
                <p:spPr>
                  <a:xfrm rot="10800000" flipH="1">
                    <a:off x="8876767" y="4749889"/>
                    <a:ext cx="92299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" h="1" fill="none" extrusionOk="0">
                        <a:moveTo>
                          <a:pt x="1" y="1"/>
                        </a:moveTo>
                        <a:lnTo>
                          <a:pt x="3752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8"/>
                  <p:cNvSpPr/>
                  <p:nvPr/>
                </p:nvSpPr>
                <p:spPr>
                  <a:xfrm flipH="1">
                    <a:off x="7562508" y="983601"/>
                    <a:ext cx="94203" cy="94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59" h="5159" fill="none" extrusionOk="0">
                        <a:moveTo>
                          <a:pt x="5158" y="2562"/>
                        </a:moveTo>
                        <a:cubicBezTo>
                          <a:pt x="5158" y="4004"/>
                          <a:pt x="4004" y="5158"/>
                          <a:pt x="2598" y="5158"/>
                        </a:cubicBezTo>
                        <a:cubicBezTo>
                          <a:pt x="1155" y="5158"/>
                          <a:pt x="1" y="4004"/>
                          <a:pt x="1" y="2562"/>
                        </a:cubicBezTo>
                        <a:cubicBezTo>
                          <a:pt x="1" y="1155"/>
                          <a:pt x="1155" y="1"/>
                          <a:pt x="2598" y="1"/>
                        </a:cubicBezTo>
                        <a:cubicBezTo>
                          <a:pt x="4004" y="1"/>
                          <a:pt x="5158" y="1155"/>
                          <a:pt x="5158" y="256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8"/>
                  <p:cNvSpPr/>
                  <p:nvPr/>
                </p:nvSpPr>
                <p:spPr>
                  <a:xfrm rot="10800000" flipH="1">
                    <a:off x="7798237" y="3808888"/>
                    <a:ext cx="73779" cy="7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4" y="2597"/>
                        </a:moveTo>
                        <a:cubicBezTo>
                          <a:pt x="6024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7" y="0"/>
                        </a:cubicBezTo>
                        <a:cubicBezTo>
                          <a:pt x="4869" y="0"/>
                          <a:pt x="6024" y="1154"/>
                          <a:pt x="6024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8"/>
                  <p:cNvSpPr/>
                  <p:nvPr/>
                </p:nvSpPr>
                <p:spPr>
                  <a:xfrm rot="10800000" flipH="1">
                    <a:off x="8356677" y="95789"/>
                    <a:ext cx="148190" cy="148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3" y="2597"/>
                        </a:moveTo>
                        <a:cubicBezTo>
                          <a:pt x="6023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6" y="0"/>
                        </a:cubicBezTo>
                        <a:cubicBezTo>
                          <a:pt x="4869" y="0"/>
                          <a:pt x="6023" y="1154"/>
                          <a:pt x="6023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8"/>
                  <p:cNvSpPr/>
                  <p:nvPr/>
                </p:nvSpPr>
                <p:spPr>
                  <a:xfrm rot="10800000" flipH="1">
                    <a:off x="8108164" y="4919024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60"/>
                          <a:pt x="2597" y="4797"/>
                          <a:pt x="1299" y="3499"/>
                        </a:cubicBezTo>
                        <a:cubicBezTo>
                          <a:pt x="0" y="2200"/>
                          <a:pt x="902" y="0"/>
                          <a:pt x="2741" y="0"/>
                        </a:cubicBezTo>
                        <a:cubicBezTo>
                          <a:pt x="3895" y="0"/>
                          <a:pt x="4797" y="902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8"/>
                  <p:cNvSpPr/>
                  <p:nvPr/>
                </p:nvSpPr>
                <p:spPr>
                  <a:xfrm rot="10800000" flipH="1">
                    <a:off x="6164831" y="4937159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797"/>
                          <a:pt x="1299" y="3499"/>
                        </a:cubicBezTo>
                        <a:cubicBezTo>
                          <a:pt x="1" y="2236"/>
                          <a:pt x="903" y="0"/>
                          <a:pt x="2742" y="0"/>
                        </a:cubicBezTo>
                        <a:cubicBezTo>
                          <a:pt x="3896" y="0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8"/>
                  <p:cNvSpPr/>
                  <p:nvPr/>
                </p:nvSpPr>
                <p:spPr>
                  <a:xfrm rot="10800000" flipH="1">
                    <a:off x="8627009" y="3630630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7" y="4797"/>
                          <a:pt x="1299" y="3499"/>
                        </a:cubicBezTo>
                        <a:cubicBezTo>
                          <a:pt x="1" y="2200"/>
                          <a:pt x="902" y="0"/>
                          <a:pt x="2742" y="0"/>
                        </a:cubicBezTo>
                        <a:cubicBezTo>
                          <a:pt x="3860" y="0"/>
                          <a:pt x="4798" y="902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8"/>
                  <p:cNvSpPr/>
                  <p:nvPr/>
                </p:nvSpPr>
                <p:spPr>
                  <a:xfrm rot="10800000" flipH="1">
                    <a:off x="7811171" y="4388747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7" y="4833"/>
                          <a:pt x="1299" y="3535"/>
                        </a:cubicBezTo>
                        <a:cubicBezTo>
                          <a:pt x="1" y="2237"/>
                          <a:pt x="902" y="0"/>
                          <a:pt x="2742" y="0"/>
                        </a:cubicBezTo>
                        <a:cubicBezTo>
                          <a:pt x="3860" y="0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8"/>
                  <p:cNvSpPr/>
                  <p:nvPr/>
                </p:nvSpPr>
                <p:spPr>
                  <a:xfrm rot="10800000" flipH="1">
                    <a:off x="69719" y="4179175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96"/>
                          <a:pt x="2597" y="4797"/>
                          <a:pt x="1299" y="3535"/>
                        </a:cubicBezTo>
                        <a:cubicBezTo>
                          <a:pt x="0" y="2237"/>
                          <a:pt x="902" y="0"/>
                          <a:pt x="2741" y="0"/>
                        </a:cubicBezTo>
                        <a:cubicBezTo>
                          <a:pt x="3895" y="0"/>
                          <a:pt x="4797" y="938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8"/>
                  <p:cNvSpPr/>
                  <p:nvPr/>
                </p:nvSpPr>
                <p:spPr>
                  <a:xfrm rot="-5400000" flipH="1">
                    <a:off x="4973155" y="4205078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96"/>
                          <a:pt x="2597" y="4797"/>
                          <a:pt x="1299" y="3499"/>
                        </a:cubicBezTo>
                        <a:cubicBezTo>
                          <a:pt x="0" y="2237"/>
                          <a:pt x="902" y="0"/>
                          <a:pt x="2742" y="0"/>
                        </a:cubicBezTo>
                        <a:cubicBezTo>
                          <a:pt x="3860" y="0"/>
                          <a:pt x="4797" y="938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8"/>
                  <p:cNvSpPr/>
                  <p:nvPr/>
                </p:nvSpPr>
                <p:spPr>
                  <a:xfrm rot="10800000" flipH="1">
                    <a:off x="4423456" y="110428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834"/>
                          <a:pt x="1299" y="3535"/>
                        </a:cubicBezTo>
                        <a:cubicBezTo>
                          <a:pt x="1" y="2237"/>
                          <a:pt x="902" y="1"/>
                          <a:pt x="2742" y="1"/>
                        </a:cubicBezTo>
                        <a:cubicBezTo>
                          <a:pt x="3860" y="1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8"/>
                  <p:cNvSpPr/>
                  <p:nvPr/>
                </p:nvSpPr>
                <p:spPr>
                  <a:xfrm rot="10800000" flipH="1">
                    <a:off x="8863468" y="2361542"/>
                    <a:ext cx="118916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4" h="4798" fill="none" extrusionOk="0">
                        <a:moveTo>
                          <a:pt x="4834" y="2057"/>
                        </a:moveTo>
                        <a:cubicBezTo>
                          <a:pt x="4798" y="3896"/>
                          <a:pt x="2598" y="4798"/>
                          <a:pt x="1299" y="3536"/>
                        </a:cubicBezTo>
                        <a:cubicBezTo>
                          <a:pt x="1" y="2237"/>
                          <a:pt x="939" y="1"/>
                          <a:pt x="2778" y="1"/>
                        </a:cubicBezTo>
                        <a:cubicBezTo>
                          <a:pt x="3896" y="1"/>
                          <a:pt x="4834" y="939"/>
                          <a:pt x="4834" y="205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8"/>
                  <p:cNvSpPr/>
                  <p:nvPr/>
                </p:nvSpPr>
                <p:spPr>
                  <a:xfrm rot="10800000" flipH="1">
                    <a:off x="787500" y="3930584"/>
                    <a:ext cx="102318" cy="102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4" y="2597"/>
                        </a:moveTo>
                        <a:cubicBezTo>
                          <a:pt x="6024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7" y="0"/>
                        </a:cubicBezTo>
                        <a:cubicBezTo>
                          <a:pt x="4869" y="0"/>
                          <a:pt x="6024" y="1154"/>
                          <a:pt x="6024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4" name="Google Shape;324;p8"/>
                  <p:cNvGrpSpPr/>
                  <p:nvPr/>
                </p:nvGrpSpPr>
                <p:grpSpPr>
                  <a:xfrm rot="10800000" flipH="1">
                    <a:off x="565485" y="3083536"/>
                    <a:ext cx="66568" cy="66568"/>
                    <a:chOff x="4987125" y="4769950"/>
                    <a:chExt cx="67650" cy="67650"/>
                  </a:xfrm>
                </p:grpSpPr>
                <p:sp>
                  <p:nvSpPr>
                    <p:cNvPr id="325" name="Google Shape;325;p8"/>
                    <p:cNvSpPr/>
                    <p:nvPr/>
                  </p:nvSpPr>
                  <p:spPr>
                    <a:xfrm>
                      <a:off x="5021375" y="4769950"/>
                      <a:ext cx="25" cy="67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706" fill="none" extrusionOk="0">
                          <a:moveTo>
                            <a:pt x="1" y="0"/>
                          </a:moveTo>
                          <a:lnTo>
                            <a:pt x="1" y="2705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8"/>
                    <p:cNvSpPr/>
                    <p:nvPr/>
                  </p:nvSpPr>
                  <p:spPr>
                    <a:xfrm>
                      <a:off x="4987125" y="4804200"/>
                      <a:ext cx="67650" cy="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06" h="1" fill="none" extrusionOk="0">
                          <a:moveTo>
                            <a:pt x="0" y="1"/>
                          </a:moveTo>
                          <a:lnTo>
                            <a:pt x="270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27" name="Google Shape;327;p8"/>
                  <p:cNvSpPr/>
                  <p:nvPr/>
                </p:nvSpPr>
                <p:spPr>
                  <a:xfrm flipH="1">
                    <a:off x="220572" y="4912865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8"/>
                  <p:cNvSpPr/>
                  <p:nvPr/>
                </p:nvSpPr>
                <p:spPr>
                  <a:xfrm flipH="1">
                    <a:off x="187731" y="494656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8"/>
                  <p:cNvSpPr/>
                  <p:nvPr/>
                </p:nvSpPr>
                <p:spPr>
                  <a:xfrm flipH="1">
                    <a:off x="1480197" y="4870600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834"/>
                          <a:pt x="1299" y="3535"/>
                        </a:cubicBezTo>
                        <a:cubicBezTo>
                          <a:pt x="1" y="2237"/>
                          <a:pt x="902" y="1"/>
                          <a:pt x="2742" y="1"/>
                        </a:cubicBezTo>
                        <a:cubicBezTo>
                          <a:pt x="3860" y="1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8"/>
                  <p:cNvSpPr/>
                  <p:nvPr/>
                </p:nvSpPr>
                <p:spPr>
                  <a:xfrm rot="10800000" flipH="1">
                    <a:off x="1425060" y="4095607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8"/>
                  <p:cNvSpPr/>
                  <p:nvPr/>
                </p:nvSpPr>
                <p:spPr>
                  <a:xfrm rot="10800000" flipH="1">
                    <a:off x="1392219" y="4128448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2" name="Google Shape;332;p8"/>
                <p:cNvSpPr/>
                <p:nvPr/>
              </p:nvSpPr>
              <p:spPr>
                <a:xfrm rot="10800000">
                  <a:off x="6045041" y="1077775"/>
                  <a:ext cx="118031" cy="118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535"/>
                      </a:cubicBezTo>
                      <a:cubicBezTo>
                        <a:pt x="0" y="2237"/>
                        <a:pt x="902" y="0"/>
                        <a:pt x="2741" y="0"/>
                      </a:cubicBezTo>
                      <a:cubicBezTo>
                        <a:pt x="3895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3" name="Google Shape;333;p8"/>
              <p:cNvSpPr/>
              <p:nvPr/>
            </p:nvSpPr>
            <p:spPr>
              <a:xfrm flipH="1">
                <a:off x="5986350" y="857701"/>
                <a:ext cx="81674" cy="81674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4798" fill="none" extrusionOk="0">
                    <a:moveTo>
                      <a:pt x="4797" y="2056"/>
                    </a:moveTo>
                    <a:cubicBezTo>
                      <a:pt x="4797" y="3860"/>
                      <a:pt x="2597" y="4797"/>
                      <a:pt x="1299" y="3499"/>
                    </a:cubicBezTo>
                    <a:cubicBezTo>
                      <a:pt x="0" y="2200"/>
                      <a:pt x="902" y="0"/>
                      <a:pt x="2741" y="0"/>
                    </a:cubicBezTo>
                    <a:cubicBezTo>
                      <a:pt x="3895" y="0"/>
                      <a:pt x="4797" y="902"/>
                      <a:pt x="4797" y="205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8"/>
            <p:cNvGrpSpPr/>
            <p:nvPr/>
          </p:nvGrpSpPr>
          <p:grpSpPr>
            <a:xfrm rot="10800000" flipH="1">
              <a:off x="3983107" y="3793958"/>
              <a:ext cx="66568" cy="66568"/>
              <a:chOff x="8707419" y="1504807"/>
              <a:chExt cx="66568" cy="66568"/>
            </a:xfrm>
          </p:grpSpPr>
          <p:sp>
            <p:nvSpPr>
              <p:cNvPr id="335" name="Google Shape;335;p8"/>
              <p:cNvSpPr/>
              <p:nvPr/>
            </p:nvSpPr>
            <p:spPr>
              <a:xfrm rot="10800000" flipH="1">
                <a:off x="8740260" y="1504807"/>
                <a:ext cx="25" cy="66568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0" y="0"/>
                    </a:moveTo>
                    <a:lnTo>
                      <a:pt x="0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 rot="10800000" flipH="1">
                <a:off x="8707419" y="1537648"/>
                <a:ext cx="66568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1" y="1"/>
                    </a:moveTo>
                    <a:lnTo>
                      <a:pt x="270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8"/>
            <p:cNvGrpSpPr/>
            <p:nvPr/>
          </p:nvGrpSpPr>
          <p:grpSpPr>
            <a:xfrm rot="10800000" flipH="1">
              <a:off x="5135436" y="4031845"/>
              <a:ext cx="47975" cy="47975"/>
              <a:chOff x="8707419" y="1504807"/>
              <a:chExt cx="66568" cy="66568"/>
            </a:xfrm>
          </p:grpSpPr>
          <p:sp>
            <p:nvSpPr>
              <p:cNvPr id="338" name="Google Shape;338;p8"/>
              <p:cNvSpPr/>
              <p:nvPr/>
            </p:nvSpPr>
            <p:spPr>
              <a:xfrm rot="10800000" flipH="1">
                <a:off x="8740260" y="1504807"/>
                <a:ext cx="25" cy="66568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0" y="0"/>
                    </a:moveTo>
                    <a:lnTo>
                      <a:pt x="0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 rot="10800000" flipH="1">
                <a:off x="8707419" y="1537648"/>
                <a:ext cx="66568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1" y="1"/>
                    </a:moveTo>
                    <a:lnTo>
                      <a:pt x="270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0" name="Google Shape;340;p8"/>
          <p:cNvSpPr txBox="1">
            <a:spLocks noGrp="1"/>
          </p:cNvSpPr>
          <p:nvPr>
            <p:ph type="title"/>
          </p:nvPr>
        </p:nvSpPr>
        <p:spPr>
          <a:xfrm>
            <a:off x="2782100" y="1351200"/>
            <a:ext cx="5608800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67425"/>
            <a:ext cx="77175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6"/>
          <p:cNvSpPr/>
          <p:nvPr/>
        </p:nvSpPr>
        <p:spPr>
          <a:xfrm>
            <a:off x="2842797" y="2737424"/>
            <a:ext cx="3650342" cy="724347"/>
          </a:xfrm>
          <a:custGeom>
            <a:avLst/>
            <a:gdLst/>
            <a:ahLst/>
            <a:cxnLst/>
            <a:rect l="l" t="t" r="r" b="b"/>
            <a:pathLst>
              <a:path w="137904" h="35921" extrusionOk="0">
                <a:moveTo>
                  <a:pt x="4569" y="7874"/>
                </a:moveTo>
                <a:cubicBezTo>
                  <a:pt x="9308" y="4923"/>
                  <a:pt x="14170" y="2375"/>
                  <a:pt x="28979" y="1168"/>
                </a:cubicBezTo>
                <a:cubicBezTo>
                  <a:pt x="43788" y="-39"/>
                  <a:pt x="75786" y="-463"/>
                  <a:pt x="93423" y="632"/>
                </a:cubicBezTo>
                <a:cubicBezTo>
                  <a:pt x="111060" y="1727"/>
                  <a:pt x="128473" y="3750"/>
                  <a:pt x="134799" y="7740"/>
                </a:cubicBezTo>
                <a:cubicBezTo>
                  <a:pt x="141125" y="11730"/>
                  <a:pt x="136666" y="21241"/>
                  <a:pt x="131379" y="24572"/>
                </a:cubicBezTo>
                <a:cubicBezTo>
                  <a:pt x="126093" y="27903"/>
                  <a:pt x="108948" y="25835"/>
                  <a:pt x="103080" y="27724"/>
                </a:cubicBezTo>
                <a:cubicBezTo>
                  <a:pt x="97212" y="29613"/>
                  <a:pt x="98576" y="35559"/>
                  <a:pt x="96173" y="35905"/>
                </a:cubicBezTo>
                <a:cubicBezTo>
                  <a:pt x="93770" y="36251"/>
                  <a:pt x="94396" y="30853"/>
                  <a:pt x="88662" y="29802"/>
                </a:cubicBezTo>
                <a:cubicBezTo>
                  <a:pt x="82928" y="28752"/>
                  <a:pt x="74613" y="30127"/>
                  <a:pt x="61771" y="29602"/>
                </a:cubicBezTo>
                <a:cubicBezTo>
                  <a:pt x="48929" y="29077"/>
                  <a:pt x="21814" y="28439"/>
                  <a:pt x="11610" y="26651"/>
                </a:cubicBezTo>
                <a:cubicBezTo>
                  <a:pt x="1406" y="24863"/>
                  <a:pt x="1719" y="22002"/>
                  <a:pt x="545" y="18872"/>
                </a:cubicBezTo>
                <a:cubicBezTo>
                  <a:pt x="-628" y="15743"/>
                  <a:pt x="-170" y="10825"/>
                  <a:pt x="4569" y="78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1474" name="Google Shape;1474;p36"/>
          <p:cNvSpPr txBox="1">
            <a:spLocks noGrp="1"/>
          </p:cNvSpPr>
          <p:nvPr>
            <p:ph type="ctrTitle"/>
          </p:nvPr>
        </p:nvSpPr>
        <p:spPr>
          <a:xfrm>
            <a:off x="2664098" y="996971"/>
            <a:ext cx="4104716" cy="24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DUOLiNGO</a:t>
            </a:r>
            <a:endParaRPr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75" name="Google Shape;1475;p36"/>
          <p:cNvSpPr txBox="1">
            <a:spLocks noGrp="1"/>
          </p:cNvSpPr>
          <p:nvPr>
            <p:ph type="subTitle" idx="1"/>
          </p:nvPr>
        </p:nvSpPr>
        <p:spPr>
          <a:xfrm>
            <a:off x="2842797" y="2902849"/>
            <a:ext cx="37035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Elaboração de um MIR</a:t>
            </a:r>
            <a:endParaRPr dirty="0"/>
          </a:p>
        </p:txBody>
      </p:sp>
      <p:sp>
        <p:nvSpPr>
          <p:cNvPr id="1476" name="Google Shape;1476;p36"/>
          <p:cNvSpPr/>
          <p:nvPr/>
        </p:nvSpPr>
        <p:spPr>
          <a:xfrm>
            <a:off x="75" y="5798045"/>
            <a:ext cx="9144141" cy="78"/>
          </a:xfrm>
          <a:custGeom>
            <a:avLst/>
            <a:gdLst/>
            <a:ahLst/>
            <a:cxnLst/>
            <a:rect l="l" t="t" r="r" b="b"/>
            <a:pathLst>
              <a:path w="117045" h="1" fill="none" extrusionOk="0">
                <a:moveTo>
                  <a:pt x="1" y="0"/>
                </a:moveTo>
                <a:lnTo>
                  <a:pt x="117045" y="0"/>
                </a:lnTo>
              </a:path>
            </a:pathLst>
          </a:custGeom>
          <a:noFill/>
          <a:ln w="4050" cap="flat" cmpd="sng">
            <a:solidFill>
              <a:srgbClr val="FFFFFF"/>
            </a:solidFill>
            <a:prstDash val="solid"/>
            <a:miter lim="1249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8216C02-7BC9-1FD1-C991-3F2CF6E2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75" y="963073"/>
            <a:ext cx="6504649" cy="32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9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Dicionários de Itens</a:t>
            </a:r>
          </a:p>
        </p:txBody>
      </p:sp>
    </p:spTree>
    <p:extLst>
      <p:ext uri="{BB962C8B-B14F-4D97-AF65-F5344CB8AC3E}">
        <p14:creationId xmlns:p14="http://schemas.microsoft.com/office/powerpoint/2010/main" val="74059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61F5A0-B09B-2235-04A0-D07858C93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" y="413105"/>
            <a:ext cx="8195733" cy="43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84;p41">
            <a:extLst>
              <a:ext uri="{FF2B5EF4-FFF2-40B4-BE49-F238E27FC236}">
                <a16:creationId xmlns:a16="http://schemas.microsoft.com/office/drawing/2014/main" id="{0CAD0357-BB06-FAA6-DB00-F2F861827B05}"/>
              </a:ext>
            </a:extLst>
          </p:cNvPr>
          <p:cNvSpPr txBox="1">
            <a:spLocks/>
          </p:cNvSpPr>
          <p:nvPr/>
        </p:nvSpPr>
        <p:spPr>
          <a:xfrm>
            <a:off x="713225" y="517720"/>
            <a:ext cx="7717500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Divisão de trabalho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83254-D009-7CA5-3CE5-C6AECC69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4" y="1885285"/>
            <a:ext cx="8398772" cy="20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84;p41">
            <a:extLst>
              <a:ext uri="{FF2B5EF4-FFF2-40B4-BE49-F238E27FC236}">
                <a16:creationId xmlns:a16="http://schemas.microsoft.com/office/drawing/2014/main" id="{0CAD0357-BB06-FAA6-DB00-F2F861827B05}"/>
              </a:ext>
            </a:extLst>
          </p:cNvPr>
          <p:cNvSpPr txBox="1">
            <a:spLocks/>
          </p:cNvSpPr>
          <p:nvPr/>
        </p:nvSpPr>
        <p:spPr>
          <a:xfrm>
            <a:off x="136804" y="606979"/>
            <a:ext cx="8870391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Grupo: </a:t>
            </a:r>
            <a:r>
              <a:rPr lang="pt-BR" sz="49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Dice</a:t>
            </a:r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pt-BR" sz="49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Bench</a:t>
            </a:r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(GitHub)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EE8E1D-E46E-F2CF-FFD0-3306D87A926C}"/>
              </a:ext>
            </a:extLst>
          </p:cNvPr>
          <p:cNvSpPr txBox="1"/>
          <p:nvPr/>
        </p:nvSpPr>
        <p:spPr>
          <a:xfrm>
            <a:off x="680814" y="1910030"/>
            <a:ext cx="5785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Daniel de Miranda Almeida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Guilherme Carvalho Cunha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Paulo César Gomes Rodrigues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Pedro Henrique </a:t>
            </a:r>
            <a:r>
              <a:rPr lang="pt-BR" sz="2000" dirty="0" err="1"/>
              <a:t>Coterli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20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6"/>
          <p:cNvSpPr/>
          <p:nvPr/>
        </p:nvSpPr>
        <p:spPr>
          <a:xfrm>
            <a:off x="75" y="5798045"/>
            <a:ext cx="9144141" cy="78"/>
          </a:xfrm>
          <a:custGeom>
            <a:avLst/>
            <a:gdLst/>
            <a:ahLst/>
            <a:cxnLst/>
            <a:rect l="l" t="t" r="r" b="b"/>
            <a:pathLst>
              <a:path w="117045" h="1" fill="none" extrusionOk="0">
                <a:moveTo>
                  <a:pt x="1" y="0"/>
                </a:moveTo>
                <a:lnTo>
                  <a:pt x="117045" y="0"/>
                </a:lnTo>
              </a:path>
            </a:pathLst>
          </a:custGeom>
          <a:noFill/>
          <a:ln w="4050" cap="flat" cmpd="sng">
            <a:solidFill>
              <a:srgbClr val="FFFFFF"/>
            </a:solidFill>
            <a:prstDash val="solid"/>
            <a:miter lim="1249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84;p41">
            <a:extLst>
              <a:ext uri="{FF2B5EF4-FFF2-40B4-BE49-F238E27FC236}">
                <a16:creationId xmlns:a16="http://schemas.microsoft.com/office/drawing/2014/main" id="{6D0632CD-FA1D-9D9E-62FC-AD9659ACBB39}"/>
              </a:ext>
            </a:extLst>
          </p:cNvPr>
          <p:cNvSpPr txBox="1">
            <a:spLocks/>
          </p:cNvSpPr>
          <p:nvPr/>
        </p:nvSpPr>
        <p:spPr>
          <a:xfrm>
            <a:off x="713225" y="517720"/>
            <a:ext cx="7717500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Objetivos informacionais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A527B9-57E7-39E4-A922-412B6274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1687731"/>
            <a:ext cx="7523186" cy="29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6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Objetivos organizacionais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B3A3565F-5E8A-36E5-F699-BA5A5EE029D2}"/>
              </a:ext>
            </a:extLst>
          </p:cNvPr>
          <p:cNvSpPr/>
          <p:nvPr/>
        </p:nvSpPr>
        <p:spPr>
          <a:xfrm>
            <a:off x="679165" y="803172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94EB74A-3950-AD53-373E-C5D8E118D275}"/>
              </a:ext>
            </a:extLst>
          </p:cNvPr>
          <p:cNvCxnSpPr/>
          <p:nvPr/>
        </p:nvCxnSpPr>
        <p:spPr>
          <a:xfrm>
            <a:off x="798528" y="1062389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907A48F7-BF87-C29B-F2D7-0CE2D6811453}"/>
              </a:ext>
            </a:extLst>
          </p:cNvPr>
          <p:cNvSpPr/>
          <p:nvPr/>
        </p:nvSpPr>
        <p:spPr>
          <a:xfrm>
            <a:off x="480224" y="156370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19" name="Círculo: Vazio 18">
            <a:extLst>
              <a:ext uri="{FF2B5EF4-FFF2-40B4-BE49-F238E27FC236}">
                <a16:creationId xmlns:a16="http://schemas.microsoft.com/office/drawing/2014/main" id="{88ECA7C1-53C8-D13A-C0E7-D529DDB3644E}"/>
              </a:ext>
            </a:extLst>
          </p:cNvPr>
          <p:cNvSpPr/>
          <p:nvPr/>
        </p:nvSpPr>
        <p:spPr>
          <a:xfrm>
            <a:off x="2442978" y="1488467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AF43797-2BAD-BC99-1DE5-35AAE5EF72E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116831" y="1876218"/>
            <a:ext cx="1326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2CECC6CD-A5B8-F6BC-315D-757AED6B4E56}"/>
              </a:ext>
            </a:extLst>
          </p:cNvPr>
          <p:cNvSpPr>
            <a:spLocks noGrp="1"/>
          </p:cNvSpPr>
          <p:nvPr/>
        </p:nvSpPr>
        <p:spPr>
          <a:xfrm>
            <a:off x="480224" y="279489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Criar lição</a:t>
            </a:r>
          </a:p>
        </p:txBody>
      </p:sp>
      <p:sp>
        <p:nvSpPr>
          <p:cNvPr id="22" name="CaixaDeTexto 14">
            <a:extLst>
              <a:ext uri="{FF2B5EF4-FFF2-40B4-BE49-F238E27FC236}">
                <a16:creationId xmlns:a16="http://schemas.microsoft.com/office/drawing/2014/main" id="{77C7AB44-DFB4-9936-8663-3A5461A38924}"/>
              </a:ext>
            </a:extLst>
          </p:cNvPr>
          <p:cNvSpPr txBox="1"/>
          <p:nvPr/>
        </p:nvSpPr>
        <p:spPr>
          <a:xfrm>
            <a:off x="223710" y="2188734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23" name="CaixaDeTexto 14">
            <a:extLst>
              <a:ext uri="{FF2B5EF4-FFF2-40B4-BE49-F238E27FC236}">
                <a16:creationId xmlns:a16="http://schemas.microsoft.com/office/drawing/2014/main" id="{D80B2CEC-032B-450B-E830-BC53A2414F2F}"/>
              </a:ext>
            </a:extLst>
          </p:cNvPr>
          <p:cNvSpPr txBox="1"/>
          <p:nvPr/>
        </p:nvSpPr>
        <p:spPr>
          <a:xfrm>
            <a:off x="2361950" y="2196235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Criar lição</a:t>
            </a: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2BCEE6B2-1C18-92C6-2951-1A64105030AB}"/>
              </a:ext>
            </a:extLst>
          </p:cNvPr>
          <p:cNvSpPr/>
          <p:nvPr/>
        </p:nvSpPr>
        <p:spPr>
          <a:xfrm>
            <a:off x="4668675" y="822222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20B64E3-C7CA-B6E8-1ABC-D798E053CCA2}"/>
              </a:ext>
            </a:extLst>
          </p:cNvPr>
          <p:cNvCxnSpPr/>
          <p:nvPr/>
        </p:nvCxnSpPr>
        <p:spPr>
          <a:xfrm>
            <a:off x="4788038" y="1081439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470BB927-31CA-D199-83E0-A122C4AED500}"/>
              </a:ext>
            </a:extLst>
          </p:cNvPr>
          <p:cNvSpPr/>
          <p:nvPr/>
        </p:nvSpPr>
        <p:spPr>
          <a:xfrm>
            <a:off x="4469734" y="158275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id="{030EA367-D982-0E86-76BA-BE14242CC4BA}"/>
              </a:ext>
            </a:extLst>
          </p:cNvPr>
          <p:cNvSpPr/>
          <p:nvPr/>
        </p:nvSpPr>
        <p:spPr>
          <a:xfrm>
            <a:off x="6432488" y="1507517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C02FEE8-51E9-9297-763B-A2B6340D529D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106341" y="1895268"/>
            <a:ext cx="1326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8360B797-17A9-5582-FFF6-D07583E9CE04}"/>
              </a:ext>
            </a:extLst>
          </p:cNvPr>
          <p:cNvSpPr>
            <a:spLocks noGrp="1"/>
          </p:cNvSpPr>
          <p:nvPr/>
        </p:nvSpPr>
        <p:spPr>
          <a:xfrm>
            <a:off x="4469734" y="279489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Alterar lição</a:t>
            </a:r>
          </a:p>
        </p:txBody>
      </p:sp>
      <p:sp>
        <p:nvSpPr>
          <p:cNvPr id="30" name="CaixaDeTexto 14">
            <a:extLst>
              <a:ext uri="{FF2B5EF4-FFF2-40B4-BE49-F238E27FC236}">
                <a16:creationId xmlns:a16="http://schemas.microsoft.com/office/drawing/2014/main" id="{4A1B090F-5EB7-12F8-D3E9-08FE72CFEC2E}"/>
              </a:ext>
            </a:extLst>
          </p:cNvPr>
          <p:cNvSpPr txBox="1"/>
          <p:nvPr/>
        </p:nvSpPr>
        <p:spPr>
          <a:xfrm>
            <a:off x="4269305" y="2215285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31" name="CaixaDeTexto 14">
            <a:extLst>
              <a:ext uri="{FF2B5EF4-FFF2-40B4-BE49-F238E27FC236}">
                <a16:creationId xmlns:a16="http://schemas.microsoft.com/office/drawing/2014/main" id="{C1BA5965-FE41-1BB1-BF64-F98AB300A60A}"/>
              </a:ext>
            </a:extLst>
          </p:cNvPr>
          <p:cNvSpPr txBox="1"/>
          <p:nvPr/>
        </p:nvSpPr>
        <p:spPr>
          <a:xfrm>
            <a:off x="6297760" y="2215285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Alterar lição</a:t>
            </a:r>
          </a:p>
        </p:txBody>
      </p:sp>
      <p:sp>
        <p:nvSpPr>
          <p:cNvPr id="40" name="Círculo: Vazio 39">
            <a:extLst>
              <a:ext uri="{FF2B5EF4-FFF2-40B4-BE49-F238E27FC236}">
                <a16:creationId xmlns:a16="http://schemas.microsoft.com/office/drawing/2014/main" id="{BBF3E6A8-D099-3DAE-D87A-1B67839A819C}"/>
              </a:ext>
            </a:extLst>
          </p:cNvPr>
          <p:cNvSpPr/>
          <p:nvPr/>
        </p:nvSpPr>
        <p:spPr>
          <a:xfrm>
            <a:off x="2443769" y="3951733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14E14D0A-DCF2-7FE1-8A6B-185D57D53EDA}"/>
              </a:ext>
            </a:extLst>
          </p:cNvPr>
          <p:cNvSpPr>
            <a:spLocks noGrp="1"/>
          </p:cNvSpPr>
          <p:nvPr/>
        </p:nvSpPr>
        <p:spPr>
          <a:xfrm>
            <a:off x="415175" y="2773619"/>
            <a:ext cx="3721329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SIS: Mandar notificação</a:t>
            </a:r>
          </a:p>
        </p:txBody>
      </p:sp>
      <p:sp>
        <p:nvSpPr>
          <p:cNvPr id="42" name="CaixaDeTexto 14">
            <a:extLst>
              <a:ext uri="{FF2B5EF4-FFF2-40B4-BE49-F238E27FC236}">
                <a16:creationId xmlns:a16="http://schemas.microsoft.com/office/drawing/2014/main" id="{E33D281C-3046-0B39-EBAF-C3110D5BB46A}"/>
              </a:ext>
            </a:extLst>
          </p:cNvPr>
          <p:cNvSpPr txBox="1"/>
          <p:nvPr/>
        </p:nvSpPr>
        <p:spPr>
          <a:xfrm>
            <a:off x="2200459" y="4710798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(S) Mandar notificação</a:t>
            </a:r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0BE70775-539C-DCDD-0894-6386B9BC2E29}"/>
              </a:ext>
            </a:extLst>
          </p:cNvPr>
          <p:cNvSpPr/>
          <p:nvPr/>
        </p:nvSpPr>
        <p:spPr>
          <a:xfrm>
            <a:off x="679164" y="3343020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54F6BF5-DE41-276C-C17D-30468F4D5E1B}"/>
              </a:ext>
            </a:extLst>
          </p:cNvPr>
          <p:cNvCxnSpPr>
            <a:cxnSpLocks/>
            <a:stCxn id="43" idx="4"/>
            <a:endCxn id="3" idx="0"/>
          </p:cNvCxnSpPr>
          <p:nvPr/>
        </p:nvCxnSpPr>
        <p:spPr>
          <a:xfrm flipH="1">
            <a:off x="792866" y="3602237"/>
            <a:ext cx="5662" cy="42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4A3C27-E41D-5FF0-3816-53016F09D119}"/>
              </a:ext>
            </a:extLst>
          </p:cNvPr>
          <p:cNvSpPr txBox="1"/>
          <p:nvPr/>
        </p:nvSpPr>
        <p:spPr>
          <a:xfrm>
            <a:off x="171013" y="4690703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26CF8439-2B61-F2A2-A15F-650FB1F5AC94}"/>
              </a:ext>
            </a:extLst>
          </p:cNvPr>
          <p:cNvSpPr>
            <a:spLocks noGrp="1"/>
          </p:cNvSpPr>
          <p:nvPr/>
        </p:nvSpPr>
        <p:spPr>
          <a:xfrm>
            <a:off x="4350565" y="2773619"/>
            <a:ext cx="4145751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Checar feedbacks</a:t>
            </a:r>
          </a:p>
        </p:txBody>
      </p:sp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FA7575F3-9208-7995-60FF-383A36EDBD33}"/>
              </a:ext>
            </a:extLst>
          </p:cNvPr>
          <p:cNvSpPr/>
          <p:nvPr/>
        </p:nvSpPr>
        <p:spPr>
          <a:xfrm>
            <a:off x="4551939" y="3339316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" name="CaixaDeTexto 14">
            <a:extLst>
              <a:ext uri="{FF2B5EF4-FFF2-40B4-BE49-F238E27FC236}">
                <a16:creationId xmlns:a16="http://schemas.microsoft.com/office/drawing/2014/main" id="{66B7786F-F078-6595-9734-FEEA23DF688D}"/>
              </a:ext>
            </a:extLst>
          </p:cNvPr>
          <p:cNvSpPr txBox="1"/>
          <p:nvPr/>
        </p:nvSpPr>
        <p:spPr>
          <a:xfrm>
            <a:off x="4136509" y="4716140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80E2525-7239-BF77-B5CB-67AF015DC083}"/>
              </a:ext>
            </a:extLst>
          </p:cNvPr>
          <p:cNvSpPr/>
          <p:nvPr/>
        </p:nvSpPr>
        <p:spPr>
          <a:xfrm>
            <a:off x="4350566" y="4049456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A0EBAA1-3F50-F110-B504-8151FC6E50AB}"/>
              </a:ext>
            </a:extLst>
          </p:cNvPr>
          <p:cNvCxnSpPr/>
          <p:nvPr/>
        </p:nvCxnSpPr>
        <p:spPr>
          <a:xfrm>
            <a:off x="4671301" y="3546333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írculo: Vazio 52">
            <a:extLst>
              <a:ext uri="{FF2B5EF4-FFF2-40B4-BE49-F238E27FC236}">
                <a16:creationId xmlns:a16="http://schemas.microsoft.com/office/drawing/2014/main" id="{D16E44AA-2DAD-720D-19F8-987964549CE4}"/>
              </a:ext>
            </a:extLst>
          </p:cNvPr>
          <p:cNvSpPr/>
          <p:nvPr/>
        </p:nvSpPr>
        <p:spPr>
          <a:xfrm>
            <a:off x="5951755" y="3974220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8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B14FB36-C6D4-1D04-0766-89C33322BFB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4987173" y="4361972"/>
            <a:ext cx="964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7F0E9CE-8AEE-6277-CCF8-A152DA1B4BE7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6796707" y="4361972"/>
            <a:ext cx="98664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írculo: Vazio 55">
            <a:extLst>
              <a:ext uri="{FF2B5EF4-FFF2-40B4-BE49-F238E27FC236}">
                <a16:creationId xmlns:a16="http://schemas.microsoft.com/office/drawing/2014/main" id="{8CB8F7CF-5D50-8B1B-EB57-0E8663201085}"/>
              </a:ext>
            </a:extLst>
          </p:cNvPr>
          <p:cNvSpPr/>
          <p:nvPr/>
        </p:nvSpPr>
        <p:spPr>
          <a:xfrm>
            <a:off x="7783355" y="3974220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sp>
        <p:nvSpPr>
          <p:cNvPr id="57" name="CaixaDeTexto 14">
            <a:extLst>
              <a:ext uri="{FF2B5EF4-FFF2-40B4-BE49-F238E27FC236}">
                <a16:creationId xmlns:a16="http://schemas.microsoft.com/office/drawing/2014/main" id="{17D2AC07-A930-0075-2BA2-784CD6F565FC}"/>
              </a:ext>
            </a:extLst>
          </p:cNvPr>
          <p:cNvSpPr txBox="1"/>
          <p:nvPr/>
        </p:nvSpPr>
        <p:spPr>
          <a:xfrm>
            <a:off x="5627340" y="4716140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Checar feedbacks</a:t>
            </a:r>
          </a:p>
        </p:txBody>
      </p:sp>
      <p:sp>
        <p:nvSpPr>
          <p:cNvPr id="58" name="CaixaDeTexto 14">
            <a:extLst>
              <a:ext uri="{FF2B5EF4-FFF2-40B4-BE49-F238E27FC236}">
                <a16:creationId xmlns:a16="http://schemas.microsoft.com/office/drawing/2014/main" id="{78F05E74-D6D2-5751-2760-B6F75E77B368}"/>
              </a:ext>
            </a:extLst>
          </p:cNvPr>
          <p:cNvSpPr txBox="1"/>
          <p:nvPr/>
        </p:nvSpPr>
        <p:spPr>
          <a:xfrm>
            <a:off x="7570218" y="4716140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Alterar lição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A37E9B7D-65CB-1010-BCC9-61AA69F88022}"/>
              </a:ext>
            </a:extLst>
          </p:cNvPr>
          <p:cNvCxnSpPr>
            <a:cxnSpLocks/>
            <a:stCxn id="3" idx="6"/>
            <a:endCxn id="40" idx="2"/>
          </p:cNvCxnSpPr>
          <p:nvPr/>
        </p:nvCxnSpPr>
        <p:spPr>
          <a:xfrm>
            <a:off x="1111169" y="4339485"/>
            <a:ext cx="133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8801CA1F-D590-E01D-20A0-5E8699CFDDA4}"/>
              </a:ext>
            </a:extLst>
          </p:cNvPr>
          <p:cNvSpPr/>
          <p:nvPr/>
        </p:nvSpPr>
        <p:spPr>
          <a:xfrm>
            <a:off x="474562" y="4026968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24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4D536019-4DB3-1D0F-FD65-F9E8F701B8DA}"/>
              </a:ext>
            </a:extLst>
          </p:cNvPr>
          <p:cNvSpPr>
            <a:spLocks noGrp="1"/>
          </p:cNvSpPr>
          <p:nvPr/>
        </p:nvSpPr>
        <p:spPr>
          <a:xfrm>
            <a:off x="480224" y="279489"/>
            <a:ext cx="499874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Aprender idioma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FACC478-40EE-D32C-15B0-0AE70C90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77" y="1157355"/>
            <a:ext cx="6066046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8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F883FBC-5F9C-E370-E74F-9D84C7C4D0FE}"/>
              </a:ext>
            </a:extLst>
          </p:cNvPr>
          <p:cNvSpPr>
            <a:spLocks noGrp="1"/>
          </p:cNvSpPr>
          <p:nvPr/>
        </p:nvSpPr>
        <p:spPr>
          <a:xfrm>
            <a:off x="534817" y="408435"/>
            <a:ext cx="5320143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Fazer compras na loja</a:t>
            </a: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435BFC16-4CFF-1C15-6EF2-6EA421CED3ED}"/>
              </a:ext>
            </a:extLst>
          </p:cNvPr>
          <p:cNvSpPr/>
          <p:nvPr/>
        </p:nvSpPr>
        <p:spPr>
          <a:xfrm>
            <a:off x="672343" y="1377246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ECE6ACB-DD9B-F2DD-A8EE-4B00FF1FC6A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911070" y="1506855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F0C57B22-8307-E480-037B-F737FE268413}"/>
              </a:ext>
            </a:extLst>
          </p:cNvPr>
          <p:cNvSpPr/>
          <p:nvPr/>
        </p:nvSpPr>
        <p:spPr>
          <a:xfrm>
            <a:off x="2833039" y="1194338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F34CBF-B4F2-56D3-F626-516DC1E54B90}"/>
              </a:ext>
            </a:extLst>
          </p:cNvPr>
          <p:cNvSpPr txBox="1"/>
          <p:nvPr/>
        </p:nvSpPr>
        <p:spPr>
          <a:xfrm>
            <a:off x="2546189" y="1945977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651CFE-5094-B46D-193D-064AEDBAD813}"/>
              </a:ext>
            </a:extLst>
          </p:cNvPr>
          <p:cNvSpPr txBox="1"/>
          <p:nvPr/>
        </p:nvSpPr>
        <p:spPr>
          <a:xfrm>
            <a:off x="4579431" y="1933687"/>
            <a:ext cx="161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Comprar na loja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28AFF30-9997-2FDD-DBB5-1C26A8F5F0A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469646" y="1506855"/>
            <a:ext cx="1494802" cy="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írculo: Vazio 9">
            <a:extLst>
              <a:ext uri="{FF2B5EF4-FFF2-40B4-BE49-F238E27FC236}">
                <a16:creationId xmlns:a16="http://schemas.microsoft.com/office/drawing/2014/main" id="{AC434A9A-690C-B455-9C0F-14022BCBA435}"/>
              </a:ext>
            </a:extLst>
          </p:cNvPr>
          <p:cNvSpPr/>
          <p:nvPr/>
        </p:nvSpPr>
        <p:spPr>
          <a:xfrm>
            <a:off x="4964448" y="1123025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10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3CC8596-BA52-59DE-3646-6B8034638747}"/>
              </a:ext>
            </a:extLst>
          </p:cNvPr>
          <p:cNvSpPr>
            <a:spLocks noGrp="1"/>
          </p:cNvSpPr>
          <p:nvPr/>
        </p:nvSpPr>
        <p:spPr>
          <a:xfrm>
            <a:off x="534817" y="2532490"/>
            <a:ext cx="5320143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Ver perfil</a:t>
            </a:r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A43A62FA-7DBE-926E-20DE-F15C98589EE1}"/>
              </a:ext>
            </a:extLst>
          </p:cNvPr>
          <p:cNvSpPr/>
          <p:nvPr/>
        </p:nvSpPr>
        <p:spPr>
          <a:xfrm>
            <a:off x="672343" y="3630909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9A25FB1-2FE9-351F-F63B-5A0BC45658EA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911070" y="3760518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B0B729FD-9DF3-1D02-FE96-96F71034E765}"/>
              </a:ext>
            </a:extLst>
          </p:cNvPr>
          <p:cNvSpPr/>
          <p:nvPr/>
        </p:nvSpPr>
        <p:spPr>
          <a:xfrm>
            <a:off x="2833039" y="3448001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ED7593A-D311-6B01-8E53-34FEFF123819}"/>
              </a:ext>
            </a:extLst>
          </p:cNvPr>
          <p:cNvSpPr txBox="1"/>
          <p:nvPr/>
        </p:nvSpPr>
        <p:spPr>
          <a:xfrm>
            <a:off x="2546189" y="4199640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6B899D-A531-BAF7-BC6F-3B86B8C60CE0}"/>
              </a:ext>
            </a:extLst>
          </p:cNvPr>
          <p:cNvSpPr txBox="1"/>
          <p:nvPr/>
        </p:nvSpPr>
        <p:spPr>
          <a:xfrm>
            <a:off x="4721847" y="4199640"/>
            <a:ext cx="135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Ver detalhes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3D7DA0C-3CA8-D3E6-3911-5F210EF3E2C8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3469646" y="3760517"/>
            <a:ext cx="1506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írculo: Vazio 24">
            <a:extLst>
              <a:ext uri="{FF2B5EF4-FFF2-40B4-BE49-F238E27FC236}">
                <a16:creationId xmlns:a16="http://schemas.microsoft.com/office/drawing/2014/main" id="{E360F108-426A-A5CB-65BB-0E1DDE51AECF}"/>
              </a:ext>
            </a:extLst>
          </p:cNvPr>
          <p:cNvSpPr/>
          <p:nvPr/>
        </p:nvSpPr>
        <p:spPr>
          <a:xfrm>
            <a:off x="4975876" y="3372765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8729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Interfaces</a:t>
            </a:r>
            <a:b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</a:br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informacionais</a:t>
            </a:r>
          </a:p>
        </p:txBody>
      </p:sp>
    </p:spTree>
    <p:extLst>
      <p:ext uri="{BB962C8B-B14F-4D97-AF65-F5344CB8AC3E}">
        <p14:creationId xmlns:p14="http://schemas.microsoft.com/office/powerpoint/2010/main" val="194930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F15562-626B-7621-CF92-6E1CBD076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60" y="1223469"/>
            <a:ext cx="6599480" cy="26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21255"/>
      </p:ext>
    </p:extLst>
  </p:cSld>
  <p:clrMapOvr>
    <a:masterClrMapping/>
  </p:clrMapOvr>
</p:sld>
</file>

<file path=ppt/theme/theme1.xml><?xml version="1.0" encoding="utf-8"?>
<a:theme xmlns:a="http://schemas.openxmlformats.org/drawingml/2006/main" name="Laugh and Learn with Languag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72D38"/>
      </a:lt2>
      <a:accent1>
        <a:srgbClr val="BEDCDA"/>
      </a:accent1>
      <a:accent2>
        <a:srgbClr val="74B6B2"/>
      </a:accent2>
      <a:accent3>
        <a:srgbClr val="39847F"/>
      </a:accent3>
      <a:accent4>
        <a:srgbClr val="F1DA93"/>
      </a:accent4>
      <a:accent5>
        <a:srgbClr val="9B746F"/>
      </a:accent5>
      <a:accent6>
        <a:srgbClr val="F9D5D1"/>
      </a:accent6>
      <a:hlink>
        <a:srgbClr val="EF8E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148</Words>
  <Application>Microsoft Office PowerPoint</Application>
  <PresentationFormat>Apresentação na tela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Didact Gothic</vt:lpstr>
      <vt:lpstr>Delius Unicase</vt:lpstr>
      <vt:lpstr>Laugh and Learn with Language</vt:lpstr>
      <vt:lpstr>DUOLiNGO</vt:lpstr>
      <vt:lpstr>Apresentação do PowerPoint</vt:lpstr>
      <vt:lpstr>Apresentação do PowerPoint</vt:lpstr>
      <vt:lpstr>Objetivos organizacionais</vt:lpstr>
      <vt:lpstr>Apresentação do PowerPoint</vt:lpstr>
      <vt:lpstr>Apresentação do PowerPoint</vt:lpstr>
      <vt:lpstr>Apresentação do PowerPoint</vt:lpstr>
      <vt:lpstr>Interfaces informacionais</vt:lpstr>
      <vt:lpstr>Apresentação do PowerPoint</vt:lpstr>
      <vt:lpstr>Apresentação do PowerPoint</vt:lpstr>
      <vt:lpstr>Dicionários de Itens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DUOLiNGO</dc:title>
  <dc:creator>Paulo César Gomes Rodrigues</dc:creator>
  <cp:lastModifiedBy>PEDRO HENRIQUE COTERLI</cp:lastModifiedBy>
  <cp:revision>8</cp:revision>
  <dcterms:modified xsi:type="dcterms:W3CDTF">2024-04-03T21:29:22Z</dcterms:modified>
</cp:coreProperties>
</file>