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319" r:id="rId3"/>
    <p:sldId id="309" r:id="rId4"/>
    <p:sldId id="270" r:id="rId5"/>
    <p:sldId id="308" r:id="rId6"/>
    <p:sldId id="310" r:id="rId7"/>
    <p:sldId id="312" r:id="rId8"/>
    <p:sldId id="317" r:id="rId9"/>
    <p:sldId id="313" r:id="rId10"/>
    <p:sldId id="314" r:id="rId11"/>
    <p:sldId id="318" r:id="rId12"/>
    <p:sldId id="315" r:id="rId13"/>
    <p:sldId id="316" r:id="rId14"/>
  </p:sldIdLst>
  <p:sldSz cx="9144000" cy="5143500" type="screen16x9"/>
  <p:notesSz cx="6858000" cy="9144000"/>
  <p:embeddedFontLst>
    <p:embeddedFont>
      <p:font typeface="Delius Unicase" panose="020B0604020202020204" charset="0"/>
      <p:regular r:id="rId16"/>
      <p:bold r:id="rId17"/>
    </p:embeddedFont>
    <p:embeddedFont>
      <p:font typeface="Didact Gothic" panose="00000500000000000000" pitchFamily="2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FEFC26-358D-4924-8209-420435B2CD8A}">
  <a:tblStyle styleId="{D3FEFC26-358D-4924-8209-420435B2CD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4660"/>
  </p:normalViewPr>
  <p:slideViewPr>
    <p:cSldViewPr snapToGrid="0">
      <p:cViewPr>
        <p:scale>
          <a:sx n="100" d="100"/>
          <a:sy n="100" d="100"/>
        </p:scale>
        <p:origin x="54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356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ad8cb5c2b2_0_2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ad8cb5c2b2_0_2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179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366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190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ad8cb5c2b2_0_2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ad8cb5c2b2_0_2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50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829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444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ad8cb5c2b2_0_2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ad8cb5c2b2_0_2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107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79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87731" y="-7"/>
            <a:ext cx="8871010" cy="5143469"/>
            <a:chOff x="187731" y="-7"/>
            <a:chExt cx="8871010" cy="5143469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87731" y="-7"/>
              <a:ext cx="8871010" cy="5143469"/>
              <a:chOff x="187731" y="-7"/>
              <a:chExt cx="8871010" cy="5143469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187731" y="-7"/>
                <a:ext cx="8871010" cy="5143469"/>
                <a:chOff x="20632" y="243472"/>
                <a:chExt cx="9015254" cy="5227103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2771700" y="5020625"/>
                  <a:ext cx="25" cy="1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411" fill="none" extrusionOk="0">
                      <a:moveTo>
                        <a:pt x="0" y="0"/>
                      </a:moveTo>
                      <a:lnTo>
                        <a:pt x="0" y="5410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2704075" y="5088250"/>
                  <a:ext cx="1352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1" h="1" fill="none" extrusionOk="0">
                      <a:moveTo>
                        <a:pt x="0" y="0"/>
                      </a:moveTo>
                      <a:lnTo>
                        <a:pt x="5410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266621" y="4328748"/>
                  <a:ext cx="25" cy="1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411" fill="none" extrusionOk="0">
                      <a:moveTo>
                        <a:pt x="1" y="1"/>
                      </a:moveTo>
                      <a:lnTo>
                        <a:pt x="1" y="541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198996" y="4396373"/>
                  <a:ext cx="1352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1" h="1" fill="none" extrusionOk="0">
                      <a:moveTo>
                        <a:pt x="1" y="1"/>
                      </a:moveTo>
                      <a:lnTo>
                        <a:pt x="541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3737503" y="243472"/>
                  <a:ext cx="25" cy="1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411" fill="none" extrusionOk="0">
                      <a:moveTo>
                        <a:pt x="1" y="0"/>
                      </a:moveTo>
                      <a:lnTo>
                        <a:pt x="1" y="5410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3669878" y="311097"/>
                  <a:ext cx="1352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1" h="1" fill="none" extrusionOk="0">
                      <a:moveTo>
                        <a:pt x="1" y="0"/>
                      </a:moveTo>
                      <a:lnTo>
                        <a:pt x="541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7381661" y="5125641"/>
                  <a:ext cx="25" cy="1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411" fill="none" extrusionOk="0">
                      <a:moveTo>
                        <a:pt x="0" y="1"/>
                      </a:moveTo>
                      <a:lnTo>
                        <a:pt x="0" y="541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7314036" y="5193266"/>
                  <a:ext cx="1352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1" h="1" fill="none" extrusionOk="0">
                      <a:moveTo>
                        <a:pt x="0" y="1"/>
                      </a:moveTo>
                      <a:lnTo>
                        <a:pt x="541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7174505" y="550098"/>
                  <a:ext cx="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42" fill="none" extrusionOk="0">
                      <a:moveTo>
                        <a:pt x="1" y="1"/>
                      </a:moveTo>
                      <a:lnTo>
                        <a:pt x="1" y="2742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7140255" y="584373"/>
                  <a:ext cx="6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1" fill="none" extrusionOk="0">
                      <a:moveTo>
                        <a:pt x="0" y="0"/>
                      </a:moveTo>
                      <a:lnTo>
                        <a:pt x="2705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8841570" y="4486776"/>
                  <a:ext cx="25" cy="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06" fill="none" extrusionOk="0">
                      <a:moveTo>
                        <a:pt x="1" y="0"/>
                      </a:moveTo>
                      <a:lnTo>
                        <a:pt x="1" y="2705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808220" y="4520126"/>
                  <a:ext cx="6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1" fill="none" extrusionOk="0">
                      <a:moveTo>
                        <a:pt x="0" y="1"/>
                      </a:moveTo>
                      <a:lnTo>
                        <a:pt x="270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5021375" y="4769950"/>
                  <a:ext cx="25" cy="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06" fill="none" extrusionOk="0">
                      <a:moveTo>
                        <a:pt x="1" y="0"/>
                      </a:moveTo>
                      <a:lnTo>
                        <a:pt x="1" y="2705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4987125" y="4804200"/>
                  <a:ext cx="6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1" fill="none" extrusionOk="0">
                      <a:moveTo>
                        <a:pt x="0" y="1"/>
                      </a:moveTo>
                      <a:lnTo>
                        <a:pt x="270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5128675" y="400425"/>
                  <a:ext cx="25" cy="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06" fill="none" extrusionOk="0">
                      <a:moveTo>
                        <a:pt x="1" y="0"/>
                      </a:moveTo>
                      <a:lnTo>
                        <a:pt x="1" y="2705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5094425" y="433775"/>
                  <a:ext cx="6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1" fill="none" extrusionOk="0">
                      <a:moveTo>
                        <a:pt x="0" y="1"/>
                      </a:moveTo>
                      <a:lnTo>
                        <a:pt x="270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6052900" y="1301200"/>
                  <a:ext cx="25" cy="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06" fill="none" extrusionOk="0">
                      <a:moveTo>
                        <a:pt x="0" y="0"/>
                      </a:moveTo>
                      <a:lnTo>
                        <a:pt x="0" y="2705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6018625" y="1334550"/>
                  <a:ext cx="6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1" fill="none" extrusionOk="0">
                      <a:moveTo>
                        <a:pt x="1" y="1"/>
                      </a:moveTo>
                      <a:lnTo>
                        <a:pt x="2706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938116" y="3663984"/>
                  <a:ext cx="25" cy="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706" fill="none" extrusionOk="0">
                      <a:moveTo>
                        <a:pt x="0" y="0"/>
                      </a:moveTo>
                      <a:lnTo>
                        <a:pt x="0" y="2705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5904741" y="3698234"/>
                  <a:ext cx="6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6" h="1" fill="none" extrusionOk="0">
                      <a:moveTo>
                        <a:pt x="1" y="1"/>
                      </a:moveTo>
                      <a:lnTo>
                        <a:pt x="2706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014475" y="667656"/>
                  <a:ext cx="25" cy="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752" fill="none" extrusionOk="0">
                      <a:moveTo>
                        <a:pt x="1" y="0"/>
                      </a:moveTo>
                      <a:lnTo>
                        <a:pt x="1" y="375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967600" y="714531"/>
                  <a:ext cx="93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" h="1" fill="none" extrusionOk="0">
                      <a:moveTo>
                        <a:pt x="0" y="1"/>
                      </a:moveTo>
                      <a:lnTo>
                        <a:pt x="375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8988986" y="386887"/>
                  <a:ext cx="25" cy="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752" fill="none" extrusionOk="0">
                      <a:moveTo>
                        <a:pt x="0" y="0"/>
                      </a:moveTo>
                      <a:lnTo>
                        <a:pt x="0" y="375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8942086" y="433762"/>
                  <a:ext cx="93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" h="1" fill="none" extrusionOk="0">
                      <a:moveTo>
                        <a:pt x="1" y="1"/>
                      </a:moveTo>
                      <a:lnTo>
                        <a:pt x="3752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277310" y="756958"/>
                  <a:ext cx="128975" cy="12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9" h="5159" fill="none" extrusionOk="0">
                      <a:moveTo>
                        <a:pt x="5158" y="2562"/>
                      </a:moveTo>
                      <a:cubicBezTo>
                        <a:pt x="5158" y="4004"/>
                        <a:pt x="4004" y="5158"/>
                        <a:pt x="2598" y="5158"/>
                      </a:cubicBezTo>
                      <a:cubicBezTo>
                        <a:pt x="1155" y="5158"/>
                        <a:pt x="1" y="4004"/>
                        <a:pt x="1" y="2562"/>
                      </a:cubicBezTo>
                      <a:cubicBezTo>
                        <a:pt x="1" y="1155"/>
                        <a:pt x="1155" y="1"/>
                        <a:pt x="2598" y="1"/>
                      </a:cubicBezTo>
                      <a:cubicBezTo>
                        <a:pt x="4004" y="1"/>
                        <a:pt x="5158" y="1155"/>
                        <a:pt x="5158" y="256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140564" y="2154317"/>
                  <a:ext cx="150600" cy="15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4" h="6024" fill="none" extrusionOk="0">
                      <a:moveTo>
                        <a:pt x="6024" y="2597"/>
                      </a:moveTo>
                      <a:cubicBezTo>
                        <a:pt x="6024" y="4869"/>
                        <a:pt x="3246" y="6024"/>
                        <a:pt x="1623" y="4401"/>
                      </a:cubicBezTo>
                      <a:cubicBezTo>
                        <a:pt x="0" y="2777"/>
                        <a:pt x="1154" y="0"/>
                        <a:pt x="3427" y="0"/>
                      </a:cubicBezTo>
                      <a:cubicBezTo>
                        <a:pt x="4869" y="0"/>
                        <a:pt x="6024" y="1154"/>
                        <a:pt x="6024" y="259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6102500" y="5319975"/>
                  <a:ext cx="150600" cy="15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4" h="6024" fill="none" extrusionOk="0">
                      <a:moveTo>
                        <a:pt x="6023" y="2597"/>
                      </a:moveTo>
                      <a:cubicBezTo>
                        <a:pt x="6023" y="4869"/>
                        <a:pt x="3246" y="6024"/>
                        <a:pt x="1623" y="4401"/>
                      </a:cubicBezTo>
                      <a:cubicBezTo>
                        <a:pt x="0" y="2777"/>
                        <a:pt x="1154" y="0"/>
                        <a:pt x="3426" y="0"/>
                      </a:cubicBezTo>
                      <a:cubicBezTo>
                        <a:pt x="4869" y="0"/>
                        <a:pt x="6023" y="1154"/>
                        <a:pt x="6023" y="259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7825772" y="831865"/>
                  <a:ext cx="119950" cy="1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798" fill="none" extrusionOk="0">
                      <a:moveTo>
                        <a:pt x="4797" y="2056"/>
                      </a:moveTo>
                      <a:cubicBezTo>
                        <a:pt x="4797" y="3860"/>
                        <a:pt x="2597" y="4797"/>
                        <a:pt x="1299" y="3499"/>
                      </a:cubicBezTo>
                      <a:cubicBezTo>
                        <a:pt x="0" y="2200"/>
                        <a:pt x="902" y="0"/>
                        <a:pt x="2741" y="0"/>
                      </a:cubicBezTo>
                      <a:cubicBezTo>
                        <a:pt x="3895" y="0"/>
                        <a:pt x="4797" y="902"/>
                        <a:pt x="4797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6091642" y="438283"/>
                  <a:ext cx="119950" cy="1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798" fill="none" extrusionOk="0">
                      <a:moveTo>
                        <a:pt x="4798" y="2056"/>
                      </a:moveTo>
                      <a:cubicBezTo>
                        <a:pt x="4798" y="3896"/>
                        <a:pt x="2598" y="4797"/>
                        <a:pt x="1299" y="3499"/>
                      </a:cubicBezTo>
                      <a:cubicBezTo>
                        <a:pt x="1" y="2236"/>
                        <a:pt x="903" y="0"/>
                        <a:pt x="2742" y="0"/>
                      </a:cubicBezTo>
                      <a:cubicBezTo>
                        <a:pt x="3896" y="0"/>
                        <a:pt x="4798" y="938"/>
                        <a:pt x="4798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688267" y="1712702"/>
                  <a:ext cx="119950" cy="1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798" fill="none" extrusionOk="0">
                      <a:moveTo>
                        <a:pt x="4798" y="2056"/>
                      </a:moveTo>
                      <a:cubicBezTo>
                        <a:pt x="4798" y="3896"/>
                        <a:pt x="2597" y="4797"/>
                        <a:pt x="1299" y="3499"/>
                      </a:cubicBezTo>
                      <a:cubicBezTo>
                        <a:pt x="1" y="2200"/>
                        <a:pt x="902" y="0"/>
                        <a:pt x="2742" y="0"/>
                      </a:cubicBezTo>
                      <a:cubicBezTo>
                        <a:pt x="3860" y="0"/>
                        <a:pt x="4798" y="902"/>
                        <a:pt x="4798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367700" y="995525"/>
                  <a:ext cx="119950" cy="1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834" fill="none" extrusionOk="0">
                      <a:moveTo>
                        <a:pt x="4798" y="2056"/>
                      </a:moveTo>
                      <a:cubicBezTo>
                        <a:pt x="4798" y="3896"/>
                        <a:pt x="2597" y="4833"/>
                        <a:pt x="1299" y="3535"/>
                      </a:cubicBezTo>
                      <a:cubicBezTo>
                        <a:pt x="1" y="2237"/>
                        <a:pt x="902" y="0"/>
                        <a:pt x="2742" y="0"/>
                      </a:cubicBezTo>
                      <a:cubicBezTo>
                        <a:pt x="3860" y="0"/>
                        <a:pt x="4798" y="938"/>
                        <a:pt x="4798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20632" y="524419"/>
                  <a:ext cx="119950" cy="1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798" fill="none" extrusionOk="0">
                      <a:moveTo>
                        <a:pt x="4797" y="2056"/>
                      </a:moveTo>
                      <a:cubicBezTo>
                        <a:pt x="4797" y="3896"/>
                        <a:pt x="2597" y="4797"/>
                        <a:pt x="1299" y="3535"/>
                      </a:cubicBezTo>
                      <a:cubicBezTo>
                        <a:pt x="0" y="2237"/>
                        <a:pt x="902" y="0"/>
                        <a:pt x="2741" y="0"/>
                      </a:cubicBezTo>
                      <a:cubicBezTo>
                        <a:pt x="3895" y="0"/>
                        <a:pt x="4797" y="938"/>
                        <a:pt x="4797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864107" y="4972825"/>
                  <a:ext cx="119950" cy="1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798" fill="none" extrusionOk="0">
                      <a:moveTo>
                        <a:pt x="4797" y="2056"/>
                      </a:moveTo>
                      <a:cubicBezTo>
                        <a:pt x="4797" y="3896"/>
                        <a:pt x="2597" y="4797"/>
                        <a:pt x="1299" y="3499"/>
                      </a:cubicBezTo>
                      <a:cubicBezTo>
                        <a:pt x="0" y="2237"/>
                        <a:pt x="902" y="0"/>
                        <a:pt x="2742" y="0"/>
                      </a:cubicBezTo>
                      <a:cubicBezTo>
                        <a:pt x="3860" y="0"/>
                        <a:pt x="4797" y="938"/>
                        <a:pt x="4797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4416364" y="5027836"/>
                  <a:ext cx="119950" cy="1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834" fill="none" extrusionOk="0">
                      <a:moveTo>
                        <a:pt x="4798" y="2056"/>
                      </a:moveTo>
                      <a:cubicBezTo>
                        <a:pt x="4798" y="3896"/>
                        <a:pt x="2598" y="4834"/>
                        <a:pt x="1299" y="3535"/>
                      </a:cubicBezTo>
                      <a:cubicBezTo>
                        <a:pt x="1" y="2237"/>
                        <a:pt x="902" y="1"/>
                        <a:pt x="2742" y="1"/>
                      </a:cubicBezTo>
                      <a:cubicBezTo>
                        <a:pt x="3860" y="1"/>
                        <a:pt x="4798" y="938"/>
                        <a:pt x="4798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8862425" y="3152654"/>
                  <a:ext cx="120850" cy="1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4" h="4798" fill="none" extrusionOk="0">
                      <a:moveTo>
                        <a:pt x="4834" y="2057"/>
                      </a:moveTo>
                      <a:cubicBezTo>
                        <a:pt x="4798" y="3896"/>
                        <a:pt x="2598" y="4798"/>
                        <a:pt x="1299" y="3536"/>
                      </a:cubicBezTo>
                      <a:cubicBezTo>
                        <a:pt x="1" y="2237"/>
                        <a:pt x="939" y="1"/>
                        <a:pt x="2778" y="1"/>
                      </a:cubicBezTo>
                      <a:cubicBezTo>
                        <a:pt x="3896" y="1"/>
                        <a:pt x="4834" y="939"/>
                        <a:pt x="4834" y="205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" name="Google Shape;47;p2"/>
              <p:cNvSpPr/>
              <p:nvPr/>
            </p:nvSpPr>
            <p:spPr>
              <a:xfrm>
                <a:off x="487799" y="2994425"/>
                <a:ext cx="102318" cy="102318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6024" fill="none" extrusionOk="0">
                    <a:moveTo>
                      <a:pt x="6024" y="2597"/>
                    </a:moveTo>
                    <a:cubicBezTo>
                      <a:pt x="6024" y="4869"/>
                      <a:pt x="3246" y="6024"/>
                      <a:pt x="1623" y="4401"/>
                    </a:cubicBezTo>
                    <a:cubicBezTo>
                      <a:pt x="0" y="2777"/>
                      <a:pt x="1154" y="0"/>
                      <a:pt x="3427" y="0"/>
                    </a:cubicBezTo>
                    <a:cubicBezTo>
                      <a:pt x="4869" y="0"/>
                      <a:pt x="6024" y="1154"/>
                      <a:pt x="6024" y="259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2"/>
            <p:cNvGrpSpPr/>
            <p:nvPr/>
          </p:nvGrpSpPr>
          <p:grpSpPr>
            <a:xfrm>
              <a:off x="578960" y="1025047"/>
              <a:ext cx="66568" cy="66568"/>
              <a:chOff x="4987125" y="4769950"/>
              <a:chExt cx="67650" cy="67650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5021375" y="4769950"/>
                <a:ext cx="2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06" fill="none" extrusionOk="0">
                    <a:moveTo>
                      <a:pt x="1" y="0"/>
                    </a:moveTo>
                    <a:lnTo>
                      <a:pt x="1" y="2705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4987125" y="4804200"/>
                <a:ext cx="67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1" fill="none" extrusionOk="0">
                    <a:moveTo>
                      <a:pt x="0" y="1"/>
                    </a:moveTo>
                    <a:lnTo>
                      <a:pt x="2705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1080900" y="905263"/>
            <a:ext cx="4646100" cy="24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1073778" y="3679300"/>
            <a:ext cx="3703500" cy="2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187731" y="-7"/>
            <a:ext cx="8781335" cy="4989523"/>
            <a:chOff x="187731" y="-7"/>
            <a:chExt cx="8781335" cy="4989523"/>
          </a:xfrm>
        </p:grpSpPr>
        <p:sp>
          <p:nvSpPr>
            <p:cNvPr id="55" name="Google Shape;55;p3"/>
            <p:cNvSpPr/>
            <p:nvPr/>
          </p:nvSpPr>
          <p:spPr>
            <a:xfrm rot="10800000">
              <a:off x="6351666" y="103329"/>
              <a:ext cx="25" cy="133111"/>
            </a:xfrm>
            <a:custGeom>
              <a:avLst/>
              <a:gdLst/>
              <a:ahLst/>
              <a:cxnLst/>
              <a:rect l="l" t="t" r="r" b="b"/>
              <a:pathLst>
                <a:path w="1" h="5411" fill="none" extrusionOk="0">
                  <a:moveTo>
                    <a:pt x="0" y="0"/>
                  </a:moveTo>
                  <a:lnTo>
                    <a:pt x="0" y="541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10800000">
              <a:off x="6285123" y="169872"/>
              <a:ext cx="133111" cy="25"/>
            </a:xfrm>
            <a:custGeom>
              <a:avLst/>
              <a:gdLst/>
              <a:ahLst/>
              <a:cxnLst/>
              <a:rect l="l" t="t" r="r" b="b"/>
              <a:pathLst>
                <a:path w="5411" h="1" fill="none" extrusionOk="0">
                  <a:moveTo>
                    <a:pt x="0" y="0"/>
                  </a:moveTo>
                  <a:lnTo>
                    <a:pt x="541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10800000">
              <a:off x="7062863" y="1200011"/>
              <a:ext cx="25" cy="133111"/>
            </a:xfrm>
            <a:custGeom>
              <a:avLst/>
              <a:gdLst/>
              <a:ahLst/>
              <a:cxnLst/>
              <a:rect l="l" t="t" r="r" b="b"/>
              <a:pathLst>
                <a:path w="1" h="5411" fill="none" extrusionOk="0">
                  <a:moveTo>
                    <a:pt x="1" y="1"/>
                  </a:moveTo>
                  <a:lnTo>
                    <a:pt x="1" y="541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rot="10800000">
              <a:off x="6996320" y="1266554"/>
              <a:ext cx="133111" cy="25"/>
            </a:xfrm>
            <a:custGeom>
              <a:avLst/>
              <a:gdLst/>
              <a:ahLst/>
              <a:cxnLst/>
              <a:rect l="l" t="t" r="r" b="b"/>
              <a:pathLst>
                <a:path w="5411" h="1" fill="none" extrusionOk="0">
                  <a:moveTo>
                    <a:pt x="1" y="1"/>
                  </a:moveTo>
                  <a:lnTo>
                    <a:pt x="541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rot="10800000">
              <a:off x="6079590" y="4804048"/>
              <a:ext cx="25" cy="133111"/>
            </a:xfrm>
            <a:custGeom>
              <a:avLst/>
              <a:gdLst/>
              <a:ahLst/>
              <a:cxnLst/>
              <a:rect l="l" t="t" r="r" b="b"/>
              <a:pathLst>
                <a:path w="1" h="5411" fill="none" extrusionOk="0">
                  <a:moveTo>
                    <a:pt x="1" y="0"/>
                  </a:moveTo>
                  <a:lnTo>
                    <a:pt x="1" y="541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 rot="10800000">
              <a:off x="6013047" y="4870591"/>
              <a:ext cx="133111" cy="25"/>
            </a:xfrm>
            <a:custGeom>
              <a:avLst/>
              <a:gdLst/>
              <a:ahLst/>
              <a:cxnLst/>
              <a:rect l="l" t="t" r="r" b="b"/>
              <a:pathLst>
                <a:path w="5411" h="1" fill="none" extrusionOk="0">
                  <a:moveTo>
                    <a:pt x="1" y="0"/>
                  </a:moveTo>
                  <a:lnTo>
                    <a:pt x="541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rot="10800000">
              <a:off x="1815464" y="-7"/>
              <a:ext cx="25" cy="133111"/>
            </a:xfrm>
            <a:custGeom>
              <a:avLst/>
              <a:gdLst/>
              <a:ahLst/>
              <a:cxnLst/>
              <a:rect l="l" t="t" r="r" b="b"/>
              <a:pathLst>
                <a:path w="1" h="5411" fill="none" extrusionOk="0">
                  <a:moveTo>
                    <a:pt x="0" y="1"/>
                  </a:moveTo>
                  <a:lnTo>
                    <a:pt x="0" y="541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rot="10800000">
              <a:off x="1748921" y="66536"/>
              <a:ext cx="133111" cy="25"/>
            </a:xfrm>
            <a:custGeom>
              <a:avLst/>
              <a:gdLst/>
              <a:ahLst/>
              <a:cxnLst/>
              <a:rect l="l" t="t" r="r" b="b"/>
              <a:pathLst>
                <a:path w="5411" h="1" fill="none" extrusionOk="0">
                  <a:moveTo>
                    <a:pt x="0" y="1"/>
                  </a:moveTo>
                  <a:lnTo>
                    <a:pt x="541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10800000">
              <a:off x="2341630" y="4567985"/>
              <a:ext cx="25" cy="67453"/>
            </a:xfrm>
            <a:custGeom>
              <a:avLst/>
              <a:gdLst/>
              <a:ahLst/>
              <a:cxnLst/>
              <a:rect l="l" t="t" r="r" b="b"/>
              <a:pathLst>
                <a:path w="1" h="2742" fill="none" extrusionOk="0">
                  <a:moveTo>
                    <a:pt x="1" y="1"/>
                  </a:moveTo>
                  <a:lnTo>
                    <a:pt x="1" y="274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10800000">
              <a:off x="2308789" y="4601687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0" y="0"/>
                  </a:moveTo>
                  <a:lnTo>
                    <a:pt x="270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10800000">
              <a:off x="378914" y="695179"/>
              <a:ext cx="25" cy="66568"/>
            </a:xfrm>
            <a:custGeom>
              <a:avLst/>
              <a:gdLst/>
              <a:ahLst/>
              <a:cxnLst/>
              <a:rect l="l" t="t" r="r" b="b"/>
              <a:pathLst>
                <a:path w="1" h="2706" fill="none" extrusionOk="0">
                  <a:moveTo>
                    <a:pt x="1" y="0"/>
                  </a:moveTo>
                  <a:lnTo>
                    <a:pt x="1" y="27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>
              <a:off x="345187" y="728906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0" y="1"/>
                  </a:moveTo>
                  <a:lnTo>
                    <a:pt x="270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10800000">
              <a:off x="4595185" y="568936"/>
              <a:ext cx="25" cy="66568"/>
            </a:xfrm>
            <a:custGeom>
              <a:avLst/>
              <a:gdLst/>
              <a:ahLst/>
              <a:cxnLst/>
              <a:rect l="l" t="t" r="r" b="b"/>
              <a:pathLst>
                <a:path w="1" h="2706" fill="none" extrusionOk="0">
                  <a:moveTo>
                    <a:pt x="1" y="0"/>
                  </a:moveTo>
                  <a:lnTo>
                    <a:pt x="1" y="27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0800000">
              <a:off x="4562344" y="601777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0" y="1"/>
                  </a:moveTo>
                  <a:lnTo>
                    <a:pt x="270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10800000">
              <a:off x="4710677" y="4716149"/>
              <a:ext cx="25" cy="66568"/>
            </a:xfrm>
            <a:custGeom>
              <a:avLst/>
              <a:gdLst/>
              <a:ahLst/>
              <a:cxnLst/>
              <a:rect l="l" t="t" r="r" b="b"/>
              <a:pathLst>
                <a:path w="1" h="2706" fill="none" extrusionOk="0">
                  <a:moveTo>
                    <a:pt x="1" y="0"/>
                  </a:moveTo>
                  <a:lnTo>
                    <a:pt x="1" y="27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10800000">
              <a:off x="4677836" y="4749876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0" y="1"/>
                  </a:moveTo>
                  <a:lnTo>
                    <a:pt x="270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10800000">
              <a:off x="8456965" y="248386"/>
              <a:ext cx="25" cy="66568"/>
            </a:xfrm>
            <a:custGeom>
              <a:avLst/>
              <a:gdLst/>
              <a:ahLst/>
              <a:cxnLst/>
              <a:rect l="l" t="t" r="r" b="b"/>
              <a:pathLst>
                <a:path w="1" h="2706" fill="none" extrusionOk="0">
                  <a:moveTo>
                    <a:pt x="0" y="0"/>
                  </a:moveTo>
                  <a:lnTo>
                    <a:pt x="0" y="27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8424148" y="282113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1" y="1"/>
                  </a:moveTo>
                  <a:lnTo>
                    <a:pt x="270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10800000">
              <a:off x="5140912" y="1200007"/>
              <a:ext cx="25" cy="66568"/>
            </a:xfrm>
            <a:custGeom>
              <a:avLst/>
              <a:gdLst/>
              <a:ahLst/>
              <a:cxnLst/>
              <a:rect l="l" t="t" r="r" b="b"/>
              <a:pathLst>
                <a:path w="1" h="2706" fill="none" extrusionOk="0">
                  <a:moveTo>
                    <a:pt x="0" y="0"/>
                  </a:moveTo>
                  <a:lnTo>
                    <a:pt x="0" y="27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10800000">
              <a:off x="5107210" y="1232848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1" y="1"/>
                  </a:moveTo>
                  <a:lnTo>
                    <a:pt x="270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10800000">
              <a:off x="8746400" y="901675"/>
              <a:ext cx="25" cy="92299"/>
            </a:xfrm>
            <a:custGeom>
              <a:avLst/>
              <a:gdLst/>
              <a:ahLst/>
              <a:cxnLst/>
              <a:rect l="l" t="t" r="r" b="b"/>
              <a:pathLst>
                <a:path w="1" h="3752" fill="none" extrusionOk="0">
                  <a:moveTo>
                    <a:pt x="1" y="0"/>
                  </a:moveTo>
                  <a:lnTo>
                    <a:pt x="1" y="375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10800000">
              <a:off x="8700251" y="947824"/>
              <a:ext cx="92299" cy="25"/>
            </a:xfrm>
            <a:custGeom>
              <a:avLst/>
              <a:gdLst/>
              <a:ahLst/>
              <a:cxnLst/>
              <a:rect l="l" t="t" r="r" b="b"/>
              <a:pathLst>
                <a:path w="3752" h="1" fill="none" extrusionOk="0">
                  <a:moveTo>
                    <a:pt x="0" y="1"/>
                  </a:moveTo>
                  <a:lnTo>
                    <a:pt x="375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10800000">
              <a:off x="233856" y="4703739"/>
              <a:ext cx="25" cy="92299"/>
            </a:xfrm>
            <a:custGeom>
              <a:avLst/>
              <a:gdLst/>
              <a:ahLst/>
              <a:cxnLst/>
              <a:rect l="l" t="t" r="r" b="b"/>
              <a:pathLst>
                <a:path w="1" h="3752" fill="none" extrusionOk="0">
                  <a:moveTo>
                    <a:pt x="0" y="0"/>
                  </a:moveTo>
                  <a:lnTo>
                    <a:pt x="0" y="375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10800000">
              <a:off x="187731" y="4749889"/>
              <a:ext cx="92299" cy="25"/>
            </a:xfrm>
            <a:custGeom>
              <a:avLst/>
              <a:gdLst/>
              <a:ahLst/>
              <a:cxnLst/>
              <a:rect l="l" t="t" r="r" b="b"/>
              <a:pathLst>
                <a:path w="3752" h="1" fill="none" extrusionOk="0">
                  <a:moveTo>
                    <a:pt x="1" y="1"/>
                  </a:moveTo>
                  <a:lnTo>
                    <a:pt x="375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10800000">
              <a:off x="8045758" y="1548802"/>
              <a:ext cx="126911" cy="126911"/>
            </a:xfrm>
            <a:custGeom>
              <a:avLst/>
              <a:gdLst/>
              <a:ahLst/>
              <a:cxnLst/>
              <a:rect l="l" t="t" r="r" b="b"/>
              <a:pathLst>
                <a:path w="5159" h="5159" fill="none" extrusionOk="0">
                  <a:moveTo>
                    <a:pt x="5158" y="2562"/>
                  </a:moveTo>
                  <a:cubicBezTo>
                    <a:pt x="5158" y="4004"/>
                    <a:pt x="4004" y="5158"/>
                    <a:pt x="2598" y="5158"/>
                  </a:cubicBezTo>
                  <a:cubicBezTo>
                    <a:pt x="1155" y="5158"/>
                    <a:pt x="1" y="4004"/>
                    <a:pt x="1" y="2562"/>
                  </a:cubicBezTo>
                  <a:cubicBezTo>
                    <a:pt x="1" y="1155"/>
                    <a:pt x="1155" y="1"/>
                    <a:pt x="2598" y="1"/>
                  </a:cubicBezTo>
                  <a:cubicBezTo>
                    <a:pt x="4004" y="1"/>
                    <a:pt x="5158" y="1155"/>
                    <a:pt x="5158" y="2562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8746419" y="2405828"/>
              <a:ext cx="73779" cy="73749"/>
            </a:xfrm>
            <a:custGeom>
              <a:avLst/>
              <a:gdLst/>
              <a:ahLst/>
              <a:cxnLst/>
              <a:rect l="l" t="t" r="r" b="b"/>
              <a:pathLst>
                <a:path w="6024" h="6024" fill="none" extrusionOk="0">
                  <a:moveTo>
                    <a:pt x="6024" y="2597"/>
                  </a:moveTo>
                  <a:cubicBezTo>
                    <a:pt x="6024" y="4869"/>
                    <a:pt x="3246" y="6024"/>
                    <a:pt x="1623" y="4401"/>
                  </a:cubicBezTo>
                  <a:cubicBezTo>
                    <a:pt x="0" y="2777"/>
                    <a:pt x="1154" y="0"/>
                    <a:pt x="3427" y="0"/>
                  </a:cubicBezTo>
                  <a:cubicBezTo>
                    <a:pt x="4869" y="0"/>
                    <a:pt x="6024" y="1154"/>
                    <a:pt x="6024" y="259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10800000">
              <a:off x="2818643" y="391314"/>
              <a:ext cx="148190" cy="148190"/>
            </a:xfrm>
            <a:custGeom>
              <a:avLst/>
              <a:gdLst/>
              <a:ahLst/>
              <a:cxnLst/>
              <a:rect l="l" t="t" r="r" b="b"/>
              <a:pathLst>
                <a:path w="6024" h="6024" fill="none" extrusionOk="0">
                  <a:moveTo>
                    <a:pt x="6023" y="2597"/>
                  </a:moveTo>
                  <a:cubicBezTo>
                    <a:pt x="6023" y="4869"/>
                    <a:pt x="3246" y="6024"/>
                    <a:pt x="1623" y="4401"/>
                  </a:cubicBezTo>
                  <a:cubicBezTo>
                    <a:pt x="0" y="2777"/>
                    <a:pt x="1154" y="0"/>
                    <a:pt x="3426" y="0"/>
                  </a:cubicBezTo>
                  <a:cubicBezTo>
                    <a:pt x="4869" y="0"/>
                    <a:pt x="6023" y="1154"/>
                    <a:pt x="6023" y="259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10800000">
              <a:off x="1235403" y="469042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4798" h="4798" fill="none" extrusionOk="0">
                  <a:moveTo>
                    <a:pt x="4797" y="2056"/>
                  </a:moveTo>
                  <a:cubicBezTo>
                    <a:pt x="4797" y="3860"/>
                    <a:pt x="2597" y="4797"/>
                    <a:pt x="1299" y="3499"/>
                  </a:cubicBezTo>
                  <a:cubicBezTo>
                    <a:pt x="0" y="2200"/>
                    <a:pt x="902" y="0"/>
                    <a:pt x="2741" y="0"/>
                  </a:cubicBezTo>
                  <a:cubicBezTo>
                    <a:pt x="3895" y="0"/>
                    <a:pt x="4797" y="902"/>
                    <a:pt x="4797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10800000">
              <a:off x="3423811" y="462743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4798" h="4798" fill="none" extrusionOk="0">
                  <a:moveTo>
                    <a:pt x="4798" y="2056"/>
                  </a:moveTo>
                  <a:cubicBezTo>
                    <a:pt x="4798" y="3896"/>
                    <a:pt x="2598" y="4797"/>
                    <a:pt x="1299" y="3499"/>
                  </a:cubicBezTo>
                  <a:cubicBezTo>
                    <a:pt x="1" y="2236"/>
                    <a:pt x="903" y="0"/>
                    <a:pt x="2742" y="0"/>
                  </a:cubicBezTo>
                  <a:cubicBezTo>
                    <a:pt x="3896" y="0"/>
                    <a:pt x="4798" y="938"/>
                    <a:pt x="4798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10800000">
              <a:off x="411758" y="3373405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4798" h="4798" fill="none" extrusionOk="0">
                  <a:moveTo>
                    <a:pt x="4798" y="2056"/>
                  </a:moveTo>
                  <a:cubicBezTo>
                    <a:pt x="4798" y="3896"/>
                    <a:pt x="2597" y="4797"/>
                    <a:pt x="1299" y="3499"/>
                  </a:cubicBezTo>
                  <a:cubicBezTo>
                    <a:pt x="1" y="2200"/>
                    <a:pt x="902" y="0"/>
                    <a:pt x="2742" y="0"/>
                  </a:cubicBezTo>
                  <a:cubicBezTo>
                    <a:pt x="3860" y="0"/>
                    <a:pt x="4798" y="902"/>
                    <a:pt x="4798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10800000">
              <a:off x="5081895" y="2569397"/>
              <a:ext cx="118031" cy="118916"/>
            </a:xfrm>
            <a:custGeom>
              <a:avLst/>
              <a:gdLst/>
              <a:ahLst/>
              <a:cxnLst/>
              <a:rect l="l" t="t" r="r" b="b"/>
              <a:pathLst>
                <a:path w="4798" h="4834" fill="none" extrusionOk="0">
                  <a:moveTo>
                    <a:pt x="4798" y="2056"/>
                  </a:moveTo>
                  <a:cubicBezTo>
                    <a:pt x="4798" y="3896"/>
                    <a:pt x="2597" y="4833"/>
                    <a:pt x="1299" y="3535"/>
                  </a:cubicBezTo>
                  <a:cubicBezTo>
                    <a:pt x="1" y="2237"/>
                    <a:pt x="902" y="0"/>
                    <a:pt x="2742" y="0"/>
                  </a:cubicBezTo>
                  <a:cubicBezTo>
                    <a:pt x="3860" y="0"/>
                    <a:pt x="4798" y="938"/>
                    <a:pt x="4798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10800000">
              <a:off x="8123473" y="3714825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4798" h="4798" fill="none" extrusionOk="0">
                  <a:moveTo>
                    <a:pt x="4797" y="2056"/>
                  </a:moveTo>
                  <a:cubicBezTo>
                    <a:pt x="4797" y="3896"/>
                    <a:pt x="2597" y="4797"/>
                    <a:pt x="1299" y="3535"/>
                  </a:cubicBezTo>
                  <a:cubicBezTo>
                    <a:pt x="0" y="2237"/>
                    <a:pt x="902" y="0"/>
                    <a:pt x="2741" y="0"/>
                  </a:cubicBezTo>
                  <a:cubicBezTo>
                    <a:pt x="3895" y="0"/>
                    <a:pt x="4797" y="938"/>
                    <a:pt x="4797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10800000">
              <a:off x="5900931" y="85124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4798" h="4798" fill="none" extrusionOk="0">
                  <a:moveTo>
                    <a:pt x="4797" y="2056"/>
                  </a:moveTo>
                  <a:cubicBezTo>
                    <a:pt x="4797" y="3896"/>
                    <a:pt x="2597" y="4797"/>
                    <a:pt x="1299" y="3499"/>
                  </a:cubicBezTo>
                  <a:cubicBezTo>
                    <a:pt x="0" y="2237"/>
                    <a:pt x="902" y="0"/>
                    <a:pt x="2742" y="0"/>
                  </a:cubicBezTo>
                  <a:cubicBezTo>
                    <a:pt x="3860" y="0"/>
                    <a:pt x="4797" y="938"/>
                    <a:pt x="4797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10800000">
              <a:off x="4615311" y="110428"/>
              <a:ext cx="118031" cy="118916"/>
            </a:xfrm>
            <a:custGeom>
              <a:avLst/>
              <a:gdLst/>
              <a:ahLst/>
              <a:cxnLst/>
              <a:rect l="l" t="t" r="r" b="b"/>
              <a:pathLst>
                <a:path w="4798" h="4834" fill="none" extrusionOk="0">
                  <a:moveTo>
                    <a:pt x="4798" y="2056"/>
                  </a:moveTo>
                  <a:cubicBezTo>
                    <a:pt x="4798" y="3896"/>
                    <a:pt x="2598" y="4834"/>
                    <a:pt x="1299" y="3535"/>
                  </a:cubicBezTo>
                  <a:cubicBezTo>
                    <a:pt x="1" y="2237"/>
                    <a:pt x="902" y="1"/>
                    <a:pt x="2742" y="1"/>
                  </a:cubicBezTo>
                  <a:cubicBezTo>
                    <a:pt x="3860" y="1"/>
                    <a:pt x="4798" y="938"/>
                    <a:pt x="4798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10800000">
              <a:off x="239501" y="1956492"/>
              <a:ext cx="118916" cy="118031"/>
            </a:xfrm>
            <a:custGeom>
              <a:avLst/>
              <a:gdLst/>
              <a:ahLst/>
              <a:cxnLst/>
              <a:rect l="l" t="t" r="r" b="b"/>
              <a:pathLst>
                <a:path w="4834" h="4798" fill="none" extrusionOk="0">
                  <a:moveTo>
                    <a:pt x="4834" y="2057"/>
                  </a:moveTo>
                  <a:cubicBezTo>
                    <a:pt x="4798" y="3896"/>
                    <a:pt x="2598" y="4798"/>
                    <a:pt x="1299" y="3536"/>
                  </a:cubicBezTo>
                  <a:cubicBezTo>
                    <a:pt x="1" y="2237"/>
                    <a:pt x="939" y="1"/>
                    <a:pt x="2778" y="1"/>
                  </a:cubicBezTo>
                  <a:cubicBezTo>
                    <a:pt x="3896" y="1"/>
                    <a:pt x="4834" y="939"/>
                    <a:pt x="4834" y="205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10800000">
              <a:off x="7566430" y="488346"/>
              <a:ext cx="102318" cy="102318"/>
            </a:xfrm>
            <a:custGeom>
              <a:avLst/>
              <a:gdLst/>
              <a:ahLst/>
              <a:cxnLst/>
              <a:rect l="l" t="t" r="r" b="b"/>
              <a:pathLst>
                <a:path w="6024" h="6024" fill="none" extrusionOk="0">
                  <a:moveTo>
                    <a:pt x="6024" y="2597"/>
                  </a:moveTo>
                  <a:cubicBezTo>
                    <a:pt x="6024" y="4869"/>
                    <a:pt x="3246" y="6024"/>
                    <a:pt x="1623" y="4401"/>
                  </a:cubicBezTo>
                  <a:cubicBezTo>
                    <a:pt x="0" y="2777"/>
                    <a:pt x="1154" y="0"/>
                    <a:pt x="3427" y="0"/>
                  </a:cubicBezTo>
                  <a:cubicBezTo>
                    <a:pt x="4869" y="0"/>
                    <a:pt x="6024" y="1154"/>
                    <a:pt x="6024" y="2597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91;p3"/>
            <p:cNvGrpSpPr/>
            <p:nvPr/>
          </p:nvGrpSpPr>
          <p:grpSpPr>
            <a:xfrm rot="10800000">
              <a:off x="8524744" y="3083536"/>
              <a:ext cx="66568" cy="66568"/>
              <a:chOff x="4987125" y="4769950"/>
              <a:chExt cx="67650" cy="6765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021375" y="4769950"/>
                <a:ext cx="2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06" fill="none" extrusionOk="0">
                    <a:moveTo>
                      <a:pt x="1" y="0"/>
                    </a:moveTo>
                    <a:lnTo>
                      <a:pt x="1" y="2705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4987125" y="4804200"/>
                <a:ext cx="67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1" fill="none" extrusionOk="0">
                    <a:moveTo>
                      <a:pt x="0" y="1"/>
                    </a:moveTo>
                    <a:lnTo>
                      <a:pt x="2705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3"/>
            <p:cNvSpPr/>
            <p:nvPr/>
          </p:nvSpPr>
          <p:spPr>
            <a:xfrm>
              <a:off x="8936201" y="4912865"/>
              <a:ext cx="25" cy="66568"/>
            </a:xfrm>
            <a:custGeom>
              <a:avLst/>
              <a:gdLst/>
              <a:ahLst/>
              <a:cxnLst/>
              <a:rect l="l" t="t" r="r" b="b"/>
              <a:pathLst>
                <a:path w="1" h="2706" fill="none" extrusionOk="0">
                  <a:moveTo>
                    <a:pt x="1" y="0"/>
                  </a:moveTo>
                  <a:lnTo>
                    <a:pt x="1" y="27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902499" y="4946567"/>
              <a:ext cx="66568" cy="25"/>
            </a:xfrm>
            <a:custGeom>
              <a:avLst/>
              <a:gdLst/>
              <a:ahLst/>
              <a:cxnLst/>
              <a:rect l="l" t="t" r="r" b="b"/>
              <a:pathLst>
                <a:path w="2706" h="1" fill="none" extrusionOk="0">
                  <a:moveTo>
                    <a:pt x="0" y="1"/>
                  </a:moveTo>
                  <a:lnTo>
                    <a:pt x="270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558569" y="4870600"/>
              <a:ext cx="118031" cy="118916"/>
            </a:xfrm>
            <a:custGeom>
              <a:avLst/>
              <a:gdLst/>
              <a:ahLst/>
              <a:cxnLst/>
              <a:rect l="l" t="t" r="r" b="b"/>
              <a:pathLst>
                <a:path w="4798" h="4834" fill="none" extrusionOk="0">
                  <a:moveTo>
                    <a:pt x="4798" y="2056"/>
                  </a:moveTo>
                  <a:cubicBezTo>
                    <a:pt x="4798" y="3896"/>
                    <a:pt x="2598" y="4834"/>
                    <a:pt x="1299" y="3535"/>
                  </a:cubicBezTo>
                  <a:cubicBezTo>
                    <a:pt x="1" y="2237"/>
                    <a:pt x="902" y="1"/>
                    <a:pt x="2742" y="1"/>
                  </a:cubicBezTo>
                  <a:cubicBezTo>
                    <a:pt x="3860" y="1"/>
                    <a:pt x="4798" y="938"/>
                    <a:pt x="4798" y="2056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876550" y="3440038"/>
            <a:ext cx="36906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title" idx="2" hasCustomPrompt="1"/>
          </p:nvPr>
        </p:nvSpPr>
        <p:spPr>
          <a:xfrm>
            <a:off x="1717150" y="1066013"/>
            <a:ext cx="20094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3"/>
          <p:cNvSpPr txBox="1">
            <a:spLocks noGrp="1"/>
          </p:cNvSpPr>
          <p:nvPr>
            <p:ph type="subTitle" idx="1"/>
          </p:nvPr>
        </p:nvSpPr>
        <p:spPr>
          <a:xfrm>
            <a:off x="1199950" y="4085780"/>
            <a:ext cx="3043800" cy="2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8"/>
          <p:cNvGrpSpPr/>
          <p:nvPr/>
        </p:nvGrpSpPr>
        <p:grpSpPr>
          <a:xfrm>
            <a:off x="146006" y="81543"/>
            <a:ext cx="8912665" cy="4973647"/>
            <a:chOff x="146006" y="81543"/>
            <a:chExt cx="8912665" cy="4973647"/>
          </a:xfrm>
        </p:grpSpPr>
        <p:grpSp>
          <p:nvGrpSpPr>
            <p:cNvPr id="285" name="Google Shape;285;p8"/>
            <p:cNvGrpSpPr/>
            <p:nvPr/>
          </p:nvGrpSpPr>
          <p:grpSpPr>
            <a:xfrm flipH="1">
              <a:off x="146006" y="81543"/>
              <a:ext cx="8912665" cy="4973647"/>
              <a:chOff x="187731" y="81543"/>
              <a:chExt cx="8912665" cy="4973647"/>
            </a:xfrm>
          </p:grpSpPr>
          <p:grpSp>
            <p:nvGrpSpPr>
              <p:cNvPr id="286" name="Google Shape;286;p8"/>
              <p:cNvGrpSpPr/>
              <p:nvPr/>
            </p:nvGrpSpPr>
            <p:grpSpPr>
              <a:xfrm rot="10800000" flipH="1">
                <a:off x="187731" y="81543"/>
                <a:ext cx="8912665" cy="4973647"/>
                <a:chOff x="187731" y="81543"/>
                <a:chExt cx="8912665" cy="4973647"/>
              </a:xfrm>
            </p:grpSpPr>
            <p:grpSp>
              <p:nvGrpSpPr>
                <p:cNvPr id="287" name="Google Shape;287;p8"/>
                <p:cNvGrpSpPr/>
                <p:nvPr/>
              </p:nvGrpSpPr>
              <p:grpSpPr>
                <a:xfrm flipH="1">
                  <a:off x="187731" y="81543"/>
                  <a:ext cx="8912665" cy="4973647"/>
                  <a:chOff x="69719" y="81543"/>
                  <a:chExt cx="8912665" cy="4973647"/>
                </a:xfrm>
              </p:grpSpPr>
              <p:sp>
                <p:nvSpPr>
                  <p:cNvPr id="288" name="Google Shape;288;p8"/>
                  <p:cNvSpPr/>
                  <p:nvPr/>
                </p:nvSpPr>
                <p:spPr>
                  <a:xfrm rot="10800000" flipH="1">
                    <a:off x="2805107" y="103329"/>
                    <a:ext cx="25" cy="133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5411" fill="none" extrusionOk="0">
                        <a:moveTo>
                          <a:pt x="0" y="0"/>
                        </a:moveTo>
                        <a:lnTo>
                          <a:pt x="0" y="541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" name="Google Shape;289;p8"/>
                  <p:cNvSpPr/>
                  <p:nvPr/>
                </p:nvSpPr>
                <p:spPr>
                  <a:xfrm rot="10800000" flipH="1">
                    <a:off x="2738564" y="169872"/>
                    <a:ext cx="133111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1" h="1" fill="none" extrusionOk="0">
                        <a:moveTo>
                          <a:pt x="0" y="0"/>
                        </a:moveTo>
                        <a:lnTo>
                          <a:pt x="541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8"/>
                  <p:cNvSpPr/>
                  <p:nvPr/>
                </p:nvSpPr>
                <p:spPr>
                  <a:xfrm rot="5400000" flipH="1">
                    <a:off x="6452510" y="3915195"/>
                    <a:ext cx="25" cy="133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5411" fill="none" extrusionOk="0">
                        <a:moveTo>
                          <a:pt x="1" y="1"/>
                        </a:moveTo>
                        <a:lnTo>
                          <a:pt x="1" y="541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8"/>
                  <p:cNvSpPr/>
                  <p:nvPr/>
                </p:nvSpPr>
                <p:spPr>
                  <a:xfrm rot="5400000" flipH="1">
                    <a:off x="6385967" y="3981738"/>
                    <a:ext cx="133111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1" h="1" fill="none" extrusionOk="0">
                        <a:moveTo>
                          <a:pt x="1" y="1"/>
                        </a:moveTo>
                        <a:lnTo>
                          <a:pt x="541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8"/>
                  <p:cNvSpPr/>
                  <p:nvPr/>
                </p:nvSpPr>
                <p:spPr>
                  <a:xfrm rot="10800000" flipH="1">
                    <a:off x="3077182" y="4804048"/>
                    <a:ext cx="25" cy="133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5411" fill="none" extrusionOk="0">
                        <a:moveTo>
                          <a:pt x="1" y="0"/>
                        </a:moveTo>
                        <a:lnTo>
                          <a:pt x="1" y="541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8"/>
                  <p:cNvSpPr/>
                  <p:nvPr/>
                </p:nvSpPr>
                <p:spPr>
                  <a:xfrm rot="10800000" flipH="1">
                    <a:off x="3010639" y="4870591"/>
                    <a:ext cx="133111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1" h="1" fill="none" extrusionOk="0">
                        <a:moveTo>
                          <a:pt x="1" y="0"/>
                        </a:moveTo>
                        <a:lnTo>
                          <a:pt x="541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294;p8"/>
                  <p:cNvSpPr/>
                  <p:nvPr/>
                </p:nvSpPr>
                <p:spPr>
                  <a:xfrm rot="10800000" flipH="1">
                    <a:off x="6476234" y="81543"/>
                    <a:ext cx="25" cy="133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5411" fill="none" extrusionOk="0">
                        <a:moveTo>
                          <a:pt x="0" y="1"/>
                        </a:moveTo>
                        <a:lnTo>
                          <a:pt x="0" y="541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" name="Google Shape;295;p8"/>
                  <p:cNvSpPr/>
                  <p:nvPr/>
                </p:nvSpPr>
                <p:spPr>
                  <a:xfrm rot="10800000" flipH="1">
                    <a:off x="6409691" y="148086"/>
                    <a:ext cx="133111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1" h="1" fill="none" extrusionOk="0">
                        <a:moveTo>
                          <a:pt x="0" y="1"/>
                        </a:moveTo>
                        <a:lnTo>
                          <a:pt x="5410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296;p8"/>
                  <p:cNvSpPr/>
                  <p:nvPr/>
                </p:nvSpPr>
                <p:spPr>
                  <a:xfrm rot="10800000" flipH="1">
                    <a:off x="7119943" y="4872785"/>
                    <a:ext cx="25" cy="674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42" fill="none" extrusionOk="0">
                        <a:moveTo>
                          <a:pt x="1" y="1"/>
                        </a:moveTo>
                        <a:lnTo>
                          <a:pt x="1" y="2742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97;p8"/>
                  <p:cNvSpPr/>
                  <p:nvPr/>
                </p:nvSpPr>
                <p:spPr>
                  <a:xfrm rot="10800000" flipH="1">
                    <a:off x="7086241" y="4906487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0" y="0"/>
                        </a:moveTo>
                        <a:lnTo>
                          <a:pt x="2705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298;p8"/>
                  <p:cNvSpPr/>
                  <p:nvPr/>
                </p:nvSpPr>
                <p:spPr>
                  <a:xfrm rot="10800000" flipH="1">
                    <a:off x="8777859" y="695179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1" y="0"/>
                        </a:moveTo>
                        <a:lnTo>
                          <a:pt x="1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299;p8"/>
                  <p:cNvSpPr/>
                  <p:nvPr/>
                </p:nvSpPr>
                <p:spPr>
                  <a:xfrm rot="10800000" flipH="1">
                    <a:off x="8745042" y="728906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0" y="1"/>
                        </a:moveTo>
                        <a:lnTo>
                          <a:pt x="2705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300;p8"/>
                  <p:cNvSpPr/>
                  <p:nvPr/>
                </p:nvSpPr>
                <p:spPr>
                  <a:xfrm rot="10800000" flipH="1">
                    <a:off x="7609587" y="264136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1" y="0"/>
                        </a:moveTo>
                        <a:lnTo>
                          <a:pt x="1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" name="Google Shape;301;p8"/>
                  <p:cNvSpPr/>
                  <p:nvPr/>
                </p:nvSpPr>
                <p:spPr>
                  <a:xfrm rot="10800000" flipH="1">
                    <a:off x="7575885" y="296977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0" y="1"/>
                        </a:moveTo>
                        <a:lnTo>
                          <a:pt x="2705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" name="Google Shape;302;p8"/>
                  <p:cNvSpPr/>
                  <p:nvPr/>
                </p:nvSpPr>
                <p:spPr>
                  <a:xfrm rot="10800000" flipH="1">
                    <a:off x="4446096" y="4716149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1" y="0"/>
                        </a:moveTo>
                        <a:lnTo>
                          <a:pt x="1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" name="Google Shape;303;p8"/>
                  <p:cNvSpPr/>
                  <p:nvPr/>
                </p:nvSpPr>
                <p:spPr>
                  <a:xfrm rot="10800000" flipH="1">
                    <a:off x="4412394" y="4749876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0" y="1"/>
                        </a:moveTo>
                        <a:lnTo>
                          <a:pt x="2705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8"/>
                  <p:cNvSpPr/>
                  <p:nvPr/>
                </p:nvSpPr>
                <p:spPr>
                  <a:xfrm rot="10800000" flipH="1">
                    <a:off x="699808" y="248386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0" y="0"/>
                        </a:moveTo>
                        <a:lnTo>
                          <a:pt x="0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8"/>
                  <p:cNvSpPr/>
                  <p:nvPr/>
                </p:nvSpPr>
                <p:spPr>
                  <a:xfrm rot="10800000" flipH="1">
                    <a:off x="666081" y="282113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1" y="1"/>
                        </a:moveTo>
                        <a:lnTo>
                          <a:pt x="2706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8"/>
                  <p:cNvSpPr/>
                  <p:nvPr/>
                </p:nvSpPr>
                <p:spPr>
                  <a:xfrm rot="10800000" flipH="1">
                    <a:off x="8740260" y="1504807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0" y="0"/>
                        </a:moveTo>
                        <a:lnTo>
                          <a:pt x="0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8"/>
                  <p:cNvSpPr/>
                  <p:nvPr/>
                </p:nvSpPr>
                <p:spPr>
                  <a:xfrm rot="10800000" flipH="1">
                    <a:off x="8707419" y="1537648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1" y="1"/>
                        </a:moveTo>
                        <a:lnTo>
                          <a:pt x="2706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" name="Google Shape;308;p8"/>
                  <p:cNvSpPr/>
                  <p:nvPr/>
                </p:nvSpPr>
                <p:spPr>
                  <a:xfrm rot="10800000" flipH="1">
                    <a:off x="410373" y="901675"/>
                    <a:ext cx="25" cy="92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752" fill="none" extrusionOk="0">
                        <a:moveTo>
                          <a:pt x="1" y="0"/>
                        </a:moveTo>
                        <a:lnTo>
                          <a:pt x="1" y="375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" name="Google Shape;309;p8"/>
                  <p:cNvSpPr/>
                  <p:nvPr/>
                </p:nvSpPr>
                <p:spPr>
                  <a:xfrm rot="10800000" flipH="1">
                    <a:off x="364248" y="947824"/>
                    <a:ext cx="92299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52" h="1" fill="none" extrusionOk="0">
                        <a:moveTo>
                          <a:pt x="0" y="1"/>
                        </a:moveTo>
                        <a:lnTo>
                          <a:pt x="375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" name="Google Shape;310;p8"/>
                  <p:cNvSpPr/>
                  <p:nvPr/>
                </p:nvSpPr>
                <p:spPr>
                  <a:xfrm rot="10800000" flipH="1">
                    <a:off x="8922917" y="4703739"/>
                    <a:ext cx="25" cy="92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752" fill="none" extrusionOk="0">
                        <a:moveTo>
                          <a:pt x="0" y="0"/>
                        </a:moveTo>
                        <a:lnTo>
                          <a:pt x="0" y="375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" name="Google Shape;311;p8"/>
                  <p:cNvSpPr/>
                  <p:nvPr/>
                </p:nvSpPr>
                <p:spPr>
                  <a:xfrm rot="10800000" flipH="1">
                    <a:off x="8876767" y="4749889"/>
                    <a:ext cx="92299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52" h="1" fill="none" extrusionOk="0">
                        <a:moveTo>
                          <a:pt x="1" y="1"/>
                        </a:moveTo>
                        <a:lnTo>
                          <a:pt x="3752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" name="Google Shape;312;p8"/>
                  <p:cNvSpPr/>
                  <p:nvPr/>
                </p:nvSpPr>
                <p:spPr>
                  <a:xfrm flipH="1">
                    <a:off x="7562508" y="983601"/>
                    <a:ext cx="94203" cy="941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59" h="5159" fill="none" extrusionOk="0">
                        <a:moveTo>
                          <a:pt x="5158" y="2562"/>
                        </a:moveTo>
                        <a:cubicBezTo>
                          <a:pt x="5158" y="4004"/>
                          <a:pt x="4004" y="5158"/>
                          <a:pt x="2598" y="5158"/>
                        </a:cubicBezTo>
                        <a:cubicBezTo>
                          <a:pt x="1155" y="5158"/>
                          <a:pt x="1" y="4004"/>
                          <a:pt x="1" y="2562"/>
                        </a:cubicBezTo>
                        <a:cubicBezTo>
                          <a:pt x="1" y="1155"/>
                          <a:pt x="1155" y="1"/>
                          <a:pt x="2598" y="1"/>
                        </a:cubicBezTo>
                        <a:cubicBezTo>
                          <a:pt x="4004" y="1"/>
                          <a:pt x="5158" y="1155"/>
                          <a:pt x="5158" y="2562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" name="Google Shape;313;p8"/>
                  <p:cNvSpPr/>
                  <p:nvPr/>
                </p:nvSpPr>
                <p:spPr>
                  <a:xfrm rot="10800000" flipH="1">
                    <a:off x="7798237" y="3808888"/>
                    <a:ext cx="73779" cy="73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4" h="6024" fill="none" extrusionOk="0">
                        <a:moveTo>
                          <a:pt x="6024" y="2597"/>
                        </a:moveTo>
                        <a:cubicBezTo>
                          <a:pt x="6024" y="4869"/>
                          <a:pt x="3246" y="6024"/>
                          <a:pt x="1623" y="4401"/>
                        </a:cubicBezTo>
                        <a:cubicBezTo>
                          <a:pt x="0" y="2777"/>
                          <a:pt x="1154" y="0"/>
                          <a:pt x="3427" y="0"/>
                        </a:cubicBezTo>
                        <a:cubicBezTo>
                          <a:pt x="4869" y="0"/>
                          <a:pt x="6024" y="1154"/>
                          <a:pt x="6024" y="2597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" name="Google Shape;314;p8"/>
                  <p:cNvSpPr/>
                  <p:nvPr/>
                </p:nvSpPr>
                <p:spPr>
                  <a:xfrm rot="10800000" flipH="1">
                    <a:off x="8356677" y="95789"/>
                    <a:ext cx="148190" cy="148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4" h="6024" fill="none" extrusionOk="0">
                        <a:moveTo>
                          <a:pt x="6023" y="2597"/>
                        </a:moveTo>
                        <a:cubicBezTo>
                          <a:pt x="6023" y="4869"/>
                          <a:pt x="3246" y="6024"/>
                          <a:pt x="1623" y="4401"/>
                        </a:cubicBezTo>
                        <a:cubicBezTo>
                          <a:pt x="0" y="2777"/>
                          <a:pt x="1154" y="0"/>
                          <a:pt x="3426" y="0"/>
                        </a:cubicBezTo>
                        <a:cubicBezTo>
                          <a:pt x="4869" y="0"/>
                          <a:pt x="6023" y="1154"/>
                          <a:pt x="6023" y="2597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" name="Google Shape;315;p8"/>
                  <p:cNvSpPr/>
                  <p:nvPr/>
                </p:nvSpPr>
                <p:spPr>
                  <a:xfrm rot="10800000" flipH="1">
                    <a:off x="8108164" y="4919024"/>
                    <a:ext cx="118031" cy="118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798" fill="none" extrusionOk="0">
                        <a:moveTo>
                          <a:pt x="4797" y="2056"/>
                        </a:moveTo>
                        <a:cubicBezTo>
                          <a:pt x="4797" y="3860"/>
                          <a:pt x="2597" y="4797"/>
                          <a:pt x="1299" y="3499"/>
                        </a:cubicBezTo>
                        <a:cubicBezTo>
                          <a:pt x="0" y="2200"/>
                          <a:pt x="902" y="0"/>
                          <a:pt x="2741" y="0"/>
                        </a:cubicBezTo>
                        <a:cubicBezTo>
                          <a:pt x="3895" y="0"/>
                          <a:pt x="4797" y="902"/>
                          <a:pt x="4797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" name="Google Shape;316;p8"/>
                  <p:cNvSpPr/>
                  <p:nvPr/>
                </p:nvSpPr>
                <p:spPr>
                  <a:xfrm rot="10800000" flipH="1">
                    <a:off x="6164831" y="4937159"/>
                    <a:ext cx="118031" cy="118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798" fill="none" extrusionOk="0">
                        <a:moveTo>
                          <a:pt x="4798" y="2056"/>
                        </a:moveTo>
                        <a:cubicBezTo>
                          <a:pt x="4798" y="3896"/>
                          <a:pt x="2598" y="4797"/>
                          <a:pt x="1299" y="3499"/>
                        </a:cubicBezTo>
                        <a:cubicBezTo>
                          <a:pt x="1" y="2236"/>
                          <a:pt x="903" y="0"/>
                          <a:pt x="2742" y="0"/>
                        </a:cubicBezTo>
                        <a:cubicBezTo>
                          <a:pt x="3896" y="0"/>
                          <a:pt x="4798" y="938"/>
                          <a:pt x="4798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" name="Google Shape;317;p8"/>
                  <p:cNvSpPr/>
                  <p:nvPr/>
                </p:nvSpPr>
                <p:spPr>
                  <a:xfrm rot="10800000" flipH="1">
                    <a:off x="8627009" y="3630630"/>
                    <a:ext cx="118031" cy="118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798" fill="none" extrusionOk="0">
                        <a:moveTo>
                          <a:pt x="4798" y="2056"/>
                        </a:moveTo>
                        <a:cubicBezTo>
                          <a:pt x="4798" y="3896"/>
                          <a:pt x="2597" y="4797"/>
                          <a:pt x="1299" y="3499"/>
                        </a:cubicBezTo>
                        <a:cubicBezTo>
                          <a:pt x="1" y="2200"/>
                          <a:pt x="902" y="0"/>
                          <a:pt x="2742" y="0"/>
                        </a:cubicBezTo>
                        <a:cubicBezTo>
                          <a:pt x="3860" y="0"/>
                          <a:pt x="4798" y="902"/>
                          <a:pt x="4798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" name="Google Shape;318;p8"/>
                  <p:cNvSpPr/>
                  <p:nvPr/>
                </p:nvSpPr>
                <p:spPr>
                  <a:xfrm rot="10800000" flipH="1">
                    <a:off x="7811171" y="4388747"/>
                    <a:ext cx="118031" cy="118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834" fill="none" extrusionOk="0">
                        <a:moveTo>
                          <a:pt x="4798" y="2056"/>
                        </a:moveTo>
                        <a:cubicBezTo>
                          <a:pt x="4798" y="3896"/>
                          <a:pt x="2597" y="4833"/>
                          <a:pt x="1299" y="3535"/>
                        </a:cubicBezTo>
                        <a:cubicBezTo>
                          <a:pt x="1" y="2237"/>
                          <a:pt x="902" y="0"/>
                          <a:pt x="2742" y="0"/>
                        </a:cubicBezTo>
                        <a:cubicBezTo>
                          <a:pt x="3860" y="0"/>
                          <a:pt x="4798" y="938"/>
                          <a:pt x="4798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8"/>
                  <p:cNvSpPr/>
                  <p:nvPr/>
                </p:nvSpPr>
                <p:spPr>
                  <a:xfrm rot="10800000" flipH="1">
                    <a:off x="69719" y="4179175"/>
                    <a:ext cx="118031" cy="118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798" fill="none" extrusionOk="0">
                        <a:moveTo>
                          <a:pt x="4797" y="2056"/>
                        </a:moveTo>
                        <a:cubicBezTo>
                          <a:pt x="4797" y="3896"/>
                          <a:pt x="2597" y="4797"/>
                          <a:pt x="1299" y="3535"/>
                        </a:cubicBezTo>
                        <a:cubicBezTo>
                          <a:pt x="0" y="2237"/>
                          <a:pt x="902" y="0"/>
                          <a:pt x="2741" y="0"/>
                        </a:cubicBezTo>
                        <a:cubicBezTo>
                          <a:pt x="3895" y="0"/>
                          <a:pt x="4797" y="938"/>
                          <a:pt x="4797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8"/>
                  <p:cNvSpPr/>
                  <p:nvPr/>
                </p:nvSpPr>
                <p:spPr>
                  <a:xfrm rot="-5400000" flipH="1">
                    <a:off x="4973155" y="4205078"/>
                    <a:ext cx="118031" cy="118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798" fill="none" extrusionOk="0">
                        <a:moveTo>
                          <a:pt x="4797" y="2056"/>
                        </a:moveTo>
                        <a:cubicBezTo>
                          <a:pt x="4797" y="3896"/>
                          <a:pt x="2597" y="4797"/>
                          <a:pt x="1299" y="3499"/>
                        </a:cubicBezTo>
                        <a:cubicBezTo>
                          <a:pt x="0" y="2237"/>
                          <a:pt x="902" y="0"/>
                          <a:pt x="2742" y="0"/>
                        </a:cubicBezTo>
                        <a:cubicBezTo>
                          <a:pt x="3860" y="0"/>
                          <a:pt x="4797" y="938"/>
                          <a:pt x="4797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8"/>
                  <p:cNvSpPr/>
                  <p:nvPr/>
                </p:nvSpPr>
                <p:spPr>
                  <a:xfrm rot="10800000" flipH="1">
                    <a:off x="4423456" y="110428"/>
                    <a:ext cx="118031" cy="118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834" fill="none" extrusionOk="0">
                        <a:moveTo>
                          <a:pt x="4798" y="2056"/>
                        </a:moveTo>
                        <a:cubicBezTo>
                          <a:pt x="4798" y="3896"/>
                          <a:pt x="2598" y="4834"/>
                          <a:pt x="1299" y="3535"/>
                        </a:cubicBezTo>
                        <a:cubicBezTo>
                          <a:pt x="1" y="2237"/>
                          <a:pt x="902" y="1"/>
                          <a:pt x="2742" y="1"/>
                        </a:cubicBezTo>
                        <a:cubicBezTo>
                          <a:pt x="3860" y="1"/>
                          <a:pt x="4798" y="938"/>
                          <a:pt x="4798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8"/>
                  <p:cNvSpPr/>
                  <p:nvPr/>
                </p:nvSpPr>
                <p:spPr>
                  <a:xfrm rot="10800000" flipH="1">
                    <a:off x="8863468" y="2361542"/>
                    <a:ext cx="118916" cy="118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4" h="4798" fill="none" extrusionOk="0">
                        <a:moveTo>
                          <a:pt x="4834" y="2057"/>
                        </a:moveTo>
                        <a:cubicBezTo>
                          <a:pt x="4798" y="3896"/>
                          <a:pt x="2598" y="4798"/>
                          <a:pt x="1299" y="3536"/>
                        </a:cubicBezTo>
                        <a:cubicBezTo>
                          <a:pt x="1" y="2237"/>
                          <a:pt x="939" y="1"/>
                          <a:pt x="2778" y="1"/>
                        </a:cubicBezTo>
                        <a:cubicBezTo>
                          <a:pt x="3896" y="1"/>
                          <a:pt x="4834" y="939"/>
                          <a:pt x="4834" y="2057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3" name="Google Shape;323;p8"/>
                  <p:cNvSpPr/>
                  <p:nvPr/>
                </p:nvSpPr>
                <p:spPr>
                  <a:xfrm rot="10800000" flipH="1">
                    <a:off x="787500" y="3930584"/>
                    <a:ext cx="102318" cy="1023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4" h="6024" fill="none" extrusionOk="0">
                        <a:moveTo>
                          <a:pt x="6024" y="2597"/>
                        </a:moveTo>
                        <a:cubicBezTo>
                          <a:pt x="6024" y="4869"/>
                          <a:pt x="3246" y="6024"/>
                          <a:pt x="1623" y="4401"/>
                        </a:cubicBezTo>
                        <a:cubicBezTo>
                          <a:pt x="0" y="2777"/>
                          <a:pt x="1154" y="0"/>
                          <a:pt x="3427" y="0"/>
                        </a:cubicBezTo>
                        <a:cubicBezTo>
                          <a:pt x="4869" y="0"/>
                          <a:pt x="6024" y="1154"/>
                          <a:pt x="6024" y="2597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24" name="Google Shape;324;p8"/>
                  <p:cNvGrpSpPr/>
                  <p:nvPr/>
                </p:nvGrpSpPr>
                <p:grpSpPr>
                  <a:xfrm rot="10800000" flipH="1">
                    <a:off x="565485" y="3083536"/>
                    <a:ext cx="66568" cy="66568"/>
                    <a:chOff x="4987125" y="4769950"/>
                    <a:chExt cx="67650" cy="67650"/>
                  </a:xfrm>
                </p:grpSpPr>
                <p:sp>
                  <p:nvSpPr>
                    <p:cNvPr id="325" name="Google Shape;325;p8"/>
                    <p:cNvSpPr/>
                    <p:nvPr/>
                  </p:nvSpPr>
                  <p:spPr>
                    <a:xfrm>
                      <a:off x="5021375" y="4769950"/>
                      <a:ext cx="25" cy="67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2706" fill="none" extrusionOk="0">
                          <a:moveTo>
                            <a:pt x="1" y="0"/>
                          </a:moveTo>
                          <a:lnTo>
                            <a:pt x="1" y="2705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6" name="Google Shape;326;p8"/>
                    <p:cNvSpPr/>
                    <p:nvPr/>
                  </p:nvSpPr>
                  <p:spPr>
                    <a:xfrm>
                      <a:off x="4987125" y="4804200"/>
                      <a:ext cx="67650" cy="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06" h="1" fill="none" extrusionOk="0">
                          <a:moveTo>
                            <a:pt x="0" y="1"/>
                          </a:moveTo>
                          <a:lnTo>
                            <a:pt x="2705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27" name="Google Shape;327;p8"/>
                  <p:cNvSpPr/>
                  <p:nvPr/>
                </p:nvSpPr>
                <p:spPr>
                  <a:xfrm flipH="1">
                    <a:off x="220572" y="4912865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1" y="0"/>
                        </a:moveTo>
                        <a:lnTo>
                          <a:pt x="1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" name="Google Shape;328;p8"/>
                  <p:cNvSpPr/>
                  <p:nvPr/>
                </p:nvSpPr>
                <p:spPr>
                  <a:xfrm flipH="1">
                    <a:off x="187731" y="4946567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0" y="1"/>
                        </a:moveTo>
                        <a:lnTo>
                          <a:pt x="2705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8"/>
                  <p:cNvSpPr/>
                  <p:nvPr/>
                </p:nvSpPr>
                <p:spPr>
                  <a:xfrm flipH="1">
                    <a:off x="1480197" y="4870600"/>
                    <a:ext cx="118031" cy="118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8" h="4834" fill="none" extrusionOk="0">
                        <a:moveTo>
                          <a:pt x="4798" y="2056"/>
                        </a:moveTo>
                        <a:cubicBezTo>
                          <a:pt x="4798" y="3896"/>
                          <a:pt x="2598" y="4834"/>
                          <a:pt x="1299" y="3535"/>
                        </a:cubicBezTo>
                        <a:cubicBezTo>
                          <a:pt x="1" y="2237"/>
                          <a:pt x="902" y="1"/>
                          <a:pt x="2742" y="1"/>
                        </a:cubicBezTo>
                        <a:cubicBezTo>
                          <a:pt x="3860" y="1"/>
                          <a:pt x="4798" y="938"/>
                          <a:pt x="4798" y="2056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8"/>
                  <p:cNvSpPr/>
                  <p:nvPr/>
                </p:nvSpPr>
                <p:spPr>
                  <a:xfrm rot="10800000" flipH="1">
                    <a:off x="1425060" y="4095607"/>
                    <a:ext cx="25" cy="66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706" fill="none" extrusionOk="0">
                        <a:moveTo>
                          <a:pt x="0" y="0"/>
                        </a:moveTo>
                        <a:lnTo>
                          <a:pt x="0" y="270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8"/>
                  <p:cNvSpPr/>
                  <p:nvPr/>
                </p:nvSpPr>
                <p:spPr>
                  <a:xfrm rot="10800000" flipH="1">
                    <a:off x="1392219" y="4128448"/>
                    <a:ext cx="66568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6" h="1" fill="none" extrusionOk="0">
                        <a:moveTo>
                          <a:pt x="1" y="1"/>
                        </a:moveTo>
                        <a:lnTo>
                          <a:pt x="2706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32" name="Google Shape;332;p8"/>
                <p:cNvSpPr/>
                <p:nvPr/>
              </p:nvSpPr>
              <p:spPr>
                <a:xfrm rot="10800000">
                  <a:off x="6045041" y="1077775"/>
                  <a:ext cx="118031" cy="118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8" h="4798" fill="none" extrusionOk="0">
                      <a:moveTo>
                        <a:pt x="4797" y="2056"/>
                      </a:moveTo>
                      <a:cubicBezTo>
                        <a:pt x="4797" y="3896"/>
                        <a:pt x="2597" y="4797"/>
                        <a:pt x="1299" y="3535"/>
                      </a:cubicBezTo>
                      <a:cubicBezTo>
                        <a:pt x="0" y="2237"/>
                        <a:pt x="902" y="0"/>
                        <a:pt x="2741" y="0"/>
                      </a:cubicBezTo>
                      <a:cubicBezTo>
                        <a:pt x="3895" y="0"/>
                        <a:pt x="4797" y="938"/>
                        <a:pt x="4797" y="20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3" name="Google Shape;333;p8"/>
              <p:cNvSpPr/>
              <p:nvPr/>
            </p:nvSpPr>
            <p:spPr>
              <a:xfrm flipH="1">
                <a:off x="5986350" y="857701"/>
                <a:ext cx="81674" cy="81674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4798" fill="none" extrusionOk="0">
                    <a:moveTo>
                      <a:pt x="4797" y="2056"/>
                    </a:moveTo>
                    <a:cubicBezTo>
                      <a:pt x="4797" y="3860"/>
                      <a:pt x="2597" y="4797"/>
                      <a:pt x="1299" y="3499"/>
                    </a:cubicBezTo>
                    <a:cubicBezTo>
                      <a:pt x="0" y="2200"/>
                      <a:pt x="902" y="0"/>
                      <a:pt x="2741" y="0"/>
                    </a:cubicBezTo>
                    <a:cubicBezTo>
                      <a:pt x="3895" y="0"/>
                      <a:pt x="4797" y="902"/>
                      <a:pt x="4797" y="205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8"/>
            <p:cNvGrpSpPr/>
            <p:nvPr/>
          </p:nvGrpSpPr>
          <p:grpSpPr>
            <a:xfrm rot="10800000" flipH="1">
              <a:off x="3983107" y="3793958"/>
              <a:ext cx="66568" cy="66568"/>
              <a:chOff x="8707419" y="1504807"/>
              <a:chExt cx="66568" cy="66568"/>
            </a:xfrm>
          </p:grpSpPr>
          <p:sp>
            <p:nvSpPr>
              <p:cNvPr id="335" name="Google Shape;335;p8"/>
              <p:cNvSpPr/>
              <p:nvPr/>
            </p:nvSpPr>
            <p:spPr>
              <a:xfrm rot="10800000" flipH="1">
                <a:off x="8740260" y="1504807"/>
                <a:ext cx="25" cy="66568"/>
              </a:xfrm>
              <a:custGeom>
                <a:avLst/>
                <a:gdLst/>
                <a:ahLst/>
                <a:cxnLst/>
                <a:rect l="l" t="t" r="r" b="b"/>
                <a:pathLst>
                  <a:path w="1" h="2706" fill="none" extrusionOk="0">
                    <a:moveTo>
                      <a:pt x="0" y="0"/>
                    </a:moveTo>
                    <a:lnTo>
                      <a:pt x="0" y="2705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 rot="10800000" flipH="1">
                <a:off x="8707419" y="1537648"/>
                <a:ext cx="66568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1" fill="none" extrusionOk="0">
                    <a:moveTo>
                      <a:pt x="1" y="1"/>
                    </a:moveTo>
                    <a:lnTo>
                      <a:pt x="2706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8"/>
            <p:cNvGrpSpPr/>
            <p:nvPr/>
          </p:nvGrpSpPr>
          <p:grpSpPr>
            <a:xfrm rot="10800000" flipH="1">
              <a:off x="5135436" y="4031845"/>
              <a:ext cx="47975" cy="47975"/>
              <a:chOff x="8707419" y="1504807"/>
              <a:chExt cx="66568" cy="66568"/>
            </a:xfrm>
          </p:grpSpPr>
          <p:sp>
            <p:nvSpPr>
              <p:cNvPr id="338" name="Google Shape;338;p8"/>
              <p:cNvSpPr/>
              <p:nvPr/>
            </p:nvSpPr>
            <p:spPr>
              <a:xfrm rot="10800000" flipH="1">
                <a:off x="8740260" y="1504807"/>
                <a:ext cx="25" cy="66568"/>
              </a:xfrm>
              <a:custGeom>
                <a:avLst/>
                <a:gdLst/>
                <a:ahLst/>
                <a:cxnLst/>
                <a:rect l="l" t="t" r="r" b="b"/>
                <a:pathLst>
                  <a:path w="1" h="2706" fill="none" extrusionOk="0">
                    <a:moveTo>
                      <a:pt x="0" y="0"/>
                    </a:moveTo>
                    <a:lnTo>
                      <a:pt x="0" y="2705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 rot="10800000" flipH="1">
                <a:off x="8707419" y="1537648"/>
                <a:ext cx="66568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1" fill="none" extrusionOk="0">
                    <a:moveTo>
                      <a:pt x="1" y="1"/>
                    </a:moveTo>
                    <a:lnTo>
                      <a:pt x="2706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0" name="Google Shape;340;p8"/>
          <p:cNvSpPr txBox="1">
            <a:spLocks noGrp="1"/>
          </p:cNvSpPr>
          <p:nvPr>
            <p:ph type="title"/>
          </p:nvPr>
        </p:nvSpPr>
        <p:spPr>
          <a:xfrm>
            <a:off x="2782100" y="1351200"/>
            <a:ext cx="5608800" cy="24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elius Unicase"/>
              <a:buNone/>
              <a:defRPr sz="2800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67425"/>
            <a:ext cx="7717500" cy="3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36"/>
          <p:cNvSpPr/>
          <p:nvPr/>
        </p:nvSpPr>
        <p:spPr>
          <a:xfrm>
            <a:off x="2842797" y="2737424"/>
            <a:ext cx="3650342" cy="724347"/>
          </a:xfrm>
          <a:custGeom>
            <a:avLst/>
            <a:gdLst/>
            <a:ahLst/>
            <a:cxnLst/>
            <a:rect l="l" t="t" r="r" b="b"/>
            <a:pathLst>
              <a:path w="137904" h="35921" extrusionOk="0">
                <a:moveTo>
                  <a:pt x="4569" y="7874"/>
                </a:moveTo>
                <a:cubicBezTo>
                  <a:pt x="9308" y="4923"/>
                  <a:pt x="14170" y="2375"/>
                  <a:pt x="28979" y="1168"/>
                </a:cubicBezTo>
                <a:cubicBezTo>
                  <a:pt x="43788" y="-39"/>
                  <a:pt x="75786" y="-463"/>
                  <a:pt x="93423" y="632"/>
                </a:cubicBezTo>
                <a:cubicBezTo>
                  <a:pt x="111060" y="1727"/>
                  <a:pt x="128473" y="3750"/>
                  <a:pt x="134799" y="7740"/>
                </a:cubicBezTo>
                <a:cubicBezTo>
                  <a:pt x="141125" y="11730"/>
                  <a:pt x="136666" y="21241"/>
                  <a:pt x="131379" y="24572"/>
                </a:cubicBezTo>
                <a:cubicBezTo>
                  <a:pt x="126093" y="27903"/>
                  <a:pt x="108948" y="25835"/>
                  <a:pt x="103080" y="27724"/>
                </a:cubicBezTo>
                <a:cubicBezTo>
                  <a:pt x="97212" y="29613"/>
                  <a:pt x="98576" y="35559"/>
                  <a:pt x="96173" y="35905"/>
                </a:cubicBezTo>
                <a:cubicBezTo>
                  <a:pt x="93770" y="36251"/>
                  <a:pt x="94396" y="30853"/>
                  <a:pt x="88662" y="29802"/>
                </a:cubicBezTo>
                <a:cubicBezTo>
                  <a:pt x="82928" y="28752"/>
                  <a:pt x="74613" y="30127"/>
                  <a:pt x="61771" y="29602"/>
                </a:cubicBezTo>
                <a:cubicBezTo>
                  <a:pt x="48929" y="29077"/>
                  <a:pt x="21814" y="28439"/>
                  <a:pt x="11610" y="26651"/>
                </a:cubicBezTo>
                <a:cubicBezTo>
                  <a:pt x="1406" y="24863"/>
                  <a:pt x="1719" y="22002"/>
                  <a:pt x="545" y="18872"/>
                </a:cubicBezTo>
                <a:cubicBezTo>
                  <a:pt x="-628" y="15743"/>
                  <a:pt x="-170" y="10825"/>
                  <a:pt x="4569" y="78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pt-BR" dirty="0"/>
          </a:p>
        </p:txBody>
      </p:sp>
      <p:sp>
        <p:nvSpPr>
          <p:cNvPr id="1474" name="Google Shape;1474;p36"/>
          <p:cNvSpPr txBox="1">
            <a:spLocks noGrp="1"/>
          </p:cNvSpPr>
          <p:nvPr>
            <p:ph type="ctrTitle"/>
          </p:nvPr>
        </p:nvSpPr>
        <p:spPr>
          <a:xfrm>
            <a:off x="2664098" y="996971"/>
            <a:ext cx="4104716" cy="24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DUOLiNGO</a:t>
            </a:r>
            <a:endParaRPr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75" name="Google Shape;1475;p36"/>
          <p:cNvSpPr txBox="1">
            <a:spLocks noGrp="1"/>
          </p:cNvSpPr>
          <p:nvPr>
            <p:ph type="subTitle" idx="1"/>
          </p:nvPr>
        </p:nvSpPr>
        <p:spPr>
          <a:xfrm>
            <a:off x="2842797" y="2902849"/>
            <a:ext cx="3703500" cy="2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Elaboração de um MIR</a:t>
            </a:r>
            <a:endParaRPr dirty="0"/>
          </a:p>
        </p:txBody>
      </p:sp>
      <p:sp>
        <p:nvSpPr>
          <p:cNvPr id="1476" name="Google Shape;1476;p36"/>
          <p:cNvSpPr/>
          <p:nvPr/>
        </p:nvSpPr>
        <p:spPr>
          <a:xfrm>
            <a:off x="75" y="5798045"/>
            <a:ext cx="9144141" cy="78"/>
          </a:xfrm>
          <a:custGeom>
            <a:avLst/>
            <a:gdLst/>
            <a:ahLst/>
            <a:cxnLst/>
            <a:rect l="l" t="t" r="r" b="b"/>
            <a:pathLst>
              <a:path w="117045" h="1" fill="none" extrusionOk="0">
                <a:moveTo>
                  <a:pt x="1" y="0"/>
                </a:moveTo>
                <a:lnTo>
                  <a:pt x="117045" y="0"/>
                </a:lnTo>
              </a:path>
            </a:pathLst>
          </a:custGeom>
          <a:noFill/>
          <a:ln w="4050" cap="flat" cmpd="sng">
            <a:solidFill>
              <a:srgbClr val="FFFFFF"/>
            </a:solidFill>
            <a:prstDash val="solid"/>
            <a:miter lim="1249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5AEB67B-8DF0-1938-7493-E01C846E9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2387"/>
            <a:ext cx="9144000" cy="45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9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50"/>
          <p:cNvSpPr txBox="1">
            <a:spLocks noGrp="1"/>
          </p:cNvSpPr>
          <p:nvPr>
            <p:ph type="title"/>
          </p:nvPr>
        </p:nvSpPr>
        <p:spPr>
          <a:xfrm>
            <a:off x="784818" y="1351200"/>
            <a:ext cx="7574363" cy="24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8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Dicionários de Itens</a:t>
            </a:r>
          </a:p>
        </p:txBody>
      </p:sp>
    </p:spTree>
    <p:extLst>
      <p:ext uri="{BB962C8B-B14F-4D97-AF65-F5344CB8AC3E}">
        <p14:creationId xmlns:p14="http://schemas.microsoft.com/office/powerpoint/2010/main" val="74059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E5C2EAD5-232D-7689-1F37-68D032691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0708"/>
            <a:ext cx="9144000" cy="148762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4154936-1F84-4E95-53B8-EF880C679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94619"/>
            <a:ext cx="9144000" cy="24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84;p41">
            <a:extLst>
              <a:ext uri="{FF2B5EF4-FFF2-40B4-BE49-F238E27FC236}">
                <a16:creationId xmlns:a16="http://schemas.microsoft.com/office/drawing/2014/main" id="{0CAD0357-BB06-FAA6-DB00-F2F861827B05}"/>
              </a:ext>
            </a:extLst>
          </p:cNvPr>
          <p:cNvSpPr txBox="1">
            <a:spLocks/>
          </p:cNvSpPr>
          <p:nvPr/>
        </p:nvSpPr>
        <p:spPr>
          <a:xfrm>
            <a:off x="713225" y="517720"/>
            <a:ext cx="7717500" cy="47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pPr algn="ctr"/>
            <a:r>
              <a:rPr lang="pt-BR" sz="49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Divisão de Trabalho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083254-D009-7CA5-3CE5-C6AECC695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" y="1964307"/>
            <a:ext cx="914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4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84;p41">
            <a:extLst>
              <a:ext uri="{FF2B5EF4-FFF2-40B4-BE49-F238E27FC236}">
                <a16:creationId xmlns:a16="http://schemas.microsoft.com/office/drawing/2014/main" id="{0CAD0357-BB06-FAA6-DB00-F2F861827B05}"/>
              </a:ext>
            </a:extLst>
          </p:cNvPr>
          <p:cNvSpPr txBox="1">
            <a:spLocks/>
          </p:cNvSpPr>
          <p:nvPr/>
        </p:nvSpPr>
        <p:spPr>
          <a:xfrm>
            <a:off x="136804" y="606979"/>
            <a:ext cx="8870391" cy="47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pPr algn="ctr"/>
            <a:r>
              <a:rPr lang="pt-BR" sz="49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Grupo: </a:t>
            </a:r>
            <a:r>
              <a:rPr lang="pt-BR" sz="49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Dice</a:t>
            </a:r>
            <a:r>
              <a:rPr lang="pt-BR" sz="49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</a:t>
            </a:r>
            <a:r>
              <a:rPr lang="pt-BR" sz="49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Bench</a:t>
            </a:r>
            <a:r>
              <a:rPr lang="pt-BR" sz="49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(GitHub)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EE8E1D-E46E-F2CF-FFD0-3306D87A926C}"/>
              </a:ext>
            </a:extLst>
          </p:cNvPr>
          <p:cNvSpPr txBox="1"/>
          <p:nvPr/>
        </p:nvSpPr>
        <p:spPr>
          <a:xfrm>
            <a:off x="680814" y="1910030"/>
            <a:ext cx="57853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Daniel de Miranda Almeida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Guilherme Carvalho Cunha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Paulo César Gomes Rodrigues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Pedro Henrique </a:t>
            </a:r>
            <a:r>
              <a:rPr lang="pt-BR" sz="2000" dirty="0" err="1"/>
              <a:t>Coterli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3201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36"/>
          <p:cNvSpPr/>
          <p:nvPr/>
        </p:nvSpPr>
        <p:spPr>
          <a:xfrm>
            <a:off x="75" y="5798045"/>
            <a:ext cx="9144141" cy="78"/>
          </a:xfrm>
          <a:custGeom>
            <a:avLst/>
            <a:gdLst/>
            <a:ahLst/>
            <a:cxnLst/>
            <a:rect l="l" t="t" r="r" b="b"/>
            <a:pathLst>
              <a:path w="117045" h="1" fill="none" extrusionOk="0">
                <a:moveTo>
                  <a:pt x="1" y="0"/>
                </a:moveTo>
                <a:lnTo>
                  <a:pt x="117045" y="0"/>
                </a:lnTo>
              </a:path>
            </a:pathLst>
          </a:custGeom>
          <a:noFill/>
          <a:ln w="4050" cap="flat" cmpd="sng">
            <a:solidFill>
              <a:srgbClr val="FFFFFF"/>
            </a:solidFill>
            <a:prstDash val="solid"/>
            <a:miter lim="1249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84;p41">
            <a:extLst>
              <a:ext uri="{FF2B5EF4-FFF2-40B4-BE49-F238E27FC236}">
                <a16:creationId xmlns:a16="http://schemas.microsoft.com/office/drawing/2014/main" id="{6D0632CD-FA1D-9D9E-62FC-AD9659ACBB39}"/>
              </a:ext>
            </a:extLst>
          </p:cNvPr>
          <p:cNvSpPr txBox="1">
            <a:spLocks/>
          </p:cNvSpPr>
          <p:nvPr/>
        </p:nvSpPr>
        <p:spPr>
          <a:xfrm>
            <a:off x="713225" y="517720"/>
            <a:ext cx="7717500" cy="47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elius Unicase"/>
              <a:buNone/>
              <a:defRPr sz="5200" b="0" i="0" u="none" strike="noStrike" cap="none">
                <a:solidFill>
                  <a:srgbClr val="FFFFFF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pPr algn="ctr"/>
            <a:r>
              <a:rPr lang="pt-BR" sz="49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Objetivos Informacionais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A527B9-57E7-39E4-A922-412B6274A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2" y="1687731"/>
            <a:ext cx="7523186" cy="293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6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50"/>
          <p:cNvSpPr txBox="1">
            <a:spLocks noGrp="1"/>
          </p:cNvSpPr>
          <p:nvPr>
            <p:ph type="title"/>
          </p:nvPr>
        </p:nvSpPr>
        <p:spPr>
          <a:xfrm>
            <a:off x="784818" y="1351200"/>
            <a:ext cx="7574363" cy="24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8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Objetivos Organizacionais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B3A3565F-5E8A-36E5-F699-BA5A5EE029D2}"/>
              </a:ext>
            </a:extLst>
          </p:cNvPr>
          <p:cNvSpPr/>
          <p:nvPr/>
        </p:nvSpPr>
        <p:spPr>
          <a:xfrm>
            <a:off x="679165" y="803172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94EB74A-3950-AD53-373E-C5D8E118D275}"/>
              </a:ext>
            </a:extLst>
          </p:cNvPr>
          <p:cNvCxnSpPr/>
          <p:nvPr/>
        </p:nvCxnSpPr>
        <p:spPr>
          <a:xfrm>
            <a:off x="798528" y="1062389"/>
            <a:ext cx="1" cy="50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907A48F7-BF87-C29B-F2D7-0CE2D6811453}"/>
              </a:ext>
            </a:extLst>
          </p:cNvPr>
          <p:cNvSpPr/>
          <p:nvPr/>
        </p:nvSpPr>
        <p:spPr>
          <a:xfrm>
            <a:off x="480224" y="1563703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19" name="Círculo: Vazio 18">
            <a:extLst>
              <a:ext uri="{FF2B5EF4-FFF2-40B4-BE49-F238E27FC236}">
                <a16:creationId xmlns:a16="http://schemas.microsoft.com/office/drawing/2014/main" id="{88ECA7C1-53C8-D13A-C0E7-D529DDB3644E}"/>
              </a:ext>
            </a:extLst>
          </p:cNvPr>
          <p:cNvSpPr/>
          <p:nvPr/>
        </p:nvSpPr>
        <p:spPr>
          <a:xfrm>
            <a:off x="2442978" y="1488467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2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AF43797-2BAD-BC99-1DE5-35AAE5EF72E7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116831" y="1876218"/>
            <a:ext cx="1326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ítulo 1">
            <a:extLst>
              <a:ext uri="{FF2B5EF4-FFF2-40B4-BE49-F238E27FC236}">
                <a16:creationId xmlns:a16="http://schemas.microsoft.com/office/drawing/2014/main" id="{2CECC6CD-A5B8-F6BC-315D-757AED6B4E56}"/>
              </a:ext>
            </a:extLst>
          </p:cNvPr>
          <p:cNvSpPr>
            <a:spLocks noGrp="1"/>
          </p:cNvSpPr>
          <p:nvPr/>
        </p:nvSpPr>
        <p:spPr>
          <a:xfrm>
            <a:off x="480224" y="279489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ADM: Criar Lição</a:t>
            </a:r>
          </a:p>
        </p:txBody>
      </p:sp>
      <p:sp>
        <p:nvSpPr>
          <p:cNvPr id="22" name="CaixaDeTexto 14">
            <a:extLst>
              <a:ext uri="{FF2B5EF4-FFF2-40B4-BE49-F238E27FC236}">
                <a16:creationId xmlns:a16="http://schemas.microsoft.com/office/drawing/2014/main" id="{77C7AB44-DFB4-9936-8663-3A5461A38924}"/>
              </a:ext>
            </a:extLst>
          </p:cNvPr>
          <p:cNvSpPr txBox="1"/>
          <p:nvPr/>
        </p:nvSpPr>
        <p:spPr>
          <a:xfrm>
            <a:off x="223710" y="2188734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Fazer login</a:t>
            </a:r>
          </a:p>
        </p:txBody>
      </p:sp>
      <p:sp>
        <p:nvSpPr>
          <p:cNvPr id="23" name="CaixaDeTexto 14">
            <a:extLst>
              <a:ext uri="{FF2B5EF4-FFF2-40B4-BE49-F238E27FC236}">
                <a16:creationId xmlns:a16="http://schemas.microsoft.com/office/drawing/2014/main" id="{D80B2CEC-032B-450B-E830-BC53A2414F2F}"/>
              </a:ext>
            </a:extLst>
          </p:cNvPr>
          <p:cNvSpPr txBox="1"/>
          <p:nvPr/>
        </p:nvSpPr>
        <p:spPr>
          <a:xfrm>
            <a:off x="2361950" y="2196235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Criar lição</a:t>
            </a:r>
          </a:p>
        </p:txBody>
      </p:sp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2BCEE6B2-1C18-92C6-2951-1A64105030AB}"/>
              </a:ext>
            </a:extLst>
          </p:cNvPr>
          <p:cNvSpPr/>
          <p:nvPr/>
        </p:nvSpPr>
        <p:spPr>
          <a:xfrm>
            <a:off x="4668675" y="822222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20B64E3-C7CA-B6E8-1ABC-D798E053CCA2}"/>
              </a:ext>
            </a:extLst>
          </p:cNvPr>
          <p:cNvCxnSpPr/>
          <p:nvPr/>
        </p:nvCxnSpPr>
        <p:spPr>
          <a:xfrm>
            <a:off x="4788038" y="1081439"/>
            <a:ext cx="1" cy="50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470BB927-31CA-D199-83E0-A122C4AED500}"/>
              </a:ext>
            </a:extLst>
          </p:cNvPr>
          <p:cNvSpPr/>
          <p:nvPr/>
        </p:nvSpPr>
        <p:spPr>
          <a:xfrm>
            <a:off x="4469734" y="1582753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27" name="Círculo: Vazio 26">
            <a:extLst>
              <a:ext uri="{FF2B5EF4-FFF2-40B4-BE49-F238E27FC236}">
                <a16:creationId xmlns:a16="http://schemas.microsoft.com/office/drawing/2014/main" id="{030EA367-D982-0E86-76BA-BE14242CC4BA}"/>
              </a:ext>
            </a:extLst>
          </p:cNvPr>
          <p:cNvSpPr/>
          <p:nvPr/>
        </p:nvSpPr>
        <p:spPr>
          <a:xfrm>
            <a:off x="6432488" y="1507517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5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C02FEE8-51E9-9297-763B-A2B6340D529D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106341" y="1895268"/>
            <a:ext cx="1326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ítulo 1">
            <a:extLst>
              <a:ext uri="{FF2B5EF4-FFF2-40B4-BE49-F238E27FC236}">
                <a16:creationId xmlns:a16="http://schemas.microsoft.com/office/drawing/2014/main" id="{8360B797-17A9-5582-FFF6-D07583E9CE04}"/>
              </a:ext>
            </a:extLst>
          </p:cNvPr>
          <p:cNvSpPr>
            <a:spLocks noGrp="1"/>
          </p:cNvSpPr>
          <p:nvPr/>
        </p:nvSpPr>
        <p:spPr>
          <a:xfrm>
            <a:off x="4469734" y="279489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ADM: Alterar Lição</a:t>
            </a:r>
          </a:p>
        </p:txBody>
      </p:sp>
      <p:sp>
        <p:nvSpPr>
          <p:cNvPr id="30" name="CaixaDeTexto 14">
            <a:extLst>
              <a:ext uri="{FF2B5EF4-FFF2-40B4-BE49-F238E27FC236}">
                <a16:creationId xmlns:a16="http://schemas.microsoft.com/office/drawing/2014/main" id="{4A1B090F-5EB7-12F8-D3E9-08FE72CFEC2E}"/>
              </a:ext>
            </a:extLst>
          </p:cNvPr>
          <p:cNvSpPr txBox="1"/>
          <p:nvPr/>
        </p:nvSpPr>
        <p:spPr>
          <a:xfrm>
            <a:off x="4269305" y="2215285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Fazer login</a:t>
            </a:r>
          </a:p>
        </p:txBody>
      </p:sp>
      <p:sp>
        <p:nvSpPr>
          <p:cNvPr id="31" name="CaixaDeTexto 14">
            <a:extLst>
              <a:ext uri="{FF2B5EF4-FFF2-40B4-BE49-F238E27FC236}">
                <a16:creationId xmlns:a16="http://schemas.microsoft.com/office/drawing/2014/main" id="{C1BA5965-FE41-1BB1-BF64-F98AB300A60A}"/>
              </a:ext>
            </a:extLst>
          </p:cNvPr>
          <p:cNvSpPr txBox="1"/>
          <p:nvPr/>
        </p:nvSpPr>
        <p:spPr>
          <a:xfrm>
            <a:off x="6297760" y="2215285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Alterar lição</a:t>
            </a:r>
          </a:p>
        </p:txBody>
      </p:sp>
      <p:sp>
        <p:nvSpPr>
          <p:cNvPr id="40" name="Círculo: Vazio 39">
            <a:extLst>
              <a:ext uri="{FF2B5EF4-FFF2-40B4-BE49-F238E27FC236}">
                <a16:creationId xmlns:a16="http://schemas.microsoft.com/office/drawing/2014/main" id="{BBF3E6A8-D099-3DAE-D87A-1B67839A819C}"/>
              </a:ext>
            </a:extLst>
          </p:cNvPr>
          <p:cNvSpPr/>
          <p:nvPr/>
        </p:nvSpPr>
        <p:spPr>
          <a:xfrm>
            <a:off x="2443769" y="3951733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14E14D0A-DCF2-7FE1-8A6B-185D57D53EDA}"/>
              </a:ext>
            </a:extLst>
          </p:cNvPr>
          <p:cNvSpPr>
            <a:spLocks noGrp="1"/>
          </p:cNvSpPr>
          <p:nvPr/>
        </p:nvSpPr>
        <p:spPr>
          <a:xfrm>
            <a:off x="415175" y="2773619"/>
            <a:ext cx="3721329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SIS: Mandar Notificação</a:t>
            </a:r>
          </a:p>
        </p:txBody>
      </p:sp>
      <p:sp>
        <p:nvSpPr>
          <p:cNvPr id="42" name="CaixaDeTexto 14">
            <a:extLst>
              <a:ext uri="{FF2B5EF4-FFF2-40B4-BE49-F238E27FC236}">
                <a16:creationId xmlns:a16="http://schemas.microsoft.com/office/drawing/2014/main" id="{E33D281C-3046-0B39-EBAF-C3110D5BB46A}"/>
              </a:ext>
            </a:extLst>
          </p:cNvPr>
          <p:cNvSpPr txBox="1"/>
          <p:nvPr/>
        </p:nvSpPr>
        <p:spPr>
          <a:xfrm>
            <a:off x="2200459" y="4710798"/>
            <a:ext cx="15616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(S) Mandar notificação</a:t>
            </a:r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0BE70775-539C-DCDD-0894-6386B9BC2E29}"/>
              </a:ext>
            </a:extLst>
          </p:cNvPr>
          <p:cNvSpPr/>
          <p:nvPr/>
        </p:nvSpPr>
        <p:spPr>
          <a:xfrm>
            <a:off x="679164" y="3343020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E54F6BF5-DE41-276C-C17D-30468F4D5E1B}"/>
              </a:ext>
            </a:extLst>
          </p:cNvPr>
          <p:cNvCxnSpPr>
            <a:cxnSpLocks/>
            <a:stCxn id="43" idx="4"/>
            <a:endCxn id="3" idx="0"/>
          </p:cNvCxnSpPr>
          <p:nvPr/>
        </p:nvCxnSpPr>
        <p:spPr>
          <a:xfrm flipH="1">
            <a:off x="792866" y="3602237"/>
            <a:ext cx="5662" cy="42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F4A3C27-E41D-5FF0-3816-53016F09D119}"/>
              </a:ext>
            </a:extLst>
          </p:cNvPr>
          <p:cNvSpPr txBox="1"/>
          <p:nvPr/>
        </p:nvSpPr>
        <p:spPr>
          <a:xfrm>
            <a:off x="171013" y="4690703"/>
            <a:ext cx="1233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Fazer login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26CF8439-2B61-F2A2-A15F-650FB1F5AC94}"/>
              </a:ext>
            </a:extLst>
          </p:cNvPr>
          <p:cNvSpPr>
            <a:spLocks noGrp="1"/>
          </p:cNvSpPr>
          <p:nvPr/>
        </p:nvSpPr>
        <p:spPr>
          <a:xfrm>
            <a:off x="4350565" y="2773619"/>
            <a:ext cx="4145751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ADM: Checar Feedbacks</a:t>
            </a:r>
          </a:p>
        </p:txBody>
      </p:sp>
      <p:sp>
        <p:nvSpPr>
          <p:cNvPr id="49" name="Fluxograma: Conector 48">
            <a:extLst>
              <a:ext uri="{FF2B5EF4-FFF2-40B4-BE49-F238E27FC236}">
                <a16:creationId xmlns:a16="http://schemas.microsoft.com/office/drawing/2014/main" id="{FA7575F3-9208-7995-60FF-383A36EDBD33}"/>
              </a:ext>
            </a:extLst>
          </p:cNvPr>
          <p:cNvSpPr/>
          <p:nvPr/>
        </p:nvSpPr>
        <p:spPr>
          <a:xfrm>
            <a:off x="4551939" y="3339316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0" name="CaixaDeTexto 14">
            <a:extLst>
              <a:ext uri="{FF2B5EF4-FFF2-40B4-BE49-F238E27FC236}">
                <a16:creationId xmlns:a16="http://schemas.microsoft.com/office/drawing/2014/main" id="{66B7786F-F078-6595-9734-FEEA23DF688D}"/>
              </a:ext>
            </a:extLst>
          </p:cNvPr>
          <p:cNvSpPr txBox="1"/>
          <p:nvPr/>
        </p:nvSpPr>
        <p:spPr>
          <a:xfrm>
            <a:off x="4136509" y="4716140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Fazer login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80E2525-7239-BF77-B5CB-67AF015DC083}"/>
              </a:ext>
            </a:extLst>
          </p:cNvPr>
          <p:cNvSpPr/>
          <p:nvPr/>
        </p:nvSpPr>
        <p:spPr>
          <a:xfrm>
            <a:off x="4350566" y="4049456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6A0EBAA1-3F50-F110-B504-8151FC6E50AB}"/>
              </a:ext>
            </a:extLst>
          </p:cNvPr>
          <p:cNvCxnSpPr/>
          <p:nvPr/>
        </p:nvCxnSpPr>
        <p:spPr>
          <a:xfrm>
            <a:off x="4671301" y="3546333"/>
            <a:ext cx="1" cy="50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írculo: Vazio 52">
            <a:extLst>
              <a:ext uri="{FF2B5EF4-FFF2-40B4-BE49-F238E27FC236}">
                <a16:creationId xmlns:a16="http://schemas.microsoft.com/office/drawing/2014/main" id="{D16E44AA-2DAD-720D-19F8-987964549CE4}"/>
              </a:ext>
            </a:extLst>
          </p:cNvPr>
          <p:cNvSpPr/>
          <p:nvPr/>
        </p:nvSpPr>
        <p:spPr>
          <a:xfrm>
            <a:off x="5951755" y="3974220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8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4B14FB36-C6D4-1D04-0766-89C33322BFB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4987173" y="4361972"/>
            <a:ext cx="964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E7F0E9CE-8AEE-6277-CCF8-A152DA1B4BE7}"/>
              </a:ext>
            </a:extLst>
          </p:cNvPr>
          <p:cNvCxnSpPr>
            <a:cxnSpLocks/>
            <a:stCxn id="53" idx="6"/>
            <a:endCxn id="56" idx="2"/>
          </p:cNvCxnSpPr>
          <p:nvPr/>
        </p:nvCxnSpPr>
        <p:spPr>
          <a:xfrm>
            <a:off x="6796707" y="4361972"/>
            <a:ext cx="986648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írculo: Vazio 55">
            <a:extLst>
              <a:ext uri="{FF2B5EF4-FFF2-40B4-BE49-F238E27FC236}">
                <a16:creationId xmlns:a16="http://schemas.microsoft.com/office/drawing/2014/main" id="{8CB8F7CF-5D50-8B1B-EB57-0E8663201085}"/>
              </a:ext>
            </a:extLst>
          </p:cNvPr>
          <p:cNvSpPr/>
          <p:nvPr/>
        </p:nvSpPr>
        <p:spPr>
          <a:xfrm>
            <a:off x="7783355" y="3974220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5</a:t>
            </a:r>
          </a:p>
        </p:txBody>
      </p:sp>
      <p:sp>
        <p:nvSpPr>
          <p:cNvPr id="57" name="CaixaDeTexto 14">
            <a:extLst>
              <a:ext uri="{FF2B5EF4-FFF2-40B4-BE49-F238E27FC236}">
                <a16:creationId xmlns:a16="http://schemas.microsoft.com/office/drawing/2014/main" id="{17D2AC07-A930-0075-2BA2-784CD6F565FC}"/>
              </a:ext>
            </a:extLst>
          </p:cNvPr>
          <p:cNvSpPr txBox="1"/>
          <p:nvPr/>
        </p:nvSpPr>
        <p:spPr>
          <a:xfrm>
            <a:off x="5627340" y="4716140"/>
            <a:ext cx="1489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Checar feedbacks</a:t>
            </a:r>
          </a:p>
        </p:txBody>
      </p:sp>
      <p:sp>
        <p:nvSpPr>
          <p:cNvPr id="58" name="CaixaDeTexto 14">
            <a:extLst>
              <a:ext uri="{FF2B5EF4-FFF2-40B4-BE49-F238E27FC236}">
                <a16:creationId xmlns:a16="http://schemas.microsoft.com/office/drawing/2014/main" id="{78F05E74-D6D2-5751-2760-B6F75E77B368}"/>
              </a:ext>
            </a:extLst>
          </p:cNvPr>
          <p:cNvSpPr txBox="1"/>
          <p:nvPr/>
        </p:nvSpPr>
        <p:spPr>
          <a:xfrm>
            <a:off x="7570218" y="4716140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(A) Alterar lição</a:t>
            </a: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A37E9B7D-65CB-1010-BCC9-61AA69F88022}"/>
              </a:ext>
            </a:extLst>
          </p:cNvPr>
          <p:cNvCxnSpPr>
            <a:cxnSpLocks/>
            <a:stCxn id="3" idx="6"/>
            <a:endCxn id="40" idx="2"/>
          </p:cNvCxnSpPr>
          <p:nvPr/>
        </p:nvCxnSpPr>
        <p:spPr>
          <a:xfrm>
            <a:off x="1111169" y="4339485"/>
            <a:ext cx="133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8801CA1F-D590-E01D-20A0-5E8699CFDDA4}"/>
              </a:ext>
            </a:extLst>
          </p:cNvPr>
          <p:cNvSpPr/>
          <p:nvPr/>
        </p:nvSpPr>
        <p:spPr>
          <a:xfrm>
            <a:off x="474562" y="4026968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124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4D536019-4DB3-1D0F-FD65-F9E8F701B8DA}"/>
              </a:ext>
            </a:extLst>
          </p:cNvPr>
          <p:cNvSpPr>
            <a:spLocks noGrp="1"/>
          </p:cNvSpPr>
          <p:nvPr/>
        </p:nvSpPr>
        <p:spPr>
          <a:xfrm>
            <a:off x="480224" y="279489"/>
            <a:ext cx="499874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Usuário: Aprender idioma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FACC478-40EE-D32C-15B0-0AE70C90D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20" y="1038409"/>
            <a:ext cx="6066046" cy="28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8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F883FBC-5F9C-E370-E74F-9D84C7C4D0FE}"/>
              </a:ext>
            </a:extLst>
          </p:cNvPr>
          <p:cNvSpPr>
            <a:spLocks noGrp="1"/>
          </p:cNvSpPr>
          <p:nvPr/>
        </p:nvSpPr>
        <p:spPr>
          <a:xfrm>
            <a:off x="534817" y="408435"/>
            <a:ext cx="5320143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Usuário: Outras Interações</a:t>
            </a:r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435BFC16-4CFF-1C15-6EF2-6EA421CED3ED}"/>
              </a:ext>
            </a:extLst>
          </p:cNvPr>
          <p:cNvSpPr/>
          <p:nvPr/>
        </p:nvSpPr>
        <p:spPr>
          <a:xfrm>
            <a:off x="672343" y="1377246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ECE6ACB-DD9B-F2DD-A8EE-4B00FF1FC6A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911070" y="1506855"/>
            <a:ext cx="1921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F0C57B22-8307-E480-037B-F737FE268413}"/>
              </a:ext>
            </a:extLst>
          </p:cNvPr>
          <p:cNvSpPr/>
          <p:nvPr/>
        </p:nvSpPr>
        <p:spPr>
          <a:xfrm>
            <a:off x="2833039" y="1194338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F34CBF-B4F2-56D3-F626-516DC1E54B90}"/>
              </a:ext>
            </a:extLst>
          </p:cNvPr>
          <p:cNvSpPr txBox="1"/>
          <p:nvPr/>
        </p:nvSpPr>
        <p:spPr>
          <a:xfrm>
            <a:off x="2546189" y="1945977"/>
            <a:ext cx="1233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Fazer login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651CFE-5094-B46D-193D-064AEDBAD813}"/>
              </a:ext>
            </a:extLst>
          </p:cNvPr>
          <p:cNvSpPr txBox="1"/>
          <p:nvPr/>
        </p:nvSpPr>
        <p:spPr>
          <a:xfrm>
            <a:off x="4579431" y="1933687"/>
            <a:ext cx="161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Comprar na loja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28AFF30-9997-2FDD-DBB5-1C26A8F5F0AB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3469646" y="1506855"/>
            <a:ext cx="1494802" cy="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írculo: Vazio 9">
            <a:extLst>
              <a:ext uri="{FF2B5EF4-FFF2-40B4-BE49-F238E27FC236}">
                <a16:creationId xmlns:a16="http://schemas.microsoft.com/office/drawing/2014/main" id="{AC434A9A-690C-B455-9C0F-14022BCBA435}"/>
              </a:ext>
            </a:extLst>
          </p:cNvPr>
          <p:cNvSpPr/>
          <p:nvPr/>
        </p:nvSpPr>
        <p:spPr>
          <a:xfrm>
            <a:off x="4964448" y="1123025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10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3CC8596-BA52-59DE-3646-6B8034638747}"/>
              </a:ext>
            </a:extLst>
          </p:cNvPr>
          <p:cNvSpPr>
            <a:spLocks noGrp="1"/>
          </p:cNvSpPr>
          <p:nvPr/>
        </p:nvSpPr>
        <p:spPr>
          <a:xfrm>
            <a:off x="534817" y="2532490"/>
            <a:ext cx="5320143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kern="1200" spc="-1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Usuário: Ver Perfil</a:t>
            </a:r>
          </a:p>
        </p:txBody>
      </p:sp>
      <p:sp>
        <p:nvSpPr>
          <p:cNvPr id="19" name="Fluxograma: Conector 18">
            <a:extLst>
              <a:ext uri="{FF2B5EF4-FFF2-40B4-BE49-F238E27FC236}">
                <a16:creationId xmlns:a16="http://schemas.microsoft.com/office/drawing/2014/main" id="{A43A62FA-7DBE-926E-20DE-F15C98589EE1}"/>
              </a:ext>
            </a:extLst>
          </p:cNvPr>
          <p:cNvSpPr/>
          <p:nvPr/>
        </p:nvSpPr>
        <p:spPr>
          <a:xfrm>
            <a:off x="672343" y="3630909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9A25FB1-2FE9-351F-F63B-5A0BC45658EA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911070" y="3760518"/>
            <a:ext cx="1921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B0B729FD-9DF3-1D02-FE96-96F71034E765}"/>
              </a:ext>
            </a:extLst>
          </p:cNvPr>
          <p:cNvSpPr/>
          <p:nvPr/>
        </p:nvSpPr>
        <p:spPr>
          <a:xfrm>
            <a:off x="2833039" y="3448001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ED7593A-D311-6B01-8E53-34FEFF123819}"/>
              </a:ext>
            </a:extLst>
          </p:cNvPr>
          <p:cNvSpPr txBox="1"/>
          <p:nvPr/>
        </p:nvSpPr>
        <p:spPr>
          <a:xfrm>
            <a:off x="2546189" y="4199640"/>
            <a:ext cx="1233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Fazer login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56B899D-A531-BAF7-BC6F-3B86B8C60CE0}"/>
              </a:ext>
            </a:extLst>
          </p:cNvPr>
          <p:cNvSpPr txBox="1"/>
          <p:nvPr/>
        </p:nvSpPr>
        <p:spPr>
          <a:xfrm>
            <a:off x="4721847" y="4199640"/>
            <a:ext cx="1353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Ver detalhes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3D7DA0C-3CA8-D3E6-3911-5F210EF3E2C8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3469646" y="3760517"/>
            <a:ext cx="15062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írculo: Vazio 24">
            <a:extLst>
              <a:ext uri="{FF2B5EF4-FFF2-40B4-BE49-F238E27FC236}">
                <a16:creationId xmlns:a16="http://schemas.microsoft.com/office/drawing/2014/main" id="{E360F108-426A-A5CB-65BB-0E1DDE51AECF}"/>
              </a:ext>
            </a:extLst>
          </p:cNvPr>
          <p:cNvSpPr/>
          <p:nvPr/>
        </p:nvSpPr>
        <p:spPr>
          <a:xfrm>
            <a:off x="4975876" y="3372765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8729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50"/>
          <p:cNvSpPr txBox="1">
            <a:spLocks noGrp="1"/>
          </p:cNvSpPr>
          <p:nvPr>
            <p:ph type="title"/>
          </p:nvPr>
        </p:nvSpPr>
        <p:spPr>
          <a:xfrm>
            <a:off x="784818" y="1351200"/>
            <a:ext cx="7574363" cy="24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8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Interfaces</a:t>
            </a:r>
            <a:br>
              <a:rPr lang="pt-BR" sz="8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</a:br>
            <a:r>
              <a:rPr lang="pt-BR" sz="8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Informacionais</a:t>
            </a:r>
          </a:p>
        </p:txBody>
      </p:sp>
    </p:spTree>
    <p:extLst>
      <p:ext uri="{BB962C8B-B14F-4D97-AF65-F5344CB8AC3E}">
        <p14:creationId xmlns:p14="http://schemas.microsoft.com/office/powerpoint/2010/main" val="194930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EDA0A5D-0181-F4B1-DA9E-F64B009D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4583"/>
            <a:ext cx="9144000" cy="373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21255"/>
      </p:ext>
    </p:extLst>
  </p:cSld>
  <p:clrMapOvr>
    <a:masterClrMapping/>
  </p:clrMapOvr>
</p:sld>
</file>

<file path=ppt/theme/theme1.xml><?xml version="1.0" encoding="utf-8"?>
<a:theme xmlns:a="http://schemas.openxmlformats.org/drawingml/2006/main" name="Laugh and Learn with Languag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72D38"/>
      </a:lt2>
      <a:accent1>
        <a:srgbClr val="BEDCDA"/>
      </a:accent1>
      <a:accent2>
        <a:srgbClr val="74B6B2"/>
      </a:accent2>
      <a:accent3>
        <a:srgbClr val="39847F"/>
      </a:accent3>
      <a:accent4>
        <a:srgbClr val="F1DA93"/>
      </a:accent4>
      <a:accent5>
        <a:srgbClr val="9B746F"/>
      </a:accent5>
      <a:accent6>
        <a:srgbClr val="F9D5D1"/>
      </a:accent6>
      <a:hlink>
        <a:srgbClr val="EF8E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146</Words>
  <Application>Microsoft Office PowerPoint</Application>
  <PresentationFormat>Apresentação na tela (16:9)</PresentationFormat>
  <Paragraphs>45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Didact Gothic</vt:lpstr>
      <vt:lpstr>Delius Unicase</vt:lpstr>
      <vt:lpstr>Arial</vt:lpstr>
      <vt:lpstr>Laugh and Learn with Language</vt:lpstr>
      <vt:lpstr>DUOLiNGO</vt:lpstr>
      <vt:lpstr>Apresentação do PowerPoint</vt:lpstr>
      <vt:lpstr>Apresentação do PowerPoint</vt:lpstr>
      <vt:lpstr>Objetivos Organizacionais</vt:lpstr>
      <vt:lpstr>Apresentação do PowerPoint</vt:lpstr>
      <vt:lpstr>Apresentação do PowerPoint</vt:lpstr>
      <vt:lpstr>Apresentação do PowerPoint</vt:lpstr>
      <vt:lpstr>Interfaces Informacionais</vt:lpstr>
      <vt:lpstr>Apresentação do PowerPoint</vt:lpstr>
      <vt:lpstr>Apresentação do PowerPoint</vt:lpstr>
      <vt:lpstr>Dicionários de Itens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DUOLiNGO</dc:title>
  <dc:creator>Paulo César Gomes Rodrigues</dc:creator>
  <cp:lastModifiedBy>Paulo César Gomes Rodrigues</cp:lastModifiedBy>
  <cp:revision>8</cp:revision>
  <dcterms:modified xsi:type="dcterms:W3CDTF">2024-04-03T02:35:31Z</dcterms:modified>
</cp:coreProperties>
</file>