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21" r:id="rId2"/>
    <p:sldId id="422" r:id="rId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497"/>
    <a:srgbClr val="60D134"/>
    <a:srgbClr val="B9B9B9"/>
    <a:srgbClr val="31CCE8"/>
    <a:srgbClr val="118E97"/>
    <a:srgbClr val="17B1CB"/>
    <a:srgbClr val="BC873A"/>
    <a:srgbClr val="C1C139"/>
    <a:srgbClr val="A48F52"/>
    <a:srgbClr val="9C9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3B4F7-51A0-4C79-B024-9CA0048521B7}" v="1" dt="2024-03-30T17:28:30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128" y="48"/>
      </p:cViewPr>
      <p:guideLst>
        <p:guide orient="horz" pos="25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COTERLI" userId="68986039-041c-441b-ae53-7b2944d09a48" providerId="ADAL" clId="{E273B4F7-51A0-4C79-B024-9CA0048521B7}"/>
    <pc:docChg chg="undo custSel modSld">
      <pc:chgData name="PEDRO HENRIQUE COTERLI" userId="68986039-041c-441b-ae53-7b2944d09a48" providerId="ADAL" clId="{E273B4F7-51A0-4C79-B024-9CA0048521B7}" dt="2024-03-30T17:28:56.528" v="111" actId="20577"/>
      <pc:docMkLst>
        <pc:docMk/>
      </pc:docMkLst>
      <pc:sldChg chg="delSp modSp mod">
        <pc:chgData name="PEDRO HENRIQUE COTERLI" userId="68986039-041c-441b-ae53-7b2944d09a48" providerId="ADAL" clId="{E273B4F7-51A0-4C79-B024-9CA0048521B7}" dt="2024-03-30T17:26:19.721" v="30" actId="1076"/>
        <pc:sldMkLst>
          <pc:docMk/>
          <pc:sldMk cId="2645284050" sldId="421"/>
        </pc:sldMkLst>
        <pc:spChg chg="mod">
          <ac:chgData name="PEDRO HENRIQUE COTERLI" userId="68986039-041c-441b-ae53-7b2944d09a48" providerId="ADAL" clId="{E273B4F7-51A0-4C79-B024-9CA0048521B7}" dt="2024-03-30T17:25:13.181" v="14" actId="20577"/>
          <ac:spMkLst>
            <pc:docMk/>
            <pc:sldMk cId="2645284050" sldId="421"/>
            <ac:spMk id="4" creationId="{86C3A967-FD1C-ED61-05FD-B5C4BEE76B78}"/>
          </ac:spMkLst>
        </pc:spChg>
        <pc:spChg chg="mod">
          <ac:chgData name="PEDRO HENRIQUE COTERLI" userId="68986039-041c-441b-ae53-7b2944d09a48" providerId="ADAL" clId="{E273B4F7-51A0-4C79-B024-9CA0048521B7}" dt="2024-03-30T17:26:19.721" v="30" actId="1076"/>
          <ac:spMkLst>
            <pc:docMk/>
            <pc:sldMk cId="2645284050" sldId="421"/>
            <ac:spMk id="12" creationId="{14B56E06-06AD-7EC9-C15D-D8F616E58CAA}"/>
          </ac:spMkLst>
        </pc:spChg>
        <pc:spChg chg="mod">
          <ac:chgData name="PEDRO HENRIQUE COTERLI" userId="68986039-041c-441b-ae53-7b2944d09a48" providerId="ADAL" clId="{E273B4F7-51A0-4C79-B024-9CA0048521B7}" dt="2024-03-30T17:26:07.233" v="27" actId="1076"/>
          <ac:spMkLst>
            <pc:docMk/>
            <pc:sldMk cId="2645284050" sldId="421"/>
            <ac:spMk id="17" creationId="{776DE684-1067-47A6-266B-D6EAD4322DA0}"/>
          </ac:spMkLst>
        </pc:spChg>
        <pc:spChg chg="mod">
          <ac:chgData name="PEDRO HENRIQUE COTERLI" userId="68986039-041c-441b-ae53-7b2944d09a48" providerId="ADAL" clId="{E273B4F7-51A0-4C79-B024-9CA0048521B7}" dt="2024-03-30T17:25:33.350" v="19" actId="1076"/>
          <ac:spMkLst>
            <pc:docMk/>
            <pc:sldMk cId="2645284050" sldId="421"/>
            <ac:spMk id="27" creationId="{E268FD81-798D-1CDD-DE60-FFFE6C5500BA}"/>
          </ac:spMkLst>
        </pc:spChg>
        <pc:spChg chg="mod">
          <ac:chgData name="PEDRO HENRIQUE COTERLI" userId="68986039-041c-441b-ae53-7b2944d09a48" providerId="ADAL" clId="{E273B4F7-51A0-4C79-B024-9CA0048521B7}" dt="2024-03-30T17:25:37.433" v="20" actId="1076"/>
          <ac:spMkLst>
            <pc:docMk/>
            <pc:sldMk cId="2645284050" sldId="421"/>
            <ac:spMk id="28" creationId="{DBD7A1D8-5581-6371-1280-AF54727551A3}"/>
          </ac:spMkLst>
        </pc:spChg>
        <pc:spChg chg="mod">
          <ac:chgData name="PEDRO HENRIQUE COTERLI" userId="68986039-041c-441b-ae53-7b2944d09a48" providerId="ADAL" clId="{E273B4F7-51A0-4C79-B024-9CA0048521B7}" dt="2024-03-30T17:25:47.786" v="23" actId="1076"/>
          <ac:spMkLst>
            <pc:docMk/>
            <pc:sldMk cId="2645284050" sldId="421"/>
            <ac:spMk id="73" creationId="{A8B0C7B2-A775-7E22-E2E6-98390AD7EF28}"/>
          </ac:spMkLst>
        </pc:spChg>
        <pc:spChg chg="mod">
          <ac:chgData name="PEDRO HENRIQUE COTERLI" userId="68986039-041c-441b-ae53-7b2944d09a48" providerId="ADAL" clId="{E273B4F7-51A0-4C79-B024-9CA0048521B7}" dt="2024-03-30T17:25:58.665" v="24" actId="1076"/>
          <ac:spMkLst>
            <pc:docMk/>
            <pc:sldMk cId="2645284050" sldId="421"/>
            <ac:spMk id="79" creationId="{19BD74A2-C249-3B2F-614C-64781ED91712}"/>
          </ac:spMkLst>
        </pc:spChg>
        <pc:cxnChg chg="del mod">
          <ac:chgData name="PEDRO HENRIQUE COTERLI" userId="68986039-041c-441b-ae53-7b2944d09a48" providerId="ADAL" clId="{E273B4F7-51A0-4C79-B024-9CA0048521B7}" dt="2024-03-30T17:25:22.459" v="15" actId="478"/>
          <ac:cxnSpMkLst>
            <pc:docMk/>
            <pc:sldMk cId="2645284050" sldId="421"/>
            <ac:cxnSpMk id="9" creationId="{94AD163E-37EA-C16A-44B0-9900F0FA5933}"/>
          </ac:cxnSpMkLst>
        </pc:cxnChg>
        <pc:cxnChg chg="del mod">
          <ac:chgData name="PEDRO HENRIQUE COTERLI" userId="68986039-041c-441b-ae53-7b2944d09a48" providerId="ADAL" clId="{E273B4F7-51A0-4C79-B024-9CA0048521B7}" dt="2024-03-30T17:25:23.233" v="16" actId="478"/>
          <ac:cxnSpMkLst>
            <pc:docMk/>
            <pc:sldMk cId="2645284050" sldId="421"/>
            <ac:cxnSpMk id="13" creationId="{5B83960B-6F2F-2521-CAE6-38BF6AC5768A}"/>
          </ac:cxnSpMkLst>
        </pc:cxnChg>
        <pc:cxnChg chg="mod">
          <ac:chgData name="PEDRO HENRIQUE COTERLI" userId="68986039-041c-441b-ae53-7b2944d09a48" providerId="ADAL" clId="{E273B4F7-51A0-4C79-B024-9CA0048521B7}" dt="2024-03-30T17:25:33.350" v="19" actId="1076"/>
          <ac:cxnSpMkLst>
            <pc:docMk/>
            <pc:sldMk cId="2645284050" sldId="421"/>
            <ac:cxnSpMk id="19" creationId="{EC7C3CD9-9C81-6D8B-A78B-05BDCC99BDF1}"/>
          </ac:cxnSpMkLst>
        </pc:cxnChg>
        <pc:cxnChg chg="mod">
          <ac:chgData name="PEDRO HENRIQUE COTERLI" userId="68986039-041c-441b-ae53-7b2944d09a48" providerId="ADAL" clId="{E273B4F7-51A0-4C79-B024-9CA0048521B7}" dt="2024-03-30T17:25:58.665" v="24" actId="1076"/>
          <ac:cxnSpMkLst>
            <pc:docMk/>
            <pc:sldMk cId="2645284050" sldId="421"/>
            <ac:cxnSpMk id="22" creationId="{06232685-730D-3D2A-597C-E718BE6515E1}"/>
          </ac:cxnSpMkLst>
        </pc:cxnChg>
        <pc:cxnChg chg="mod">
          <ac:chgData name="PEDRO HENRIQUE COTERLI" userId="68986039-041c-441b-ae53-7b2944d09a48" providerId="ADAL" clId="{E273B4F7-51A0-4C79-B024-9CA0048521B7}" dt="2024-03-30T17:26:01.649" v="25" actId="14100"/>
          <ac:cxnSpMkLst>
            <pc:docMk/>
            <pc:sldMk cId="2645284050" sldId="421"/>
            <ac:cxnSpMk id="43" creationId="{2D5BC342-1F5A-ABD0-9A17-8171C836FB29}"/>
          </ac:cxnSpMkLst>
        </pc:cxnChg>
        <pc:cxnChg chg="mod">
          <ac:chgData name="PEDRO HENRIQUE COTERLI" userId="68986039-041c-441b-ae53-7b2944d09a48" providerId="ADAL" clId="{E273B4F7-51A0-4C79-B024-9CA0048521B7}" dt="2024-03-30T17:26:04.273" v="26" actId="14100"/>
          <ac:cxnSpMkLst>
            <pc:docMk/>
            <pc:sldMk cId="2645284050" sldId="421"/>
            <ac:cxnSpMk id="46" creationId="{73E68633-3BDB-4F4E-84A9-4623D52B9DB3}"/>
          </ac:cxnSpMkLst>
        </pc:cxnChg>
      </pc:sldChg>
      <pc:sldChg chg="addSp delSp modSp mod">
        <pc:chgData name="PEDRO HENRIQUE COTERLI" userId="68986039-041c-441b-ae53-7b2944d09a48" providerId="ADAL" clId="{E273B4F7-51A0-4C79-B024-9CA0048521B7}" dt="2024-03-30T17:28:56.528" v="111" actId="20577"/>
        <pc:sldMkLst>
          <pc:docMk/>
          <pc:sldMk cId="2176622816" sldId="422"/>
        </pc:sldMkLst>
        <pc:spChg chg="add del mod">
          <ac:chgData name="PEDRO HENRIQUE COTERLI" userId="68986039-041c-441b-ae53-7b2944d09a48" providerId="ADAL" clId="{E273B4F7-51A0-4C79-B024-9CA0048521B7}" dt="2024-03-30T17:28:08.706" v="71" actId="21"/>
          <ac:spMkLst>
            <pc:docMk/>
            <pc:sldMk cId="2176622816" sldId="422"/>
            <ac:spMk id="2" creationId="{D3FAB5D5-FFCD-E1EB-B7A3-C58FAC0A34E2}"/>
          </ac:spMkLst>
        </pc:spChg>
        <pc:spChg chg="mod">
          <ac:chgData name="PEDRO HENRIQUE COTERLI" userId="68986039-041c-441b-ae53-7b2944d09a48" providerId="ADAL" clId="{E273B4F7-51A0-4C79-B024-9CA0048521B7}" dt="2024-03-30T17:27:53.962" v="68" actId="1076"/>
          <ac:spMkLst>
            <pc:docMk/>
            <pc:sldMk cId="2176622816" sldId="422"/>
            <ac:spMk id="4" creationId="{5D4C6FB5-BE9C-937E-2F56-4A9BE357DC42}"/>
          </ac:spMkLst>
        </pc:spChg>
        <pc:spChg chg="mod">
          <ac:chgData name="PEDRO HENRIQUE COTERLI" userId="68986039-041c-441b-ae53-7b2944d09a48" providerId="ADAL" clId="{E273B4F7-51A0-4C79-B024-9CA0048521B7}" dt="2024-03-30T17:27:53.962" v="68" actId="1076"/>
          <ac:spMkLst>
            <pc:docMk/>
            <pc:sldMk cId="2176622816" sldId="422"/>
            <ac:spMk id="6" creationId="{6E369170-AE8B-16FD-8BC1-E99B95C87A8E}"/>
          </ac:spMkLst>
        </pc:spChg>
        <pc:spChg chg="mod">
          <ac:chgData name="PEDRO HENRIQUE COTERLI" userId="68986039-041c-441b-ae53-7b2944d09a48" providerId="ADAL" clId="{E273B4F7-51A0-4C79-B024-9CA0048521B7}" dt="2024-03-30T17:27:53.962" v="68" actId="1076"/>
          <ac:spMkLst>
            <pc:docMk/>
            <pc:sldMk cId="2176622816" sldId="422"/>
            <ac:spMk id="7" creationId="{F9BE9078-6F61-E847-58B7-14C49354FDDD}"/>
          </ac:spMkLst>
        </pc:spChg>
        <pc:spChg chg="mod">
          <ac:chgData name="PEDRO HENRIQUE COTERLI" userId="68986039-041c-441b-ae53-7b2944d09a48" providerId="ADAL" clId="{E273B4F7-51A0-4C79-B024-9CA0048521B7}" dt="2024-03-30T17:27:53.962" v="68" actId="1076"/>
          <ac:spMkLst>
            <pc:docMk/>
            <pc:sldMk cId="2176622816" sldId="422"/>
            <ac:spMk id="9" creationId="{FB06F326-E0EE-7740-3B15-E53C079C24D3}"/>
          </ac:spMkLst>
        </pc:spChg>
        <pc:spChg chg="add del mod">
          <ac:chgData name="PEDRO HENRIQUE COTERLI" userId="68986039-041c-441b-ae53-7b2944d09a48" providerId="ADAL" clId="{E273B4F7-51A0-4C79-B024-9CA0048521B7}" dt="2024-03-30T17:28:08.706" v="71" actId="21"/>
          <ac:spMkLst>
            <pc:docMk/>
            <pc:sldMk cId="2176622816" sldId="422"/>
            <ac:spMk id="10" creationId="{3BC0F430-30C3-0AB2-592F-9B5E95D4CD2D}"/>
          </ac:spMkLst>
        </pc:spChg>
        <pc:spChg chg="add mod">
          <ac:chgData name="PEDRO HENRIQUE COTERLI" userId="68986039-041c-441b-ae53-7b2944d09a48" providerId="ADAL" clId="{E273B4F7-51A0-4C79-B024-9CA0048521B7}" dt="2024-03-30T17:28:56.528" v="111" actId="20577"/>
          <ac:spMkLst>
            <pc:docMk/>
            <pc:sldMk cId="2176622816" sldId="422"/>
            <ac:spMk id="11" creationId="{958BA3CD-D43D-2DE2-DEBF-9BBDF88CF72F}"/>
          </ac:spMkLst>
        </pc:spChg>
        <pc:spChg chg="mod">
          <ac:chgData name="PEDRO HENRIQUE COTERLI" userId="68986039-041c-441b-ae53-7b2944d09a48" providerId="ADAL" clId="{E273B4F7-51A0-4C79-B024-9CA0048521B7}" dt="2024-03-30T17:28:26.379" v="79" actId="1076"/>
          <ac:spMkLst>
            <pc:docMk/>
            <pc:sldMk cId="2176622816" sldId="422"/>
            <ac:spMk id="17" creationId="{F58DC796-DE39-B3D7-1892-169C51C12D59}"/>
          </ac:spMkLst>
        </pc:spChg>
        <pc:spChg chg="mod">
          <ac:chgData name="PEDRO HENRIQUE COTERLI" userId="68986039-041c-441b-ae53-7b2944d09a48" providerId="ADAL" clId="{E273B4F7-51A0-4C79-B024-9CA0048521B7}" dt="2024-03-30T17:28:26.379" v="79" actId="1076"/>
          <ac:spMkLst>
            <pc:docMk/>
            <pc:sldMk cId="2176622816" sldId="422"/>
            <ac:spMk id="19" creationId="{AF2F1B97-380F-146D-3E9C-9344F73756EB}"/>
          </ac:spMkLst>
        </pc:spChg>
        <pc:spChg chg="mod">
          <ac:chgData name="PEDRO HENRIQUE COTERLI" userId="68986039-041c-441b-ae53-7b2944d09a48" providerId="ADAL" clId="{E273B4F7-51A0-4C79-B024-9CA0048521B7}" dt="2024-03-30T17:28:26.379" v="79" actId="1076"/>
          <ac:spMkLst>
            <pc:docMk/>
            <pc:sldMk cId="2176622816" sldId="422"/>
            <ac:spMk id="20" creationId="{2818EB83-6703-A669-7EDA-229AAA6D1F67}"/>
          </ac:spMkLst>
        </pc:spChg>
        <pc:spChg chg="mod">
          <ac:chgData name="PEDRO HENRIQUE COTERLI" userId="68986039-041c-441b-ae53-7b2944d09a48" providerId="ADAL" clId="{E273B4F7-51A0-4C79-B024-9CA0048521B7}" dt="2024-03-30T17:28:26.379" v="79" actId="1076"/>
          <ac:spMkLst>
            <pc:docMk/>
            <pc:sldMk cId="2176622816" sldId="422"/>
            <ac:spMk id="22" creationId="{F84B8618-F1FA-15AF-773A-B7D210BF4BC9}"/>
          </ac:spMkLst>
        </pc:spChg>
        <pc:spChg chg="mod">
          <ac:chgData name="PEDRO HENRIQUE COTERLI" userId="68986039-041c-441b-ae53-7b2944d09a48" providerId="ADAL" clId="{E273B4F7-51A0-4C79-B024-9CA0048521B7}" dt="2024-03-30T17:27:53.962" v="68" actId="1076"/>
          <ac:spMkLst>
            <pc:docMk/>
            <pc:sldMk cId="2176622816" sldId="422"/>
            <ac:spMk id="31" creationId="{0FF1FA98-AE7A-8403-73E2-D4155A22EF0D}"/>
          </ac:spMkLst>
        </pc:spChg>
        <pc:spChg chg="mod">
          <ac:chgData name="PEDRO HENRIQUE COTERLI" userId="68986039-041c-441b-ae53-7b2944d09a48" providerId="ADAL" clId="{E273B4F7-51A0-4C79-B024-9CA0048521B7}" dt="2024-03-30T17:28:26.379" v="79" actId="1076"/>
          <ac:spMkLst>
            <pc:docMk/>
            <pc:sldMk cId="2176622816" sldId="422"/>
            <ac:spMk id="33" creationId="{BACE3980-0FF4-D29D-F540-80BBA1A23971}"/>
          </ac:spMkLst>
        </pc:spChg>
        <pc:cxnChg chg="mod">
          <ac:chgData name="PEDRO HENRIQUE COTERLI" userId="68986039-041c-441b-ae53-7b2944d09a48" providerId="ADAL" clId="{E273B4F7-51A0-4C79-B024-9CA0048521B7}" dt="2024-03-30T17:27:53.962" v="68" actId="1076"/>
          <ac:cxnSpMkLst>
            <pc:docMk/>
            <pc:sldMk cId="2176622816" sldId="422"/>
            <ac:cxnSpMk id="5" creationId="{2D8DEC25-B1FF-3581-E160-52910802B74B}"/>
          </ac:cxnSpMkLst>
        </pc:cxnChg>
        <pc:cxnChg chg="mod">
          <ac:chgData name="PEDRO HENRIQUE COTERLI" userId="68986039-041c-441b-ae53-7b2944d09a48" providerId="ADAL" clId="{E273B4F7-51A0-4C79-B024-9CA0048521B7}" dt="2024-03-30T17:27:53.962" v="68" actId="1076"/>
          <ac:cxnSpMkLst>
            <pc:docMk/>
            <pc:sldMk cId="2176622816" sldId="422"/>
            <ac:cxnSpMk id="13" creationId="{BE4561CD-19B2-C7A8-DCCC-620061FFC4D6}"/>
          </ac:cxnSpMkLst>
        </pc:cxnChg>
        <pc:cxnChg chg="mod">
          <ac:chgData name="PEDRO HENRIQUE COTERLI" userId="68986039-041c-441b-ae53-7b2944d09a48" providerId="ADAL" clId="{E273B4F7-51A0-4C79-B024-9CA0048521B7}" dt="2024-03-30T17:28:26.379" v="79" actId="1076"/>
          <ac:cxnSpMkLst>
            <pc:docMk/>
            <pc:sldMk cId="2176622816" sldId="422"/>
            <ac:cxnSpMk id="18" creationId="{15BEDEDC-EE34-1393-1410-80F24AADCAE7}"/>
          </ac:cxnSpMkLst>
        </pc:cxnChg>
        <pc:cxnChg chg="mod">
          <ac:chgData name="PEDRO HENRIQUE COTERLI" userId="68986039-041c-441b-ae53-7b2944d09a48" providerId="ADAL" clId="{E273B4F7-51A0-4C79-B024-9CA0048521B7}" dt="2024-03-30T17:28:26.379" v="79" actId="1076"/>
          <ac:cxnSpMkLst>
            <pc:docMk/>
            <pc:sldMk cId="2176622816" sldId="422"/>
            <ac:cxnSpMk id="23" creationId="{EBBBE7A6-0A3B-D952-F601-A5DCD7D03F1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</a:t>
            </a:r>
            <a:r>
              <a:rPr lang="en-US" err="1"/>
              <a:t>slidedoc</a:t>
            </a:r>
            <a:r>
              <a:rPr lang="en-US"/>
              <a:t> title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0" y="4469450"/>
            <a:ext cx="1497013" cy="1623702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E2699-6A33-4922-AB3B-542C88E544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73471" y="4025705"/>
            <a:ext cx="1706993" cy="5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97672"/>
            <a:ext cx="8229600" cy="747233"/>
          </a:xfrm>
        </p:spPr>
        <p:txBody>
          <a:bodyPr/>
          <a:lstStyle>
            <a:lvl1pPr>
              <a:defRPr kumimoji="0" lang="en-US" sz="3200" kern="1200" cap="all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410159"/>
            <a:ext cx="8229600" cy="4768391"/>
          </a:xfrm>
        </p:spPr>
        <p:txBody>
          <a:bodyPr>
            <a:normAutofit/>
          </a:bodyPr>
          <a:lstStyle>
            <a:lvl1pPr marL="342900" indent="-342900">
              <a:buClrTx/>
              <a:buSzPct val="90000"/>
              <a:buFont typeface="Wingdings" pitchFamily="2" charset="2"/>
              <a:buChar char="§"/>
              <a:defRPr sz="2400"/>
            </a:lvl1pPr>
            <a:lvl2pPr marL="742950" indent="-285750">
              <a:buClrTx/>
              <a:buSzPct val="90000"/>
              <a:buFont typeface="Arial" pitchFamily="34" charset="0"/>
              <a:buChar char="•"/>
              <a:defRPr sz="2000"/>
            </a:lvl2pPr>
            <a:lvl3pPr marL="1143000" indent="-228600">
              <a:buClrTx/>
              <a:buSzPct val="60000"/>
              <a:buFont typeface="Courier New" pitchFamily="49" charset="0"/>
              <a:buChar char="o"/>
              <a:defRPr sz="1800"/>
            </a:lvl3pPr>
            <a:lvl4pPr>
              <a:buClrTx/>
              <a:buSzPct val="50000"/>
              <a:defRPr sz="1600"/>
            </a:lvl4pPr>
            <a:lvl5pPr marL="2057400" indent="-228600">
              <a:buClrTx/>
              <a:buSzPct val="40000"/>
              <a:buFont typeface="Wingdings" pitchFamily="2" charset="2"/>
              <a:buChar char="v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9E624EB5-C5D7-42D4-B8C8-B4E09DB1F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b="1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A020E031-F269-43F6-A25B-162873B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3276600" cy="228600"/>
          </a:xfrm>
        </p:spPr>
        <p:txBody>
          <a:bodyPr/>
          <a:lstStyle>
            <a:lvl1pPr eaLnBrk="1" hangingPunct="1">
              <a:defRPr sz="900" i="1" baseline="0"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All 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More</a:t>
            </a:r>
          </a:p>
          <a:p>
            <a:pPr lvl="8"/>
            <a:r>
              <a:rPr lang="en-US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‹nº›</a:t>
            </a:fld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  <p:sldLayoutId id="2147483665" r:id="rId12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265B29-C116-4704-AC7D-7A125354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6C3A967-FD1C-ED61-05FD-B5C4BEE7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85800"/>
            <a:ext cx="5320145" cy="1228725"/>
          </a:xfrm>
        </p:spPr>
        <p:txBody>
          <a:bodyPr/>
          <a:lstStyle/>
          <a:p>
            <a:r>
              <a:rPr lang="pt-BR" dirty="0"/>
              <a:t>Usuário: Aprender idioma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EB2C249B-1E14-E71F-D336-10D2B26B2B5C}"/>
              </a:ext>
            </a:extLst>
          </p:cNvPr>
          <p:cNvSpPr/>
          <p:nvPr/>
        </p:nvSpPr>
        <p:spPr>
          <a:xfrm>
            <a:off x="1442650" y="2102743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D9E201F-2DF3-3207-0B9C-76F00A403AFD}"/>
              </a:ext>
            </a:extLst>
          </p:cNvPr>
          <p:cNvCxnSpPr/>
          <p:nvPr/>
        </p:nvCxnSpPr>
        <p:spPr>
          <a:xfrm>
            <a:off x="1550408" y="2364199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CA332C43-6468-29EC-A55D-D7E2B240B82D}"/>
              </a:ext>
            </a:extLst>
          </p:cNvPr>
          <p:cNvSpPr/>
          <p:nvPr/>
        </p:nvSpPr>
        <p:spPr>
          <a:xfrm>
            <a:off x="1232105" y="286551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4F16EC-6CFE-2518-F69F-2C9A159989AD}"/>
              </a:ext>
            </a:extLst>
          </p:cNvPr>
          <p:cNvSpPr txBox="1"/>
          <p:nvPr/>
        </p:nvSpPr>
        <p:spPr>
          <a:xfrm>
            <a:off x="1669771" y="2601104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B56E06-06AD-7EC9-C15D-D8F616E58CAA}"/>
              </a:ext>
            </a:extLst>
          </p:cNvPr>
          <p:cNvSpPr txBox="1"/>
          <p:nvPr/>
        </p:nvSpPr>
        <p:spPr>
          <a:xfrm>
            <a:off x="5830909" y="1668117"/>
            <a:ext cx="125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lição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6DE684-1067-47A6-266B-D6EAD4322DA0}"/>
              </a:ext>
            </a:extLst>
          </p:cNvPr>
          <p:cNvSpPr txBox="1"/>
          <p:nvPr/>
        </p:nvSpPr>
        <p:spPr>
          <a:xfrm>
            <a:off x="5625957" y="4167760"/>
            <a:ext cx="166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Pular lição/seção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C7C3CD9-9C81-6D8B-A78B-05BDCC99BDF1}"/>
              </a:ext>
            </a:extLst>
          </p:cNvPr>
          <p:cNvCxnSpPr>
            <a:cxnSpLocks/>
            <a:stCxn id="7" idx="6"/>
            <a:endCxn id="27" idx="2"/>
          </p:cNvCxnSpPr>
          <p:nvPr/>
        </p:nvCxnSpPr>
        <p:spPr>
          <a:xfrm flipV="1">
            <a:off x="1868712" y="3176938"/>
            <a:ext cx="1901404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232685-730D-3D2A-597C-E718BE6515E1}"/>
              </a:ext>
            </a:extLst>
          </p:cNvPr>
          <p:cNvCxnSpPr>
            <a:cxnSpLocks/>
            <a:stCxn id="73" idx="4"/>
            <a:endCxn id="79" idx="0"/>
          </p:cNvCxnSpPr>
          <p:nvPr/>
        </p:nvCxnSpPr>
        <p:spPr>
          <a:xfrm>
            <a:off x="6458340" y="2778806"/>
            <a:ext cx="0" cy="514505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268FD81-798D-1CDD-DE60-FFFE6C5500BA}"/>
              </a:ext>
            </a:extLst>
          </p:cNvPr>
          <p:cNvSpPr/>
          <p:nvPr/>
        </p:nvSpPr>
        <p:spPr>
          <a:xfrm>
            <a:off x="3770116" y="2864421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BD7A1D8-5581-6371-1280-AF54727551A3}"/>
              </a:ext>
            </a:extLst>
          </p:cNvPr>
          <p:cNvSpPr txBox="1"/>
          <p:nvPr/>
        </p:nvSpPr>
        <p:spPr>
          <a:xfrm>
            <a:off x="3318105" y="3584077"/>
            <a:ext cx="15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Escolher idioma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D5BC342-1F5A-ABD0-9A17-8171C836FB29}"/>
              </a:ext>
            </a:extLst>
          </p:cNvPr>
          <p:cNvCxnSpPr>
            <a:cxnSpLocks/>
            <a:stCxn id="27" idx="6"/>
            <a:endCxn id="73" idx="2"/>
          </p:cNvCxnSpPr>
          <p:nvPr/>
        </p:nvCxnSpPr>
        <p:spPr>
          <a:xfrm flipV="1">
            <a:off x="4406723" y="2391055"/>
            <a:ext cx="1629141" cy="78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73E68633-3BDB-4F4E-84A9-4623D52B9DB3}"/>
              </a:ext>
            </a:extLst>
          </p:cNvPr>
          <p:cNvCxnSpPr>
            <a:cxnSpLocks/>
            <a:stCxn id="27" idx="6"/>
            <a:endCxn id="79" idx="2"/>
          </p:cNvCxnSpPr>
          <p:nvPr/>
        </p:nvCxnSpPr>
        <p:spPr>
          <a:xfrm>
            <a:off x="4406723" y="3176938"/>
            <a:ext cx="1629141" cy="50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írculo: Vazio 72">
            <a:extLst>
              <a:ext uri="{FF2B5EF4-FFF2-40B4-BE49-F238E27FC236}">
                <a16:creationId xmlns:a16="http://schemas.microsoft.com/office/drawing/2014/main" id="{A8B0C7B2-A775-7E22-E2E6-98390AD7EF28}"/>
              </a:ext>
            </a:extLst>
          </p:cNvPr>
          <p:cNvSpPr/>
          <p:nvPr/>
        </p:nvSpPr>
        <p:spPr>
          <a:xfrm>
            <a:off x="6035864" y="2003303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7</a:t>
            </a:r>
          </a:p>
        </p:txBody>
      </p:sp>
      <p:sp>
        <p:nvSpPr>
          <p:cNvPr id="79" name="Círculo: Vazio 78">
            <a:extLst>
              <a:ext uri="{FF2B5EF4-FFF2-40B4-BE49-F238E27FC236}">
                <a16:creationId xmlns:a16="http://schemas.microsoft.com/office/drawing/2014/main" id="{19BD74A2-C249-3B2F-614C-64781ED91712}"/>
              </a:ext>
            </a:extLst>
          </p:cNvPr>
          <p:cNvSpPr/>
          <p:nvPr/>
        </p:nvSpPr>
        <p:spPr>
          <a:xfrm>
            <a:off x="6035864" y="3293311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4528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AB5D5-FFCD-E1EB-B7A3-C58FAC0A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85800"/>
            <a:ext cx="4946073" cy="625033"/>
          </a:xfrm>
        </p:spPr>
        <p:txBody>
          <a:bodyPr/>
          <a:lstStyle/>
          <a:p>
            <a:r>
              <a:rPr lang="pt-BR" dirty="0"/>
              <a:t>Usuário: Fazer compras na loja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B46D4F-3BAE-1C10-5E9D-4C36A53D0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5D4C6FB5-BE9C-937E-2F56-4A9BE357DC42}"/>
              </a:ext>
            </a:extLst>
          </p:cNvPr>
          <p:cNvSpPr/>
          <p:nvPr/>
        </p:nvSpPr>
        <p:spPr>
          <a:xfrm>
            <a:off x="1884108" y="1748187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D8DEC25-B1FF-3581-E160-52910802B74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122835" y="1877796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6E369170-AE8B-16FD-8BC1-E99B95C87A8E}"/>
              </a:ext>
            </a:extLst>
          </p:cNvPr>
          <p:cNvSpPr/>
          <p:nvPr/>
        </p:nvSpPr>
        <p:spPr>
          <a:xfrm>
            <a:off x="4044804" y="1565279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BE9078-6F61-E847-58B7-14C49354FDDD}"/>
              </a:ext>
            </a:extLst>
          </p:cNvPr>
          <p:cNvSpPr txBox="1"/>
          <p:nvPr/>
        </p:nvSpPr>
        <p:spPr>
          <a:xfrm>
            <a:off x="3757954" y="2316918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06F326-E0EE-7740-3B15-E53C079C24D3}"/>
              </a:ext>
            </a:extLst>
          </p:cNvPr>
          <p:cNvSpPr txBox="1"/>
          <p:nvPr/>
        </p:nvSpPr>
        <p:spPr>
          <a:xfrm>
            <a:off x="5791196" y="2304628"/>
            <a:ext cx="161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Comprar na loja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E4561CD-19B2-C7A8-DCCC-620061FFC4D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>
            <a:off x="4681411" y="1877796"/>
            <a:ext cx="1494802" cy="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F58DC796-DE39-B3D7-1892-169C51C12D59}"/>
              </a:ext>
            </a:extLst>
          </p:cNvPr>
          <p:cNvSpPr/>
          <p:nvPr/>
        </p:nvSpPr>
        <p:spPr>
          <a:xfrm>
            <a:off x="1884108" y="4622248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5BEDEDC-EE34-1393-1410-80F24AADCAE7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2122835" y="4751857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AF2F1B97-380F-146D-3E9C-9344F73756EB}"/>
              </a:ext>
            </a:extLst>
          </p:cNvPr>
          <p:cNvSpPr/>
          <p:nvPr/>
        </p:nvSpPr>
        <p:spPr>
          <a:xfrm>
            <a:off x="4044804" y="4439340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18EB83-6703-A669-7EDA-229AAA6D1F67}"/>
              </a:ext>
            </a:extLst>
          </p:cNvPr>
          <p:cNvSpPr txBox="1"/>
          <p:nvPr/>
        </p:nvSpPr>
        <p:spPr>
          <a:xfrm>
            <a:off x="3757954" y="5190979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4B8618-F1FA-15AF-773A-B7D210BF4BC9}"/>
              </a:ext>
            </a:extLst>
          </p:cNvPr>
          <p:cNvSpPr txBox="1"/>
          <p:nvPr/>
        </p:nvSpPr>
        <p:spPr>
          <a:xfrm>
            <a:off x="5933612" y="5190979"/>
            <a:ext cx="135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Ver detalhes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BBBE7A6-0A3B-D952-F601-A5DCD7D03F12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4681411" y="4751856"/>
            <a:ext cx="1506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írculo: Vazio 30">
            <a:extLst>
              <a:ext uri="{FF2B5EF4-FFF2-40B4-BE49-F238E27FC236}">
                <a16:creationId xmlns:a16="http://schemas.microsoft.com/office/drawing/2014/main" id="{0FF1FA98-AE7A-8403-73E2-D4155A22EF0D}"/>
              </a:ext>
            </a:extLst>
          </p:cNvPr>
          <p:cNvSpPr/>
          <p:nvPr/>
        </p:nvSpPr>
        <p:spPr>
          <a:xfrm>
            <a:off x="6176213" y="1493966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10</a:t>
            </a:r>
          </a:p>
        </p:txBody>
      </p:sp>
      <p:sp>
        <p:nvSpPr>
          <p:cNvPr id="33" name="Círculo: Vazio 32">
            <a:extLst>
              <a:ext uri="{FF2B5EF4-FFF2-40B4-BE49-F238E27FC236}">
                <a16:creationId xmlns:a16="http://schemas.microsoft.com/office/drawing/2014/main" id="{BACE3980-0FF4-D29D-F540-80BBA1A23971}"/>
              </a:ext>
            </a:extLst>
          </p:cNvPr>
          <p:cNvSpPr/>
          <p:nvPr/>
        </p:nvSpPr>
        <p:spPr>
          <a:xfrm>
            <a:off x="6187641" y="4364104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11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8BA3CD-D43D-2DE2-DEBF-9BBDF88CF72F}"/>
              </a:ext>
            </a:extLst>
          </p:cNvPr>
          <p:cNvSpPr txBox="1">
            <a:spLocks/>
          </p:cNvSpPr>
          <p:nvPr/>
        </p:nvSpPr>
        <p:spPr>
          <a:xfrm>
            <a:off x="457198" y="3375185"/>
            <a:ext cx="4946073" cy="62503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Usuário: Ver perfil</a:t>
            </a:r>
          </a:p>
        </p:txBody>
      </p:sp>
    </p:spTree>
    <p:extLst>
      <p:ext uri="{BB962C8B-B14F-4D97-AF65-F5344CB8AC3E}">
        <p14:creationId xmlns:p14="http://schemas.microsoft.com/office/powerpoint/2010/main" val="2176622816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5913</TotalTime>
  <Words>65</Words>
  <Application>Microsoft Office PowerPoint</Application>
  <PresentationFormat>Apresentação na tela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Corbel</vt:lpstr>
      <vt:lpstr>Courier New</vt:lpstr>
      <vt:lpstr>Franklin Gothic Book</vt:lpstr>
      <vt:lpstr>Microsoft New Tai Lue</vt:lpstr>
      <vt:lpstr>Wingdings</vt:lpstr>
      <vt:lpstr>Modern Swiss</vt:lpstr>
      <vt:lpstr>Usuário: Aprender idioma</vt:lpstr>
      <vt:lpstr>Usuário: Fazer compras na loja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PEDRO HENRIQUE COTERLI</cp:lastModifiedBy>
  <cp:revision>8</cp:revision>
  <cp:lastPrinted>2022-02-14T11:23:02Z</cp:lastPrinted>
  <dcterms:created xsi:type="dcterms:W3CDTF">2014-02-07T03:47:22Z</dcterms:created>
  <dcterms:modified xsi:type="dcterms:W3CDTF">2024-03-30T17:29:00Z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