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" initials="D" lastIdx="3" clrIdx="0">
    <p:extLst>
      <p:ext uri="{19B8F6BF-5375-455C-9EA6-DF929625EA0E}">
        <p15:presenceInfo xmlns:p15="http://schemas.microsoft.com/office/powerpoint/2012/main" userId="Die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8:52:46.451" idx="2">
    <p:pos x="5935" y="712"/>
    <p:text>On ne peut pas associer une machine à un groupe d'utilisateur, il faut associer la machine à un groupe de machine, puis associer le groupe de machines au groupe d'utilisateurs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8:48:22.604" idx="1">
    <p:pos x="2300" y="1256"/>
    <p:text>Besoin d'une API Key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8:55:21.234" idx="3">
    <p:pos x="1752" y="1292"/>
    <p:text>Extension XAMPP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90D4-4E13-4765-ADC4-56C468F7010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42B9-E9D0-4386-B871-8D534EA9C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8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42B9-E9D0-4386-B871-8D534EA9CA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40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27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97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78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52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36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1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7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5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35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FB78-52F5-4A54-A348-1E64D949569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275871-E8BC-4F43-9F5F-9160AAC29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2E95E-D360-49B0-954B-2616904AE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JumpCloud</a:t>
            </a:r>
            <a:br>
              <a:rPr lang="fr-FR" dirty="0"/>
            </a:br>
            <a:r>
              <a:rPr lang="fr-FR" dirty="0" err="1"/>
              <a:t>Authentication</a:t>
            </a:r>
            <a:r>
              <a:rPr lang="fr-FR" dirty="0"/>
              <a:t> 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8C4B64-7737-492C-8D3E-64A771B47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99100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BARSEYNI Nicolas</a:t>
            </a:r>
          </a:p>
          <a:p>
            <a:pPr algn="l"/>
            <a:r>
              <a:rPr lang="fr-FR" sz="1600" dirty="0"/>
              <a:t>DANINTHE Diego</a:t>
            </a:r>
          </a:p>
          <a:p>
            <a:pPr algn="l"/>
            <a:r>
              <a:rPr lang="fr-FR" sz="1600" dirty="0"/>
              <a:t>GIANFALLA Thomas</a:t>
            </a:r>
          </a:p>
        </p:txBody>
      </p:sp>
    </p:spTree>
    <p:extLst>
      <p:ext uri="{BB962C8B-B14F-4D97-AF65-F5344CB8AC3E}">
        <p14:creationId xmlns:p14="http://schemas.microsoft.com/office/powerpoint/2010/main" val="410851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A20FE-9428-4253-BD24-530E63BE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FF9DB-2980-4A1B-8F99-989D42FF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Directory-as-a-Service</a:t>
            </a:r>
          </a:p>
        </p:txBody>
      </p:sp>
    </p:spTree>
    <p:extLst>
      <p:ext uri="{BB962C8B-B14F-4D97-AF65-F5344CB8AC3E}">
        <p14:creationId xmlns:p14="http://schemas.microsoft.com/office/powerpoint/2010/main" val="13495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70B40-F936-46B7-B839-F0F55A88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0353"/>
            <a:ext cx="8596668" cy="1320800"/>
          </a:xfrm>
        </p:spPr>
        <p:txBody>
          <a:bodyPr/>
          <a:lstStyle/>
          <a:p>
            <a:r>
              <a:rPr lang="fr-FR" dirty="0"/>
              <a:t>JumpCloud Graphes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B12C70-AB6E-47FB-84F8-3B6A36314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6" y="1130753"/>
            <a:ext cx="9014696" cy="5612494"/>
          </a:xfrm>
          <a:prstGeom prst="rect">
            <a:avLst/>
          </a:prstGeom>
        </p:spPr>
      </p:pic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FFEC484B-553D-408A-954E-C56623994AB9}"/>
              </a:ext>
            </a:extLst>
          </p:cNvPr>
          <p:cNvSpPr/>
          <p:nvPr/>
        </p:nvSpPr>
        <p:spPr>
          <a:xfrm rot="252495" flipH="1">
            <a:off x="8985364" y="6096990"/>
            <a:ext cx="560585" cy="757244"/>
          </a:xfrm>
          <a:prstGeom prst="rt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6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13AE1-EC1E-4E83-8046-8F83B7A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Jumpcloud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9857C-40F8-4571-AEC8-0D7AF610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38" y="1646239"/>
            <a:ext cx="8596668" cy="3880773"/>
          </a:xfrm>
        </p:spPr>
        <p:txBody>
          <a:bodyPr/>
          <a:lstStyle/>
          <a:p>
            <a:r>
              <a:rPr lang="fr-FR" dirty="0"/>
              <a:t>Méthodes CRUD</a:t>
            </a:r>
          </a:p>
          <a:p>
            <a:r>
              <a:rPr lang="fr-FR" dirty="0"/>
              <a:t>REST API</a:t>
            </a:r>
          </a:p>
          <a:p>
            <a:r>
              <a:rPr lang="fr-FR" dirty="0"/>
              <a:t>Fonctionne avec des ID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Exemple de requête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B61730-578B-4A1D-BD83-A309C42C7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0" y="3781921"/>
            <a:ext cx="9584914" cy="12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F5EF7-2C5F-4222-9750-4A93C3F5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CF471-154D-41D7-A7C4-D0660BC3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LDAP</a:t>
            </a:r>
          </a:p>
          <a:p>
            <a:r>
              <a:rPr lang="fr-FR" dirty="0"/>
              <a:t>Liste des Machines</a:t>
            </a:r>
          </a:p>
          <a:p>
            <a:r>
              <a:rPr lang="fr-FR" dirty="0"/>
              <a:t>Liste des Groupes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248151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E1764-0063-4289-8085-59F9DF36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6" y="3172177"/>
            <a:ext cx="8596668" cy="1320800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62911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63240"/>
      </a:accent1>
      <a:accent2>
        <a:srgbClr val="82BC00"/>
      </a:accent2>
      <a:accent3>
        <a:srgbClr val="F39C12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37</Words>
  <Application>Microsoft Office PowerPoint</Application>
  <PresentationFormat>Grand écran</PresentationFormat>
  <Paragraphs>19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JumpCloud Authentication API</vt:lpstr>
      <vt:lpstr>Introduction</vt:lpstr>
      <vt:lpstr>JumpCloud Graphes</vt:lpstr>
      <vt:lpstr>Jumpcloud API</vt:lpstr>
      <vt:lpstr>Maquette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JumpCloud Authentication API</dc:title>
  <dc:creator>Diego</dc:creator>
  <cp:lastModifiedBy>Diego</cp:lastModifiedBy>
  <cp:revision>13</cp:revision>
  <dcterms:created xsi:type="dcterms:W3CDTF">2019-02-15T17:12:24Z</dcterms:created>
  <dcterms:modified xsi:type="dcterms:W3CDTF">2019-02-15T18:00:50Z</dcterms:modified>
</cp:coreProperties>
</file>