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3D3000002C275DF281D.png"/>
  <manifest:file-entry manifest:media-type="image/png" manifest:full-path="Pictures/10000201000004500000024D6CE56C44.png"/>
  <manifest:file-entry manifest:media-type="image/png" manifest:full-path="Pictures/100000000000029F0000005882279C82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display-header="false" presentation:display-footer="false" presentation:display-page-number="false" presentation:display-date-time="false"/>
    </style:style>
    <style:style style:name="dp4" style:family="drawing-page">
      <style:drawing-page-properties presentation:visibility="hidden"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>
      <style:graphic-properties style:protect="size"/>
    </style:style>
    <style:style style:name="gr2" style:family="graphic" style:parent-style-name="Objet_20_sans_20_remplissage_20_ni_20_ligne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 style:parent-style-name="standard">
      <style:graphic-properties draw:stroke="none" svg:stroke-width="0.053cm" draw:fill="solid" draw:fill-color="#a5c249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4" style:family="graphic" style:parent-style-name="Objet_20_sans_20_remplissage_20_ni_20_ligne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Standard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2" style:family="presentation" style:parent-style-name="Standard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Standard-notes">
      <style:graphic-properties draw:fill-color="#ffffff" fo:min-height="13.364cm"/>
    </style:style>
    <style:style style:name="pr4" style:family="presentation" style:parent-style-name="Standard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Standard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pr6" style:family="presentation" style:parent-style-name="Standard_20_1-notes">
      <style:graphic-properties draw:fill-color="#ffffff" fo:min-height="13.364cm"/>
    </style:style>
    <style:style style:name="pr7" style:family="presentation" style:parent-style-name="Standard_20_1-notes">
      <style:graphic-properties draw:stroke="none" svg:stroke-width="0cm" draw:fill="none" draw:fill-color="#ffffff" draw:textarea-vertical-align="top" draw:auto-grow-height="false" fo:min-height="11.43cm" fo:padding-top="0.125cm" fo:padding-bottom="0.125cm" fo:padding-left="0.25cm" fo:padding-right="0.25cm" fo:wrap-option="wrap"/>
    </style:style>
    <style:style style:name="pr8" style:family="presentation" style:parent-style-name="Standard_20_1-backgroundobjects">
      <style:graphic-properties draw:stroke="none" svg:stroke-width="0cm" draw:fill="none" draw:fill-color="#ffffff" draw:textarea-vertical-align="top" draw:auto-grow-height="false" fo:min-height="11.43cm" fo:padding-top="0.125cm" fo:padding-bottom="0.125cm" fo:padding-left="0.25cm" fo:padding-right="0.25cm" fo:wrap-option="wrap"/>
    </style:style>
    <style:style style:name="P1" style:family="paragraph">
      <style:paragraph-properties fo:margin-top="0cm" fo:margin-bottom="0cm" fo:text-align="start" style:punctuation-wrap="hanging" style:writing-mode="lr-tb"/>
      <style:text-properties fo:hyphenate="false"/>
    </style:style>
    <style:style style:name="P2" style:family="paragraph">
      <style:paragraph-properties style:font-independent-line-spacing="true"/>
      <style:text-properties fo:font-size="18pt"/>
    </style:style>
    <style:style style:name="P3" style:family="paragraph">
      <style:paragraph-properties fo:margin-left="0cm" fo:margin-right="0cm" fo:margin-top="0.353cm" fo:margin-bottom="0cm" fo:text-align="start" fo:text-indent="0cm" style:punctuation-wrap="hanging" style:writing-mode="lr-tb"/>
      <style:text-properties fo:hyphenate="false"/>
    </style:style>
    <style:style style:name="P4" style:family="paragraph">
      <style:paragraph-properties fo:text-align="center"/>
      <style:text-properties fo:font-size="18pt"/>
    </style:style>
    <style:style style:name="P5" style:family="paragraph">
      <style:paragraph-properties fo:text-align="center"/>
    </style:style>
    <style:style style:name="P6" style:family="paragraph">
      <style:text-properties fo:font-size="20pt"/>
    </style:style>
    <style:style style:name="P7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T1" style:family="text">
      <style:text-properties fo:color="#063240" style:text-line-through-style="none" fo:font-family="'Trebuchet MS'" fo:font-size="36pt" fo:letter-spacing="normal" fo:font-style="normal" style:text-underline-style="none" fo:font-weight="normal" style:font-size-asian="36pt" style:font-style-asian="normal" style:font-weight-asian="normal" style:font-size-complex="36pt" style:font-style-complex="normal" style:font-weight-complex="normal"/>
    </style:style>
    <style:style style:name="T2" style:family="text">
      <style:text-properties fo:color="#063240" style:text-line-through-style="none" fo:font-family="'Trebuchet MS'" fo:font-size="16pt" fo:letter-spacing="normal" fo:font-style="normal" style:text-underline-style="none" fo:font-weight="normal" style:font-size-asian="16pt" style:font-style-asian="normal" style:font-weight-asian="normal" style:font-size-complex="16pt" style:font-style-complex="normal" style:font-weight-complex="normal"/>
    </style:style>
    <style:style style:name="T3" style:family="text">
      <style:text-properties fo:color="#404040" style:text-line-through-style="none" fo:font-family="'Trebuchet MS'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4" style:family="text">
      <style:text-properties fo:color="#404040" style:text-line-through-style="none" fo:font-family="'Trebuchet MS'" fo:font-size="18pt" fo:letter-spacing="normal" fo:font-style="normal" style:text-underline-style="solid" style:text-underline-width="auto" style:text-underline-color="font-color" fo:font-weight="normal" style:font-size-asian="18pt" style:font-style-asian="normal" style:font-weight-asian="normal" style:font-size-complex="18pt" style:font-style-complex="normal" style:font-weight-complex="normal"/>
    </style:style>
    <style:style style:name="T5" style:family="text">
      <style:text-properties fo:color="#000000" style:text-line-through-style="none" fo:font-family="+mn-lt" fo:font-size="18pt" fo:letter-spacing="normal" fo:font-style="normal" style:text-underline-style="none" fo:font-weight="normal" style:font-family-asian="+mn-ea" style:font-size-asian="18pt" style:font-style-asian="normal" style:font-weight-asian="normal" style:font-family-complex="+mn-cs" style:font-size-complex="18pt" style:font-style-complex="normal" style:font-weight-complex="normal"/>
    </style:style>
    <text:list-style style:name="L1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">
        <style:list-level-properties text:space-before="0.001cm" text:min-label-width="0.952cm"/>
        <style:text-properties fo:font-family="'Wingdings 3'" fo:color="#063240" fo:font-size="8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number text:level="1" style:num-format="">
        <style:list-level-properties text:space-before="0.001cm" text:min-label-width="0.952cm"/>
        <style:text-properties fo:color="#063240" fo:font-size="80%"/>
      </text:list-level-style-number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Standard" presentation:presentation-page-layout-name="AL1T0">
        <draw:frame draw:name="Titre 1" presentation:style-name="pr1" draw:text-style-name="P2" draw:layer="layout" svg:width="21.574cm" svg:height="4.572cm" svg:x="4.186cm" svg:y="6.679cm" presentation:class="title" presentation:user-transformed="true">
          <draw:text-box>
            <text:p text:style-name="P1">
              <text:span text:style-name="T1">JumpCloud</text:span>
              <text:span text:style-name="T1">
                <text:line-break/>
              </text:span>
              <text:span text:style-name="T1">Authentication API</text:span>
            </text:p>
          </draw:text-box>
        </draw:frame>
        <draw:frame draw:name="Sous-titre 2" presentation:style-name="pr2" draw:text-style-name="P2" draw:layer="layout" svg:width="21.574cm" svg:height="3.046cm" svg:x="4.186cm" svg:y="13.886cm" presentation:class="subtitle" presentation:user-transformed="true">
          <draw:text-box>
            <text:p text:style-name="P1">
              <text:span text:style-name="T2">BARSEYNI Nicolas</text:span>
            </text:p>
            <text:p text:style-name="P1">
              <text:span text:style-name="T2">DANINTHE Diego</text:span>
            </text:p>
            <text:p text:style-name="P1">
              <text:span text:style-name="T2">GIANFALLA Thomas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troduction" draw:style-name="dp1" draw:master-page-name="Standard_20_1" presentation:presentation-page-layout-name="AL2T11">
        <draw:frame draw:name="Titre 1" presentation:style-name="pr4" draw:text-style-name="P2" draw:layer="layout" svg:width="23.879cm" svg:height="3.668cm" svg:x="1.881cm" svg:y="1.693cm" presentation:class="title" presentation:user-transformed="true">
          <draw:text-box>
            <text:p text:style-name="P1">
              <text:span text:style-name="T1">Introduction</text:span>
            </text:p>
          </draw:text-box>
        </draw:frame>
        <draw:frame draw:name="Espace réservé du contenu 2" presentation:style-name="pr5" draw:text-style-name="P2" draw:layer="layout" svg:width="23.879cm" svg:height="10.779cm" svg:x="1.881cm" svg:y="6.002cm" presentation:class="outline" presentation:user-transformed="true">
          <draw:text-box>
            <text:list text:style-name="L3">
              <text:list-item>
                <text:p text:style-name="P3">
                  <text:span text:style-name="T3">Directory-as-a-Service</text:span>
                </text:p>
              </text:list-item>
              <text:list-item>
                <text:p text:style-name="P3">
                  <text:span text:style-name="T3">Connection sécurisé entre utilisateurs et leurs systèmes, applications, fichier, etc.</text:span>
                </text:p>
              </text:list-item>
            </text:list>
            <text:p text:style-name="P3">
              <text:span text:style-name="T3"/>
            </text:p>
            <text:p text:style-name="P3">
              <text:span text:style-name="T3"/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2" presentation:class="page"/>
          <draw:frame presentation:style-name="pr6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JumpCloud Graphes" draw:style-name="dp1" draw:master-page-name="Standard_20_1" presentation:presentation-page-layout-name="AL2T11">
        <draw:frame draw:name="Titre 1" presentation:style-name="pr4" draw:text-style-name="P2" draw:layer="layout" svg:width="23.879cm" svg:height="3.668cm" svg:x="1.881cm" svg:y="1.307cm" presentation:class="title" presentation:user-transformed="true">
          <draw:text-box>
            <text:p text:style-name="P1">
              <text:span text:style-name="T1">JumpCloud Graphes</text:span>
            </text:p>
          </draw:text-box>
        </draw:frame>
        <draw:frame draw:name="Image 7" draw:style-name="gr2" draw:text-style-name="P4" draw:layer="layout" svg:width="25.04cm" svg:height="15.589cm" svg:x="1.131cm" svg:y="3.141cm">
          <draw:image xlink:href="Pictures/10000201000004500000024D6CE56C44.png" xlink:type="simple" xlink:show="embed" xlink:actuate="onLoad">
            <text:p/>
          </draw:image>
        </draw:frame>
        <draw:custom-shape draw:name="Triangle rectangle 8" draw:style-name="gr3" draw:text-style-name="P2" draw:layer="layout" svg:width="1.556cm" svg:height="2.103cm" draw:transform="rotate (-0.0734783615101338) translate (25.039cm 16.882cm)">
          <text:p/>
          <draw:enhanced-geometry svg:viewBox="0 0 21600 21600" draw:glue-points="0 0 0 10800 0 21600 10800 21600 21600 21600 10800 10800" draw:text-areas="1900 12700 12700 19700" draw:mirror-horizontal="true" draw:type="right-triangle" draw:enhanced-path="M 0 0 L 21600 21600 0 21600 0 0 Z N"/>
        </draw:custom-shape>
        <presentation:notes draw:style-name="dp2">
          <draw:page-thumbnail draw:style-name="gr1" draw:layer="layout" svg:width="19.798cm" svg:height="11.136cm" svg:x="0.6cm" svg:y="2.257cm" draw:page-number="3" presentation:class="page"/>
          <draw:frame presentation:style-name="pr6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Standard_20_1" presentation:presentation-page-layout-name="AL2T11">
        <draw:frame draw:name="Titre 1" presentation:style-name="pr4" draw:text-style-name="P2" draw:layer="layout" svg:width="23.879cm" svg:height="3.668cm" svg:x="1.881cm" svg:y="1.307cm" presentation:class="title" presentation:user-transformed="true">
          <draw:text-box>
            <text:p text:style-name="P1">
              <text:span text:style-name="T1">JumpCloud Graphes</text:span>
            </text:p>
          </draw:text-box>
        </draw:frame>
        <draw:custom-shape draw:name="Triangle rectangle 8" draw:style-name="gr3" draw:text-style-name="P2" draw:layer="layout" svg:width="1.556cm" svg:height="2.103cm" draw:transform="rotate (-0.0734783615101338) translate (25.039cm 16.882cm)">
          <text:p/>
          <draw:enhanced-geometry svg:viewBox="0 0 21600 21600" draw:glue-points="0 0 0 10800 0 21600 10800 21600 21600 21600 10800 10800" draw:text-areas="1900 12700 12700 19700" draw:mirror-horizontal="true" draw:type="right-triangle" draw:enhanced-path="M 0 0 L 21600 21600 0 21600 0 0 Z N"/>
        </draw:custom-shape>
        <draw:frame draw:style-name="gr4" draw:text-style-name="P5" draw:layer="layout" svg:width="18.778cm" svg:height="13.4cm" svg:x="3.6cm" svg:y="4.4cm">
          <draw:image xlink:href="Pictures/10000201000003D3000002C275DF281D.png" xlink:type="simple" xlink:show="embed" xlink:actuate="onLoad">
            <text:p/>
          </draw:image>
        </draw:frame>
        <presentation:notes draw:style-name="dp2">
          <draw:page-thumbnail draw:style-name="gr1" draw:layer="layout" svg:width="19.798cm" svg:height="11.136cm" svg:x="0.6cm" svg:y="2.257cm" draw:page-number="4" presentation:class="page"/>
          <draw:frame presentation:style-name="pr6" draw:text-style-name="P6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Jumpcloud API" draw:style-name="dp1" draw:master-page-name="Standard_20_1" presentation:presentation-page-layout-name="AL2T11">
        <draw:frame draw:name="Titre 1" presentation:style-name="pr4" draw:text-style-name="P2" draw:layer="layout" svg:width="23.879cm" svg:height="3.668cm" svg:x="1.881cm" svg:y="1.693cm" presentation:class="title" presentation:user-transformed="true">
          <draw:text-box>
            <text:p text:style-name="P1">
              <text:span text:style-name="T1">Jumpcloud API</text:span>
            </text:p>
          </draw:text-box>
        </draw:frame>
        <draw:frame draw:name="Espace réservé du contenu 2" presentation:style-name="pr5" draw:text-style-name="P2" draw:layer="layout" svg:width="23.879cm" svg:height="10.779cm" svg:x="1.793cm" svg:y="4.573cm" presentation:class="outline" presentation:user-transformed="true">
          <draw:text-box>
            <text:list text:style-name="L3">
              <text:list-item>
                <text:p text:style-name="P3">
                  <text:span text:style-name="T3">Méthodes CRUD</text:span>
                </text:p>
              </text:list-item>
              <text:list-item>
                <text:p text:style-name="P3">
                  <text:span text:style-name="T3">REST API</text:span>
                </text:p>
              </text:list-item>
              <text:list-item>
                <text:p text:style-name="P3">
                  <text:span text:style-name="T3">Fonctionne avec des ID</text:span>
                </text:p>
              </text:list-item>
            </text:list>
            <text:p text:style-name="P3">
              <text:span text:style-name="T3"/>
            </text:p>
            <text:p text:style-name="P3">
              <text:span text:style-name="T4">Exemple de requête :</text:span>
            </text:p>
          </draw:text-box>
        </draw:frame>
        <draw:frame draw:name="Image 3" draw:style-name="gr2" draw:text-style-name="P4" draw:layer="layout" svg:width="24.649cm" svg:height="3.8cm" svg:x="2cm" svg:y="10.4cm">
          <draw:image xlink:href="Pictures/100000000000029F0000005882279C82.png" xlink:type="simple" xlink:show="embed" xlink:actuate="onLoad">
            <text:p/>
          </draw:image>
        </draw:frame>
        <presentation:notes draw:style-name="dp3">
          <draw:page-thumbnail draw:name="Espace réservé de l'image des diapositives 1" draw:style-name="gr1" draw:layer="layout" svg:width="15.239cm" svg:height="8.572cm" svg:x="1.905cm" svg:y="3.175cm" draw:page-number="5" presentation:class="page"/>
          <draw:frame draw:name="Espace réservé des notes 2" presentation:style-name="pr7" draw:text-style-name="P2" draw:layer="layout" svg:width="15.239cm" svg:height="10cm" svg:x="1.905cm" svg:y="12.224cm" presentation:class="notes" presentation:user-transformed="true">
            <draw:text-box>
              <text:p/>
            </draw:text-box>
          </draw:frame>
          <draw:frame draw:name="Espace réservé du numéro de diapositive 3" presentation:style-name="pr8" draw:text-style-name="P8" draw:layer="layout" svg:width="8.254cm" svg:height="1.273cm" svg:x="10.791cm" svg:y="24.126cm" presentation:class="page-number" presentation:user-transformed="true">
            <draw:text-box>
              <text:p text:style-name="P7">
                <text:span text:style-name="T5">
                  <text:page-number>&lt;numéro&gt;</text:page-number>
                </text:span>
              </text:p>
            </draw:text-box>
          </draw:frame>
        </presentation:notes>
      </draw:page>
      <draw:page draw:name="Maquette" draw:style-name="dp1" draw:master-page-name="Standard_20_1" presentation:presentation-page-layout-name="AL2T11">
        <draw:frame draw:name="Titre 1" presentation:style-name="pr4" draw:text-style-name="P2" draw:layer="layout" svg:width="23.879cm" svg:height="3.668cm" svg:x="1.881cm" svg:y="1.693cm" presentation:class="title" presentation:user-transformed="true">
          <draw:text-box>
            <text:p text:style-name="P1">
              <text:span text:style-name="T1">Maquette</text:span>
            </text:p>
          </draw:text-box>
        </draw:frame>
        <draw:frame draw:name="Espace réservé du contenu 2" presentation:style-name="pr5" draw:text-style-name="P2" draw:layer="layout" svg:width="23.879cm" svg:height="10.779cm" svg:x="1.881cm" svg:y="6.002cm" presentation:class="outline" presentation:user-transformed="true">
          <draw:text-box>
            <text:list text:style-name="L3">
              <text:list-item>
                <text:p text:style-name="P3">
                  <text:span text:style-name="T3">Recherche LDAP</text:span>
                </text:p>
              </text:list-item>
              <text:list-item>
                <text:p text:style-name="P3">
                  <text:span text:style-name="T3">Liste des Machines</text:span>
                </text:p>
              </text:list-item>
              <text:list-item>
                <text:p text:style-name="P3">
                  <text:span text:style-name="T3">Liste des Groupes d’Utilisateurs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9.798cm" svg:height="11.136cm" svg:x="0.6cm" svg:y="2.257cm" draw:page-number="6" presentation:class="page"/>
          <draw:frame presentation:style-name="pr6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Démonstration" draw:style-name="dp4" draw:master-page-name="Standard_20_1" presentation:presentation-page-layout-name="AL2T11">
        <draw:frame draw:name="Titre 1" presentation:style-name="pr4" draw:text-style-name="P2" draw:layer="layout" svg:width="23.879cm" svg:height="3.668cm" svg:x="2.979cm" svg:y="8.812cm" presentation:class="title" presentation:user-transformed="true">
          <draw:text-box>
            <text:p text:style-name="P1">
              <text:span text:style-name="T1">Démonstration</text:span>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7" presentation:class="page"/>
          <draw:frame presentation:style-name="pr6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2019-02-28T22:07:48.98</dc:date>
    <meta:generator>OpenOffice/4.1.6$Win32 OpenOffice.org_project/416m1$Build-9790</meta:generator>
    <meta:editing-duration>PT25M</meta:editing-duration>
    <meta:editing-cycles>1</meta:editing-cycles>
    <meta:document-statistic meta:object-count="96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-1073</config:config-item>
      <config:config-item config:name="VisibleAreaLeft" config:type="int">-499</config:config-item>
      <config:config-item config:name="VisibleAreaWidth" config:type="int">35020</config:config-item>
      <config:config-item config:name="VisibleAreaHeight" config:type="int">20717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-1073</config:config-item>
          <config:config-item config:name="VisibleAreaLeft" config:type="int">-499</config:config-item>
          <config:config-item config:name="VisibleAreaWidth" config:type="int">35021</config:config-item>
          <config:config-item config:name="VisibleAreaHeight" config:type="int">20718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fr</config:config-item>
          <config:config-item config:name="Country" config:type="string">FR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fr" fo:country="FR" style:font-family-asian="'Lucida Sans Unicode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t_20_sans_20_remplissage_20_ni_20_ligne" style:display-name="Objet sans remplissage ni lig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Standard-background" style:family="presentation">
      <style:graphic-properties draw:stroke="none" draw:fill="solid" draw:fill-color="#ffffff"/>
      <style:text-properties style:letter-kerning="true"/>
    </style:style>
    <style:style style:name="Standard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tandard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tandard-outline1" style:family="presentation">
      <style:graphic-properties draw:stroke="none" draw:fill="none">
        <text:list-style style:name="Standard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text-align="start" style:punctuation-wrap="hanging" style:writing-mode="lr-tb"/>
      <style:text-properties fo:color="#404040" style:text-outline="false" style:text-line-through-style="none" fo:font-family="'Trebuchet MS'" fo:font-size="1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en" style:country-asian="US" style:font-style-asian="normal" style:font-weight-asian="norm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Standard-outline2" style:family="presentation" style:parent-style-name="Standard-outline1">
      <style:paragraph-properties fo:margin-top="0cm" fo:margin-bottom="0.4cm" fo:text-align="start" style:punctuation-wrap="hanging" style:writing-mode="lr-tb"/>
      <style:text-properties fo:color="#404040" style:text-line-through-style="none" fo:font-family="'Trebuchet MS'" fo:font-size="14pt" fo:letter-spacing="normal" fo:font-style="normal" style:text-underline-style="none" fo:font-weight="normal" style:font-size-asian="14pt" style:font-style-asian="normal" style:font-weight-asian="normal" style:font-size-complex="14pt" style:font-style-complex="normal" style:font-weight-complex="normal" fo:hyphenate="false"/>
    </style:style>
    <style:style style:name="Standard-outline3" style:family="presentation" style:parent-style-name="Standard-outline2">
      <style:paragraph-properties fo:margin-top="0cm" fo:margin-bottom="0.3cm" fo:text-align="start" style:punctuation-wrap="hanging" style:writing-mode="lr-tb"/>
      <style:text-properties fo:color="#404040" style:text-line-through-style="none" fo:font-family="'Trebuchet MS'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 fo:hyphenate="false"/>
    </style:style>
    <style:style style:name="Standard-outline4" style:family="presentation" style:parent-style-name="Standard-outline3">
      <style:paragraph-properties fo:margin-top="0cm" fo:margin-bottom="0.2cm" fo:text-align="start" style:punctuation-wrap="hanging" style:writing-mode="lr-tb"/>
      <style:text-properties fo:color="#404040" style:text-line-through-style="none" fo:font-family="'Trebuchet MS'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 fo:hyphenate="false"/>
    </style:style>
    <style:style style:name="Standard-outline5" style:family="presentation" style:parent-style-name="Standard-outline4">
      <style:paragraph-properties fo:margin-top="0cm" fo:margin-bottom="0.1cm"/>
      <style:text-properties fo:font-size="20pt" style:font-size-asian="20pt" style:font-size-complex="20pt"/>
    </style:style>
    <style:style style:name="Standard-outline6" style:family="presentation" style:parent-style-name="Standard-outline5">
      <style:paragraph-properties fo:margin-top="0cm" fo:margin-bottom="0.1cm"/>
      <style:text-properties fo:font-size="20pt" style:font-size-asian="20pt" style:font-size-complex="20pt"/>
    </style:style>
    <style:style style:name="Standard-outline7" style:family="presentation" style:parent-style-name="Standard-outline6">
      <style:paragraph-properties fo:margin-top="0cm" fo:margin-bottom="0.1cm"/>
      <style:text-properties fo:font-size="20pt" style:font-size-asian="20pt" style:font-size-complex="20pt"/>
    </style:style>
    <style:style style:name="Standard-outline8" style:family="presentation" style:parent-style-name="Standard-outline7">
      <style:paragraph-properties fo:margin-top="0cm" fo:margin-bottom="0.1cm"/>
      <style:text-properties fo:font-size="20pt" style:font-size-asian="20pt" style:font-size-complex="20pt"/>
    </style:style>
    <style:style style:name="Standard-outline9" style:family="presentation" style:parent-style-name="Standard-outline8">
      <style:paragraph-properties fo:margin-top="0cm" fo:margin-bottom="0.1cm"/>
      <style:text-properties fo:font-size="20pt" style:font-size-asian="20pt" style:font-size-complex="20pt"/>
    </style:style>
    <style:style style:name="Standard-subtitle" style:family="presentation">
      <style:graphic-properties draw:stroke="none" draw:fill="none" draw:textarea-vertical-align="middle">
        <text:list-style style:name="Standard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tandard-title" style:family="presentation">
      <style:graphic-properties draw:stroke="none" draw:fill="none" draw:textarea-vertical-align="middle">
        <text:list-style style:name="Standard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 style:punctuation-wrap="hanging" style:writing-mode="lr-tb"/>
      <style:text-properties fo:color="#000000" style:text-outline="false" style:text-line-through-style="none" fo:font-family="'Trebuchet MS'" fo:font-size="1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en" style:country-asian="US" style:font-style-asian="normal" style:font-weight-asian="norm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Standard_20_1-background" style:display-name="Standard 1-background" style:family="presentation">
      <style:graphic-properties draw:stroke="none" draw:fill="solid" draw:fill-color="#ffffff"/>
      <style:text-properties style:letter-kerning="true"/>
    </style:style>
    <style:style style:name="Standard_20_1-backgroundobjects" style:display-name="Standard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tandard_20_1-notes" style:display-name="Standard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tandard_20_1-outline1" style:display-name="Standard 1-outline1" style:family="presentation">
      <style:graphic-properties draw:stroke="none" draw:fill="none">
        <text:list-style style:name="Standard_20_1-outline1" style:display-name="Standard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text-align="start" style:punctuation-wrap="hanging" style:writing-mode="lr-tb"/>
      <style:text-properties fo:color="#404040" style:text-outline="false" style:text-line-through-style="none" fo:font-family="'Trebuchet MS'" fo:font-size="1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en" style:country-asian="US" style:font-style-asian="normal" style:font-weight-asian="norm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Standard_20_1-outline2" style:display-name="Standard 1-outline2" style:family="presentation" style:parent-style-name="Standard_20_1-outline1">
      <style:paragraph-properties fo:margin-top="0cm" fo:margin-bottom="0.4cm" fo:text-align="start" style:punctuation-wrap="hanging" style:writing-mode="lr-tb"/>
      <style:text-properties fo:color="#404040" style:text-line-through-style="none" fo:font-family="'Trebuchet MS'" fo:font-size="14pt" fo:letter-spacing="normal" fo:font-style="normal" style:text-underline-style="none" fo:font-weight="normal" style:font-size-asian="14pt" style:font-style-asian="normal" style:font-weight-asian="normal" style:font-size-complex="14pt" style:font-style-complex="normal" style:font-weight-complex="normal" fo:hyphenate="false"/>
    </style:style>
    <style:style style:name="Standard_20_1-outline3" style:display-name="Standard 1-outline3" style:family="presentation" style:parent-style-name="Standard_20_1-outline2">
      <style:paragraph-properties fo:margin-top="0cm" fo:margin-bottom="0.3cm" fo:text-align="start" style:punctuation-wrap="hanging" style:writing-mode="lr-tb"/>
      <style:text-properties fo:color="#404040" style:text-line-through-style="none" fo:font-family="'Trebuchet MS'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 fo:hyphenate="false"/>
    </style:style>
    <style:style style:name="Standard_20_1-outline4" style:display-name="Standard 1-outline4" style:family="presentation" style:parent-style-name="Standard_20_1-outline3">
      <style:paragraph-properties fo:margin-top="0cm" fo:margin-bottom="0.2cm" fo:text-align="start" style:punctuation-wrap="hanging" style:writing-mode="lr-tb"/>
      <style:text-properties fo:color="#404040" style:text-line-through-style="none" fo:font-family="'Trebuchet MS'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 fo:hyphenate="false"/>
    </style:style>
    <style:style style:name="Standard_20_1-outline5" style:display-name="Standard 1-outline5" style:family="presentation" style:parent-style-name="Standard_20_1-outline4">
      <style:paragraph-properties fo:margin-top="0cm" fo:margin-bottom="0.1cm"/>
      <style:text-properties fo:font-size="20pt" style:font-size-asian="20pt" style:font-size-complex="20pt"/>
    </style:style>
    <style:style style:name="Standard_20_1-outline6" style:display-name="Standard 1-outline6" style:family="presentation" style:parent-style-name="Standard_20_1-outline5">
      <style:paragraph-properties fo:margin-top="0cm" fo:margin-bottom="0.1cm"/>
      <style:text-properties fo:font-size="20pt" style:font-size-asian="20pt" style:font-size-complex="20pt"/>
    </style:style>
    <style:style style:name="Standard_20_1-outline7" style:display-name="Standard 1-outline7" style:family="presentation" style:parent-style-name="Standard_20_1-outline6">
      <style:paragraph-properties fo:margin-top="0cm" fo:margin-bottom="0.1cm"/>
      <style:text-properties fo:font-size="20pt" style:font-size-asian="20pt" style:font-size-complex="20pt"/>
    </style:style>
    <style:style style:name="Standard_20_1-outline8" style:display-name="Standard 1-outline8" style:family="presentation" style:parent-style-name="Standard_20_1-outline7">
      <style:paragraph-properties fo:margin-top="0cm" fo:margin-bottom="0.1cm"/>
      <style:text-properties fo:font-size="20pt" style:font-size-asian="20pt" style:font-size-complex="20pt"/>
    </style:style>
    <style:style style:name="Standard_20_1-outline9" style:display-name="Standard 1-outline9" style:family="presentation" style:parent-style-name="Standard_20_1-outline8">
      <style:paragraph-properties fo:margin-top="0cm" fo:margin-bottom="0.1cm"/>
      <style:text-properties fo:font-size="20pt" style:font-size-asian="20pt" style:font-size-complex="20pt"/>
    </style:style>
    <style:style style:name="Standard_20_1-subtitle" style:display-name="Standard 1-subtitle" style:family="presentation">
      <style:graphic-properties draw:stroke="none" draw:fill="none" draw:textarea-vertical-align="middle">
        <text:list-style style:name="Standard_20_1-subtitle" style:display-name="Standard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tandard_20_1-title" style:display-name="Standard 1-title" style:family="presentation">
      <style:graphic-properties draw:stroke="none" draw:fill="none" draw:textarea-vertical-align="middle">
        <text:list-style style:name="Standard_20_1-title" style:display-name="Standard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 style:punctuation-wrap="hanging" style:writing-mode="lr-tb"/>
      <style:text-properties fo:color="#000000" style:text-outline="false" style:text-line-through-style="none" fo:font-family="'Trebuchet MS'" fo:font-size="1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en" style:country-asian="US" style:font-style-asian="normal" style:font-weight-asian="norm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page-layout style:name="PM2">
      <style:page-layout-properties fo:margin-top="0cm" fo:margin-bottom="0cm" fo:margin-left="0cm" fo:margin-right="0cm" fo:page-width="19.05cm" fo:page-height="25.4cm" style:print-orientation="portrait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solid" svg:stroke-width="0.026cm" svg:stroke-color="#bfbfbf" draw:fill="none" draw:textarea-horizontal-align="center" draw:textarea-vertical-align="middle" draw:auto-grow-height="false" fo:padding-top="0.125cm" fo:padding-bottom="0.125cm" fo:padding-left="0.25cm" fo:padding-right="0.25cm" fo:wrap-option="wrap"/>
    </style:style>
    <style:style style:name="Mgr4" style:family="graphic" style:parent-style-name="standard">
      <style:graphic-properties draw:stroke="solid" svg:stroke-width="0.026cm" svg:stroke-color="#d9d9d9" draw:fill="none" draw:textarea-horizontal-align="center" draw:textarea-vertical-align="middle" draw:auto-grow-height="false" fo:padding-top="0.125cm" fo:padding-bottom="0.125cm" fo:padding-left="0.25cm" fo:padding-right="0.25cm" fo:wrap-option="wrap"/>
    </style:style>
    <style:style style:name="Mgr5" style:family="graphic" style:parent-style-name="standard">
      <style:graphic-properties draw:stroke="none" svg:stroke-width="0.035cm" draw:fill="solid" draw:fill-color="#063240" draw:opacity="30%" draw:auto-grow-height="false" fo:min-height="0cm" fo:min-width="0cm" fo:padding-top="0.125cm" fo:padding-bottom="0.125cm" fo:padding-left="0.25cm" fo:padding-right="0.25cm" fo:wrap-option="wrap"/>
    </style:style>
    <style:style style:name="Mgr6" style:family="graphic" style:parent-style-name="standard">
      <style:graphic-properties draw:stroke="none" svg:stroke-width="0.035cm" draw:fill="solid" draw:fill-color="#063240" draw:opacity="20%" draw:auto-grow-height="false" fo:min-height="0cm" fo:min-width="0cm" fo:padding-top="0.125cm" fo:padding-bottom="0.125cm" fo:padding-left="0.25cm" fo:padding-right="0.25cm" fo:wrap-option="wrap"/>
    </style:style>
    <style:style style:name="Mgr7" style:family="graphic" style:parent-style-name="standard">
      <style:graphic-properties draw:stroke="none" svg:stroke-width="0.035cm" draw:fill="solid" draw:fill-color="#82bc00" draw:opacity="72%" draw:auto-grow-height="false" fo:min-height="0cm" fo:min-width="0cm" fo:padding-top="0.125cm" fo:padding-bottom="0.125cm" fo:padding-left="0.25cm" fo:padding-right="0.25cm" fo:wrap-option="wrap"/>
    </style:style>
    <style:style style:name="Mgr8" style:family="graphic" style:parent-style-name="standard">
      <style:graphic-properties draw:stroke="none" svg:stroke-width="0.035cm" draw:fill="solid" draw:fill-color="#618d00" draw:opacity="70%" draw:auto-grow-height="false" fo:min-height="0cm" fo:min-width="0cm" fo:padding-top="0.125cm" fo:padding-bottom="0.125cm" fo:padding-left="0.25cm" fo:padding-right="0.25cm" fo:wrap-option="wrap"/>
    </style:style>
    <style:style style:name="Mgr9" style:family="graphic" style:parent-style-name="standard">
      <style:graphic-properties draw:stroke="none" svg:stroke-width="0.035cm" draw:fill="solid" draw:fill-color="#15b0e1" draw:opacity="70%" draw:auto-grow-height="false" fo:min-height="0cm" fo:min-width="0cm" fo:padding-top="0.125cm" fo:padding-bottom="0.125cm" fo:padding-left="0.25cm" fo:padding-right="0.25cm" fo:wrap-option="wrap"/>
    </style:style>
    <style:style style:name="Mgr10" style:family="graphic" style:parent-style-name="standard">
      <style:graphic-properties draw:stroke="none" svg:stroke-width="0.035cm" draw:fill="solid" draw:fill-color="#063240" draw:opacity="65%" draw:auto-grow-height="false" fo:min-height="0cm" fo:min-width="0cm" fo:padding-top="0.125cm" fo:padding-bottom="0.125cm" fo:padding-left="0.25cm" fo:padding-right="0.25cm" fo:wrap-option="wrap"/>
    </style:style>
    <style:style style:name="Mgr11" style:family="graphic" style:parent-style-name="standard">
      <style:graphic-properties draw:stroke="none" svg:stroke-width="0.035cm" draw:fill="solid" draw:fill-color="#063240" draw:opacity="80%" draw:auto-grow-height="false" fo:min-height="0cm" fo:min-width="0cm" fo:padding-top="0.125cm" fo:padding-bottom="0.125cm" fo:padding-left="0.25cm" fo:padding-right="0.25cm" fo:wrap-option="wrap"/>
    </style:style>
    <style:style style:name="Mgr12" style:family="graphic" style:parent-style-name="standard">
      <style:graphic-properties draw:stroke="none" svg:stroke-width="0.035cm" draw:fill="solid" draw:fill-color="#063240" draw:opacity="85%" draw:auto-grow-height="false" fo:min-height="0cm" fo:min-width="0cm" fo:padding-top="0.125cm" fo:padding-bottom="0.125cm" fo:padding-left="0.25cm" fo:padding-right="0.25cm" fo:wrap-option="wrap"/>
    </style:style>
    <style:style style:name="Mpr1" style:family="presentation" style:parent-style-name="Standard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Standard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Standard-backgroundobjects">
      <style:graphic-properties draw:stroke="none" draw:fill="none" draw:fill-color="#ffffff" draw:auto-grow-height="false" fo:min-height="1.485cm"/>
    </style:style>
    <style:style style:name="Mpr4" style:family="presentation" style:parent-style-name="Standard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Standard_20_1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Mpr6" style:family="presentation" style:parent-style-name="Standard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Standard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Standard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Standard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center"/>
      <style:text-properties fo:font-size="18pt"/>
    </style:style>
    <style:style style:name="MP4" style:family="paragraph">
      <style:text-properties fo:font-size="18pt"/>
    </style:style>
    <style:style style:name="MP5" style:family="paragraph">
      <style:paragraph-properties fo:margin-top="0cm" fo:margin-bottom="0cm" fo:text-align="start" style:punctuation-wrap="hanging" style:writing-mode="lr-tb"/>
      <style:text-properties fo:font-size="18pt" fo:hyphenate="false"/>
    </style:style>
    <style:style style:name="MP6" style:family="paragraph">
      <style:paragraph-properties style:font-independent-line-spacing="true"/>
      <style:text-properties fo:font-size="18pt"/>
    </style:style>
    <style:style style:name="MP7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8" style:family="paragraph">
      <style:paragraph-properties style:font-independent-line-spacing="true"/>
      <style:text-properties fo:font-size="18pt" style:font-size-asian="14pt" style:font-size-complex="14pt"/>
    </style:style>
    <style:style style:name="MP9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10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11" style:family="paragraph">
      <style:paragraph-properties fo:margin-left="0cm" fo:margin-right="0cm" fo:margin-top="0.353cm" fo:margin-bottom="0cm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63240" style:text-line-through-style="none" fo:font-family="'Trebuchet MS'" fo:font-size="54pt" fo:letter-spacing="normal" fo:font-style="normal" style:text-underline-style="none" fo:font-weight="normal" style:font-size-asian="54pt" style:font-style-asian="normal" style:font-weight-asian="normal" style:font-size-complex="54pt" style:font-style-complex="normal" style:font-weight-complex="normal"/>
    </style:style>
    <style:style style:name="MT2" style:family="text">
      <style:text-properties fo:color="#000000" style:text-line-through-style="none" fo:font-family="'Trebuchet MS'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63240" style:text-line-through-style="none" fo:font-family="'Trebuchet MS'" fo:font-size="36pt" fo:letter-spacing="normal" fo:font-style="normal" style:text-underline-style="none" fo:font-weight="normal" style:font-size-asian="36pt" style:font-style-asian="normal" style:font-weight-asian="normal" style:font-size-complex="36pt" style:font-style-complex="normal" style:font-weight-complex="normal"/>
    </style:style>
    <style:style style:name="MT4" style:family="text">
      <style:text-properties fo:color="#404040" style:text-line-through-style="none" fo:font-family="'Trebuchet MS'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5" style:family="text">
      <style:text-properties fo:color="#404040" style:text-line-through-style="none" fo:font-family="'Trebuchet MS'" fo:font-size="16pt" fo:letter-spacing="normal" fo:font-style="normal" style:text-underline-style="none" fo:font-weight="normal" style:font-size-asian="16pt" style:font-style-asian="normal" style:font-weight-asian="normal" style:font-size-complex="16pt" style:font-style-complex="normal" style:font-weight-complex="normal"/>
    </style:style>
    <style:style style:name="MT6" style:family="text">
      <style:text-properties fo:color="#404040" style:text-line-through-style="none" fo:font-family="'Trebuchet MS'" fo:font-size="14pt" fo:letter-spacing="normal" fo:font-style="normal" style:text-underline-style="none" fo:font-weight="normal" style:font-size-asian="14pt" style:font-style-asian="normal" style:font-weight-asian="normal" style:font-size-complex="14pt" style:font-style-complex="normal" style:font-weight-complex="normal"/>
    </style:style>
    <style:style style:name="MT7" style:family="text">
      <style:text-properties fo:color="#404040" style:text-line-through-style="none" fo:font-family="'Trebuchet MS'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">
        <style:list-level-properties text:space-before="0.001cm" text:min-label-width="0.952cm"/>
        <style:text-properties fo:font-family="'Wingdings 3'" fo:color="#063240" fo:font-size="8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">
        <style:list-level-properties text:space-before="0.001cm" text:min-label-width="0.952cm"/>
        <style:text-properties fo:font-family="'Wingdings 3'" fo:color="#063240" fo:font-size="80%"/>
      </text:list-level-style-bullet>
      <text:list-level-style-bullet text:level="2" text:bullet-char="">
        <style:list-level-properties text:space-before="1.271cm" text:min-label-width="0.793cm"/>
        <style:text-properties fo:font-family="'Wingdings 3'" fo:color="#063240" fo:font-size="80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">
        <style:list-level-properties text:space-before="0.001cm" text:min-label-width="0.952cm"/>
        <style:text-properties fo:font-family="'Wingdings 3'" fo:color="#063240" fo:font-size="80%"/>
      </text:list-level-style-bullet>
      <text:list-level-style-bullet text:level="2" text:bullet-char="">
        <style:list-level-properties text:space-before="1.271cm" text:min-label-width="0.793cm"/>
        <style:text-properties fo:font-family="'Wingdings 3'" fo:color="#063240" fo:font-size="80%"/>
      </text:list-level-style-bullet>
      <text:list-level-style-bullet text:level="3" text:bullet-char="">
        <style:list-level-properties text:space-before="2.541cm" text:min-label-width="0.634cm"/>
        <style:text-properties fo:font-family="'Wingdings 3'" fo:color="#063240" fo:font-size="80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">
        <style:list-level-properties text:space-before="0.001cm" text:min-label-width="0.952cm"/>
        <style:text-properties fo:font-family="'Wingdings 3'" fo:color="#063240" fo:font-size="80%"/>
      </text:list-level-style-bullet>
      <text:list-level-style-bullet text:level="2" text:bullet-char="">
        <style:list-level-properties text:space-before="1.271cm" text:min-label-width="0.793cm"/>
        <style:text-properties fo:font-family="'Wingdings 3'" fo:color="#063240" fo:font-size="80%"/>
      </text:list-level-style-bullet>
      <text:list-level-style-bullet text:level="3" text:bullet-char="">
        <style:list-level-properties text:space-before="2.541cm" text:min-label-width="0.634cm"/>
        <style:text-properties fo:font-family="'Wingdings 3'" fo:color="#063240" fo:font-size="80%"/>
      </text:list-level-style-bullet>
      <text:list-level-style-bullet text:level="4" text:bullet-char="">
        <style:list-level-properties text:space-before="3.811cm" text:min-label-width="0.634cm"/>
        <style:text-properties fo:font-family="'Wingdings 3'" fo:color="#063240" fo:font-size="80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">
        <style:list-level-properties text:space-before="0.001cm" text:min-label-width="0.952cm"/>
        <style:text-properties fo:font-family="'Wingdings 3'" fo:color="#063240" fo:font-size="80%"/>
      </text:list-level-style-bullet>
      <text:list-level-style-bullet text:level="2" text:bullet-char="">
        <style:list-level-properties text:space-before="1.271cm" text:min-label-width="0.793cm"/>
        <style:text-properties fo:font-family="'Wingdings 3'" fo:color="#063240" fo:font-size="80%"/>
      </text:list-level-style-bullet>
      <text:list-level-style-bullet text:level="3" text:bullet-char="">
        <style:list-level-properties text:space-before="2.541cm" text:min-label-width="0.634cm"/>
        <style:text-properties fo:font-family="'Wingdings 3'" fo:color="#063240" fo:font-size="80%"/>
      </text:list-level-style-bullet>
      <text:list-level-style-bullet text:level="4" text:bullet-char="">
        <style:list-level-properties text:space-before="3.811cm" text:min-label-width="0.634cm"/>
        <style:text-properties fo:font-family="'Wingdings 3'" fo:color="#063240" fo:font-size="80%"/>
      </text:list-level-style-bullet>
      <text:list-level-style-bullet text:level="5" text:bullet-char="">
        <style:list-level-properties text:space-before="5.081cm" text:min-label-width="0.634cm"/>
        <style:text-properties fo:font-family="'Wingdings 3'" fo:color="#063240" fo:font-size="80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&lt;numéro&gt;</text:page-number>
          </text:p>
        </draw:text-box>
      </draw:frame>
    </style:handout-master>
    <style:master-page style:name="Standard" style:page-layout-name="PM1" draw:style-name="Mdp1">
      <draw:g draw:name="Group 6">
        <draw:line draw:name="Straight Connector 19" draw:style-name="Mgr3" draw:text-style-name="MP3" draw:layer="layout" svg:x1="26.03cm" svg:y1="0cm" svg:x2="29.417cm" svg:y2="19.05cm">
          <text:p/>
        </draw:line>
        <draw:line draw:name="Straight Connector 20" draw:style-name="Mgr4" draw:text-style-name="MP3" draw:layer="layout" svg:x1="33.857cm" svg:y1="10.226cm" svg:x2="20.625cm" svg:y2="19.05cm">
          <text:p/>
        </draw:line>
        <draw:custom-shape draw:name="Rectangle 23" draw:style-name="Mgr5" draw:text-style-name="MP4" draw:layer="layout" svg:width="8.353cm" svg:height="19.073cm" svg:x="25.504cm" svg:y="-0.024cm">
          <text:p/>
          <draw:enhanced-geometry draw:mirror-horizontal="false" draw:mirror-vertical="false" svg:viewBox="0 0 3007349 6866467" draw:type="non-primitive" draw:enhanced-path="M 2045532 0 L 3007349 0 3007349 6866467 0 6866467 2045532 0 Z N">
            <draw:equation draw:name="f0" draw:formula="width"/>
            <draw:equation draw:name="f1" draw:formula="height"/>
          </draw:enhanced-geometry>
        </draw:custom-shape>
        <draw:custom-shape draw:name="Rectangle 25" draw:style-name="Mgr6" draw:text-style-name="MP4" draw:layer="layout" svg:width="7.189cm" svg:height="19.073cm" svg:x="26.676cm" svg:y="-0.024cm">
          <text:p/>
          <draw:enhanced-geometry draw:mirror-horizontal="false" draw:mirror-vertical="false" svg:viewBox="0 0 2573311 6866467" draw:type="non-primitive" draw:enhanced-path="M 0 0 L 2573311 0 2573311 6866467 1202336 6866467 0 0 Z N">
            <draw:equation draw:name="f0" draw:formula="width"/>
            <draw:equation draw:name="f1" draw:formula="height"/>
          </draw:enhanced-geometry>
        </draw:custom-shape>
        <draw:custom-shape draw:name="Isosceles Triangle 23" draw:style-name="Mgr7" draw:text-style-name="MP4" draw:layer="layout" svg:width="9.054cm" svg:height="10.582cm" svg:x="24.812cm" svg:y="8.467cm">
          <text:p/>
          <draw:enhanced-geometry svg:viewBox="0 0 21600 21600" draw:glue-points="?f0 0 ?f1 10800 0 21600 10800 21600 21600 21600 ?f7 10800" draw:text-areas="?f1 10800 ?f2 18000 ?f3 7200 ?f4 21600" draw:type="isosceles-triangle" draw:modifiers="10800" draw:enhanced-path="M ?f0 0 L 21600 21600 0 21600 Z N">
            <draw:equation draw:name="f0" draw:formula="$0 "/>
            <draw:equation draw:name="f1" draw:formula="$0 /2"/>
            <draw:equation draw:name="f2" draw:formula="?f1 +10800"/>
            <draw:equation draw:name="f3" draw:formula="$0 *2/3"/>
            <draw:equation draw:name="f4" draw:formula="?f3 +7200"/>
            <draw:equation draw:name="f5" draw:formula="21600-?f0 "/>
            <draw:equation draw:name="f6" draw:formula="?f5 /2"/>
            <draw:equation draw:name="f7" draw:formula="21600-?f6 "/>
            <draw:handle draw:handle-position="$0 top" draw:handle-range-x-minimum="0" draw:handle-range-x-maximum="21600"/>
          </draw:enhanced-geometry>
        </draw:custom-shape>
        <draw:custom-shape draw:name="Rectangle 27" draw:style-name="Mgr8" draw:text-style-name="MP4" draw:layer="layout" svg:width="7.928cm" svg:height="19.073cm" svg:x="25.929cm" svg:y="-0.024cm">
          <text:p/>
          <draw:enhanced-geometry draw:mirror-horizontal="false" draw:mirror-vertical="false" svg:viewBox="0 0 2858013 6866467" draw:type="non-primitive" draw:enhanced-path="M 0 0 L 2858013 0 2858013 6866467 2473942 6866467 0 0 Z N">
            <draw:equation draw:name="f0" draw:formula="width"/>
            <draw:equation draw:name="f1" draw:formula="height"/>
          </draw:enhanced-geometry>
        </draw:custom-shape>
        <draw:custom-shape draw:name="Rectangle 28" draw:style-name="Mgr9" draw:text-style-name="MP4" draw:layer="layout" svg:width="3.583cm" svg:height="19.073cm" svg:x="30.274cm" svg:y="-0.024cm">
          <text:p/>
          <draw:enhanced-geometry draw:mirror-horizontal="false" draw:mirror-vertical="false" svg:viewBox="0 0 1290094 6858000" draw:type="non-primitive" draw:enhanced-path="M 1019735 0 L 1290094 0 1290094 6858000 0 6858000 1019735 0 Z N">
            <draw:equation draw:name="f0" draw:formula="width"/>
            <draw:equation draw:name="f1" draw:formula="height"/>
          </draw:enhanced-geometry>
        </draw:custom-shape>
        <draw:custom-shape draw:name="Rectangle 29" draw:style-name="Mgr10" draw:text-style-name="MP4" draw:layer="layout" svg:width="3.471cm" svg:height="19.073cm" svg:x="30.386cm" svg:y="-0.024cm">
          <text:p/>
          <draw:enhanced-geometry draw:mirror-horizontal="false" draw:mirror-vertical="false" svg:viewBox="0 0 1249825 6858000" draw:type="non-primitive" draw:enhanced-path="M 0 0 L 1249825 0 1249825 6858000 1109382 6858000 0 0 Z N">
            <draw:equation draw:name="f0" draw:formula="width"/>
            <draw:equation draw:name="f1" draw:formula="height"/>
          </draw:enhanced-geometry>
        </draw:custom-shape>
        <draw:custom-shape draw:name="Isosceles Triangle 27" draw:style-name="Mgr11" draw:text-style-name="MP4" draw:layer="layout" svg:width="5.047cm" svg:height="9.077cm" svg:x="28.81cm" svg:y="9.972cm">
          <text:p/>
          <draw:enhanced-geometry svg:viewBox="0 0 21600 21600" draw:glue-points="?f0 0 ?f1 10800 0 21600 10800 21600 21600 21600 ?f7 10800" draw:text-areas="?f1 10800 ?f2 18000 ?f3 7200 ?f4 21600" draw:type="isosceles-triangle" draw:modifiers="10800" draw:enhanced-path="M ?f0 0 L 21600 21600 0 21600 Z N">
            <draw:equation draw:name="f0" draw:formula="$0 "/>
            <draw:equation draw:name="f1" draw:formula="$0 /2"/>
            <draw:equation draw:name="f2" draw:formula="?f1 +10800"/>
            <draw:equation draw:name="f3" draw:formula="$0 *2/3"/>
            <draw:equation draw:name="f4" draw:formula="?f3 +7200"/>
            <draw:equation draw:name="f5" draw:formula="21600-?f0 "/>
            <draw:equation draw:name="f6" draw:formula="?f5 /2"/>
            <draw:equation draw:name="f7" draw:formula="21600-?f6 "/>
            <draw:handle draw:handle-position="$0 top" draw:handle-range-x-minimum="0" draw:handle-range-x-maximum="21600"/>
          </draw:enhanced-geometry>
        </draw:custom-shape>
        <draw:custom-shape draw:name="Isosceles Triangle 28" draw:style-name="Mgr12" draw:text-style-name="MP4" draw:layer="layout" svg:width="1.245cm" svg:height="7.901cm" svg:x="0cm" svg:y="11.148cm">
          <text:p/>
          <draw:enhanced-geometry svg:viewBox="0 0 21600 21600" draw:glue-points="?f0 0 ?f1 10800 0 21600 10800 21600 21600 21600 ?f7 10800" draw:text-areas="?f1 10800 ?f2 18000 ?f3 7200 ?f4 21600" draw:type="isosceles-triangle" draw:modifiers="10800" draw:enhanced-path="M ?f0 0 L 21600 21600 0 21600 Z N">
            <draw:equation draw:name="f0" draw:formula="$0 "/>
            <draw:equation draw:name="f1" draw:formula="$0 /2"/>
            <draw:equation draw:name="f2" draw:formula="?f1 +10800"/>
            <draw:equation draw:name="f3" draw:formula="$0 *2/3"/>
            <draw:equation draw:name="f4" draw:formula="?f3 +7200"/>
            <draw:equation draw:name="f5" draw:formula="21600-?f0 "/>
            <draw:equation draw:name="f6" draw:formula="?f5 /2"/>
            <draw:equation draw:name="f7" draw:formula="21600-?f6 "/>
            <draw:handle draw:handle-position="$0 top" draw:handle-range-x-minimum="0" draw:handle-range-x-maximum="21600"/>
          </draw:enhanced-geometry>
        </draw:custom-shape>
      </draw:g>
      <draw:g draw:name="Group 6">
        <draw:line draw:name="Straight Connector 31" draw:style-name="Mgr3" draw:text-style-name="MP3" draw:layer="layout" svg:x1="26.03cm" svg:y1="0cm" svg:x2="29.417cm" svg:y2="19.05cm">
          <text:p/>
        </draw:line>
        <draw:line draw:name="Straight Connector 20" draw:style-name="Mgr4" draw:text-style-name="MP3" draw:layer="layout" svg:x1="33.857cm" svg:y1="10.226cm" svg:x2="20.625cm" svg:y2="19.05cm">
          <text:p/>
        </draw:line>
        <draw:custom-shape draw:name="Rectangle 23" draw:style-name="Mgr5" draw:text-style-name="MP4" draw:layer="layout" svg:width="8.353cm" svg:height="19.073cm" svg:x="25.504cm" svg:y="-0.024cm">
          <text:p/>
          <draw:enhanced-geometry draw:mirror-horizontal="false" draw:mirror-vertical="false" svg:viewBox="0 0 3007349 6866467" draw:type="non-primitive" draw:enhanced-path="M 2045532 0 L 3007349 0 3007349 6866467 0 6866467 2045532 0 Z N">
            <draw:equation draw:name="f0" draw:formula="width"/>
            <draw:equation draw:name="f1" draw:formula="height"/>
          </draw:enhanced-geometry>
        </draw:custom-shape>
        <draw:custom-shape draw:name="Rectangle 25" draw:style-name="Mgr6" draw:text-style-name="MP4" draw:layer="layout" svg:width="7.189cm" svg:height="19.073cm" svg:x="26.676cm" svg:y="-0.024cm">
          <text:p/>
          <draw:enhanced-geometry draw:mirror-horizontal="false" draw:mirror-vertical="false" svg:viewBox="0 0 2573311 6866467" draw:type="non-primitive" draw:enhanced-path="M 0 0 L 2573311 0 2573311 6866467 1202336 6866467 0 0 Z N">
            <draw:equation draw:name="f0" draw:formula="width"/>
            <draw:equation draw:name="f1" draw:formula="height"/>
          </draw:enhanced-geometry>
        </draw:custom-shape>
        <draw:custom-shape draw:name="Isosceles Triangle 26" draw:style-name="Mgr7" draw:text-style-name="MP4" draw:layer="layout" svg:width="9.054cm" svg:height="10.582cm" svg:x="24.812cm" svg:y="8.467cm">
          <text:p/>
          <draw:enhanced-geometry svg:viewBox="0 0 21600 21600" draw:glue-points="?f0 0 ?f1 10800 0 21600 10800 21600 21600 21600 ?f7 10800" draw:text-areas="?f1 10800 ?f2 18000 ?f3 7200 ?f4 21600" draw:type="isosceles-triangle" draw:modifiers="10800" draw:enhanced-path="M ?f0 0 L 21600 21600 0 21600 Z N">
            <draw:equation draw:name="f0" draw:formula="$0 "/>
            <draw:equation draw:name="f1" draw:formula="$0 /2"/>
            <draw:equation draw:name="f2" draw:formula="?f1 +10800"/>
            <draw:equation draw:name="f3" draw:formula="$0 *2/3"/>
            <draw:equation draw:name="f4" draw:formula="?f3 +7200"/>
            <draw:equation draw:name="f5" draw:formula="21600-?f0 "/>
            <draw:equation draw:name="f6" draw:formula="?f5 /2"/>
            <draw:equation draw:name="f7" draw:formula="21600-?f6 "/>
            <draw:handle draw:handle-position="$0 top" draw:handle-range-x-minimum="0" draw:handle-range-x-maximum="21600"/>
          </draw:enhanced-geometry>
        </draw:custom-shape>
        <draw:custom-shape draw:name="Rectangle 27" draw:style-name="Mgr8" draw:text-style-name="MP4" draw:layer="layout" svg:width="7.928cm" svg:height="19.073cm" svg:x="25.929cm" svg:y="-0.024cm">
          <text:p/>
          <draw:enhanced-geometry draw:mirror-horizontal="false" draw:mirror-vertical="false" svg:viewBox="0 0 2858013 6866467" draw:type="non-primitive" draw:enhanced-path="M 0 0 L 2858013 0 2858013 6866467 2473942 6866467 0 0 Z N">
            <draw:equation draw:name="f0" draw:formula="width"/>
            <draw:equation draw:name="f1" draw:formula="height"/>
          </draw:enhanced-geometry>
        </draw:custom-shape>
        <draw:custom-shape draw:name="Rectangle 28" draw:style-name="Mgr9" draw:text-style-name="MP4" draw:layer="layout" svg:width="3.583cm" svg:height="19.073cm" svg:x="30.274cm" svg:y="-0.024cm">
          <text:p/>
          <draw:enhanced-geometry draw:mirror-horizontal="false" draw:mirror-vertical="false" svg:viewBox="0 0 1290094 6858000" draw:type="non-primitive" draw:enhanced-path="M 1019735 0 L 1290094 0 1290094 6858000 0 6858000 1019735 0 Z N">
            <draw:equation draw:name="f0" draw:formula="width"/>
            <draw:equation draw:name="f1" draw:formula="height"/>
          </draw:enhanced-geometry>
        </draw:custom-shape>
        <draw:custom-shape draw:name="Rectangle 29" draw:style-name="Mgr10" draw:text-style-name="MP4" draw:layer="layout" svg:width="3.471cm" svg:height="19.073cm" svg:x="30.386cm" svg:y="-0.024cm">
          <text:p/>
          <draw:enhanced-geometry draw:mirror-horizontal="false" draw:mirror-vertical="false" svg:viewBox="0 0 1249825 6858000" draw:type="non-primitive" draw:enhanced-path="M 0 0 L 1249825 0 1249825 6858000 1109382 6858000 0 0 Z N">
            <draw:equation draw:name="f0" draw:formula="width"/>
            <draw:equation draw:name="f1" draw:formula="height"/>
          </draw:enhanced-geometry>
        </draw:custom-shape>
        <draw:custom-shape draw:name="Isosceles Triangle 30" draw:style-name="Mgr11" draw:text-style-name="MP4" draw:layer="layout" svg:width="5.047cm" svg:height="9.077cm" svg:x="28.81cm" svg:y="9.972cm">
          <text:p/>
          <draw:enhanced-geometry svg:viewBox="0 0 21600 21600" draw:glue-points="?f0 0 ?f1 10800 0 21600 10800 21600 21600 21600 ?f7 10800" draw:text-areas="?f1 10800 ?f2 18000 ?f3 7200 ?f4 21600" draw:type="isosceles-triangle" draw:modifiers="10800" draw:enhanced-path="M ?f0 0 L 21600 21600 0 21600 Z N">
            <draw:equation draw:name="f0" draw:formula="$0 "/>
            <draw:equation draw:name="f1" draw:formula="$0 /2"/>
            <draw:equation draw:name="f2" draw:formula="?f1 +10800"/>
            <draw:equation draw:name="f3" draw:formula="$0 *2/3"/>
            <draw:equation draw:name="f4" draw:formula="?f3 +7200"/>
            <draw:equation draw:name="f5" draw:formula="21600-?f0 "/>
            <draw:equation draw:name="f6" draw:formula="?f5 /2"/>
            <draw:equation draw:name="f7" draw:formula="21600-?f6 "/>
            <draw:handle draw:handle-position="$0 top" draw:handle-range-x-minimum="0" draw:handle-range-x-maximum="21600"/>
          </draw:enhanced-geometry>
        </draw:custom-shape>
        <draw:custom-shape draw:name="Isosceles Triangle 18" draw:style-name="Mgr12" draw:text-style-name="MP4" draw:layer="layout" svg:width="2.34cm" svg:height="15.738cm" draw:transform="rotate (3.1415926535892) translate (2.341cm 15.739cm)">
          <text:p/>
          <draw:enhanced-geometry svg:viewBox="0 0 21600 21600" draw:glue-points="?f0 0 ?f1 10800 0 21600 10800 21600 21600 21600 ?f7 10800" draw:text-areas="?f1 10800 ?f2 18000 ?f3 7200 ?f4 21600" draw:type="isosceles-triangle" draw:modifiers="10800" draw:enhanced-path="M ?f0 0 L 21600 21600 0 21600 Z N">
            <draw:equation draw:name="f0" draw:formula="$0 "/>
            <draw:equation draw:name="f1" draw:formula="$0 /2"/>
            <draw:equation draw:name="f2" draw:formula="?f1 +10800"/>
            <draw:equation draw:name="f3" draw:formula="$0 *2/3"/>
            <draw:equation draw:name="f4" draw:formula="?f3 +7200"/>
            <draw:equation draw:name="f5" draw:formula="21600-?f0 "/>
            <draw:equation draw:name="f6" draw:formula="?f5 /2"/>
            <draw:equation draw:name="f7" draw:formula="21600-?f6 "/>
            <draw:handle draw:handle-position="$0 top" draw:handle-range-x-minimum="0" draw:handle-range-x-maximum="21600"/>
          </draw:enhanced-geometry>
        </draw:custom-shape>
      </draw:g>
      <draw:frame draw:name="Title 1" presentation:style-name="Mpr1" draw:text-style-name="MP6" draw:layer="backgroundobjects" svg:width="21.574cm" svg:height="4.572cm" svg:x="4.186cm" svg:y="6.679cm" presentation:class="title" presentation:user-transformed="true">
        <draw:text-box>
          <text:p text:style-name="MP5">
            <text:span text:style-name="MT1">Cliquez pour éditer le format du texte-titreModifiez le style du titre</text:span>
          </text:p>
        </draw:text-box>
      </draw:frame>
      <draw:frame draw:name="Date Placeholder 3" presentation:style-name="Mpr2" draw:text-style-name="MP8" draw:layer="backgroundobjects" svg:width="2.532cm" svg:height="1.013cm" svg:x="20.014cm" svg:y="16.782cm" presentation:class="date-time" presentation:user-transformed="true">
        <draw:text-box>
          <text:p text:style-name="MP7">
            <text:span text:style-name="MT2">
              <text:date style:data-style-name="D1" text:date-value="2019-02-28">28/02/2019</text:date>
            </text:span>
          </text:p>
        </draw:text-box>
      </draw:frame>
      <draw:frame draw:name="Footer Placeholder 4" presentation:style-name="Mpr2" draw:text-style-name="MP9" draw:layer="backgroundobjects" svg:width="17.492cm" svg:height="1.013cm" svg:x="1.881cm" svg:y="16.782cm" presentation:class="footer" presentation:user-transformed="true">
        <draw:text-box>
          <text:p/>
        </draw:text-box>
      </draw:frame>
      <draw:frame draw:name="Slide Number Placeholder 5" presentation:style-name="Mpr2" draw:text-style-name="MP10" draw:layer="backgroundobjects" svg:width="1.897cm" svg:height="1.013cm" svg:x="23.863cm" svg:y="16.782cm" presentation:class="page-number" presentation:user-transformed="true">
        <draw:text-box>
          <text:p text:style-name="MP7">
            <text:span text:style-name="MT2">
              <text:page-number>&lt;numéro&gt;</text:page-number>
            </text:span>
          </text:p>
        </draw:text-box>
      </draw:frame>
      <draw:frame presentation:style-name="Standard-outline1" draw:layer="backgroundobjects" svg:width="30.479cm" svg:height="12.572cm" svg:x="1.693cm" svg:y="4.457cm" presentation:class="outline" presentation:placeholder="true">
        <draw:text-box/>
      </draw:frame>
      <presentation:notes style:page-layout-name="PM2">
        <draw:page-thumbnail presentation:style-name="Standard-title" draw:layer="backgroundobjects" svg:width="14.848cm" svg:height="11.136cm" svg:x="3.075cm" svg:y="2.257cm" presentation:class="page"/>
        <draw:frame presentation:style-name="Standard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&lt;numéro&gt;</text:page-number>
            </text:p>
          </draw:text-box>
        </draw:frame>
      </presentation:notes>
    </style:master-page>
    <style:master-page style:name="Standard_20_1" style:display-name="Standard 1" style:page-layout-name="PM1" draw:style-name="Mdp1">
      <draw:g draw:name="Group 6">
        <draw:line draw:name="Straight Connector 19" draw:style-name="Mgr3" draw:text-style-name="MP3" draw:layer="layout" svg:x1="26.03cm" svg:y1="0cm" svg:x2="29.417cm" svg:y2="19.05cm">
          <text:p/>
        </draw:line>
        <draw:line draw:name="Straight Connector 20" draw:style-name="Mgr4" draw:text-style-name="MP3" draw:layer="layout" svg:x1="33.857cm" svg:y1="10.226cm" svg:x2="20.625cm" svg:y2="19.05cm">
          <text:p/>
        </draw:line>
        <draw:custom-shape draw:name="Rectangle 23" draw:style-name="Mgr5" draw:text-style-name="MP4" draw:layer="layout" svg:width="8.353cm" svg:height="19.073cm" svg:x="25.504cm" svg:y="-0.024cm">
          <text:p/>
          <draw:enhanced-geometry draw:mirror-horizontal="false" draw:mirror-vertical="false" svg:viewBox="0 0 3007349 6866467" draw:type="non-primitive" draw:enhanced-path="M 2045532 0 L 3007349 0 3007349 6866467 0 6866467 2045532 0 Z N">
            <draw:equation draw:name="f0" draw:formula="width"/>
            <draw:equation draw:name="f1" draw:formula="height"/>
          </draw:enhanced-geometry>
        </draw:custom-shape>
        <draw:custom-shape draw:name="Rectangle 25" draw:style-name="Mgr6" draw:text-style-name="MP4" draw:layer="layout" svg:width="7.189cm" svg:height="19.073cm" svg:x="26.676cm" svg:y="-0.024cm">
          <text:p/>
          <draw:enhanced-geometry draw:mirror-horizontal="false" draw:mirror-vertical="false" svg:viewBox="0 0 2573311 6866467" draw:type="non-primitive" draw:enhanced-path="M 0 0 L 2573311 0 2573311 6866467 1202336 6866467 0 0 Z N">
            <draw:equation draw:name="f0" draw:formula="width"/>
            <draw:equation draw:name="f1" draw:formula="height"/>
          </draw:enhanced-geometry>
        </draw:custom-shape>
        <draw:custom-shape draw:name="Isosceles Triangle 23" draw:style-name="Mgr7" draw:text-style-name="MP4" draw:layer="layout" svg:width="9.054cm" svg:height="10.582cm" svg:x="24.812cm" svg:y="8.467cm">
          <text:p/>
          <draw:enhanced-geometry svg:viewBox="0 0 21600 21600" draw:glue-points="?f0 0 ?f1 10800 0 21600 10800 21600 21600 21600 ?f7 10800" draw:text-areas="?f1 10800 ?f2 18000 ?f3 7200 ?f4 21600" draw:type="isosceles-triangle" draw:modifiers="10800" draw:enhanced-path="M ?f0 0 L 21600 21600 0 21600 Z N">
            <draw:equation draw:name="f0" draw:formula="$0 "/>
            <draw:equation draw:name="f1" draw:formula="$0 /2"/>
            <draw:equation draw:name="f2" draw:formula="?f1 +10800"/>
            <draw:equation draw:name="f3" draw:formula="$0 *2/3"/>
            <draw:equation draw:name="f4" draw:formula="?f3 +7200"/>
            <draw:equation draw:name="f5" draw:formula="21600-?f0 "/>
            <draw:equation draw:name="f6" draw:formula="?f5 /2"/>
            <draw:equation draw:name="f7" draw:formula="21600-?f6 "/>
            <draw:handle draw:handle-position="$0 top" draw:handle-range-x-minimum="0" draw:handle-range-x-maximum="21600"/>
          </draw:enhanced-geometry>
        </draw:custom-shape>
        <draw:custom-shape draw:name="Rectangle 27" draw:style-name="Mgr8" draw:text-style-name="MP4" draw:layer="layout" svg:width="7.928cm" svg:height="19.073cm" svg:x="25.929cm" svg:y="-0.024cm">
          <text:p/>
          <draw:enhanced-geometry draw:mirror-horizontal="false" draw:mirror-vertical="false" svg:viewBox="0 0 2858013 6866467" draw:type="non-primitive" draw:enhanced-path="M 0 0 L 2858013 0 2858013 6866467 2473942 6866467 0 0 Z N">
            <draw:equation draw:name="f0" draw:formula="width"/>
            <draw:equation draw:name="f1" draw:formula="height"/>
          </draw:enhanced-geometry>
        </draw:custom-shape>
        <draw:custom-shape draw:name="Rectangle 28" draw:style-name="Mgr9" draw:text-style-name="MP4" draw:layer="layout" svg:width="3.583cm" svg:height="19.073cm" svg:x="30.274cm" svg:y="-0.024cm">
          <text:p/>
          <draw:enhanced-geometry draw:mirror-horizontal="false" draw:mirror-vertical="false" svg:viewBox="0 0 1290094 6858000" draw:type="non-primitive" draw:enhanced-path="M 1019735 0 L 1290094 0 1290094 6858000 0 6858000 1019735 0 Z N">
            <draw:equation draw:name="f0" draw:formula="width"/>
            <draw:equation draw:name="f1" draw:formula="height"/>
          </draw:enhanced-geometry>
        </draw:custom-shape>
        <draw:custom-shape draw:name="Rectangle 29" draw:style-name="Mgr10" draw:text-style-name="MP4" draw:layer="layout" svg:width="3.471cm" svg:height="19.073cm" svg:x="30.386cm" svg:y="-0.024cm">
          <text:p/>
          <draw:enhanced-geometry draw:mirror-horizontal="false" draw:mirror-vertical="false" svg:viewBox="0 0 1249825 6858000" draw:type="non-primitive" draw:enhanced-path="M 0 0 L 1249825 0 1249825 6858000 1109382 6858000 0 0 Z N">
            <draw:equation draw:name="f0" draw:formula="width"/>
            <draw:equation draw:name="f1" draw:formula="height"/>
          </draw:enhanced-geometry>
        </draw:custom-shape>
        <draw:custom-shape draw:name="Isosceles Triangle 27" draw:style-name="Mgr11" draw:text-style-name="MP4" draw:layer="layout" svg:width="5.047cm" svg:height="9.077cm" svg:x="28.81cm" svg:y="9.972cm">
          <text:p/>
          <draw:enhanced-geometry svg:viewBox="0 0 21600 21600" draw:glue-points="?f0 0 ?f1 10800 0 21600 10800 21600 21600 21600 ?f7 10800" draw:text-areas="?f1 10800 ?f2 18000 ?f3 7200 ?f4 21600" draw:type="isosceles-triangle" draw:modifiers="10800" draw:enhanced-path="M ?f0 0 L 21600 21600 0 21600 Z N">
            <draw:equation draw:name="f0" draw:formula="$0 "/>
            <draw:equation draw:name="f1" draw:formula="$0 /2"/>
            <draw:equation draw:name="f2" draw:formula="?f1 +10800"/>
            <draw:equation draw:name="f3" draw:formula="$0 *2/3"/>
            <draw:equation draw:name="f4" draw:formula="?f3 +7200"/>
            <draw:equation draw:name="f5" draw:formula="21600-?f0 "/>
            <draw:equation draw:name="f6" draw:formula="?f5 /2"/>
            <draw:equation draw:name="f7" draw:formula="21600-?f6 "/>
            <draw:handle draw:handle-position="$0 top" draw:handle-range-x-minimum="0" draw:handle-range-x-maximum="21600"/>
          </draw:enhanced-geometry>
        </draw:custom-shape>
        <draw:custom-shape draw:name="Isosceles Triangle 28" draw:style-name="Mgr12" draw:text-style-name="MP4" draw:layer="layout" svg:width="1.245cm" svg:height="7.901cm" svg:x="0cm" svg:y="11.148cm">
          <text:p/>
          <draw:enhanced-geometry svg:viewBox="0 0 21600 21600" draw:glue-points="?f0 0 ?f1 10800 0 21600 10800 21600 21600 21600 ?f7 10800" draw:text-areas="?f1 10800 ?f2 18000 ?f3 7200 ?f4 21600" draw:type="isosceles-triangle" draw:modifiers="10800" draw:enhanced-path="M ?f0 0 L 21600 21600 0 21600 Z N">
            <draw:equation draw:name="f0" draw:formula="$0 "/>
            <draw:equation draw:name="f1" draw:formula="$0 /2"/>
            <draw:equation draw:name="f2" draw:formula="?f1 +10800"/>
            <draw:equation draw:name="f3" draw:formula="$0 *2/3"/>
            <draw:equation draw:name="f4" draw:formula="?f3 +7200"/>
            <draw:equation draw:name="f5" draw:formula="21600-?f0 "/>
            <draw:equation draw:name="f6" draw:formula="?f5 /2"/>
            <draw:equation draw:name="f7" draw:formula="21600-?f6 "/>
            <draw:handle draw:handle-position="$0 top" draw:handle-range-x-minimum="0" draw:handle-range-x-maximum="21600"/>
          </draw:enhanced-geometry>
        </draw:custom-shape>
      </draw:g>
      <draw:frame draw:name="Title 1" presentation:style-name="Mpr5" draw:text-style-name="MP6" draw:layer="backgroundobjects" svg:width="23.879cm" svg:height="3.668cm" svg:x="1.881cm" svg:y="1.693cm" presentation:class="title" presentation:user-transformed="true">
        <draw:text-box>
          <text:p text:style-name="MP5">
            <text:span text:style-name="MT3">Cliquez pour éditer le format du texte-titreModifiez le style du titre</text:span>
          </text:p>
        </draw:text-box>
      </draw:frame>
      <draw:frame draw:name="Content Placeholder 2" presentation:style-name="Mpr6" draw:text-style-name="MP6" draw:layer="backgroundobjects" svg:width="23.879cm" svg:height="10.779cm" svg:x="1.881cm" svg:y="6.002cm" presentation:class="outline" presentation:user-transformed="true">
        <draw:text-box>
          <text:list text:style-name="ML4">
            <text:list-item>
              <text:p text:style-name="MP4">
                <text:span text:style-name="MT4">Cliquez pour éditer le format du plan de texte</text:span>
              </text:p>
              <text:list>
                <text:list-item>
                  <text:p text:style-name="MP4">
                    <text:span text:style-name="MT4">Second niveau de plan</text:span>
                  </text:p>
                  <text:list>
                    <text:list-item>
                      <text:p text:style-name="MP4">
                        <text:span text:style-name="MT4">Troisième niveau de plan</text:span>
                      </text:p>
                      <text:list>
                        <text:list-item>
                          <text:p text:style-name="MP4">
                            <text:span text:style-name="MT4">Quatrième niveau de plan</text:span>
                          </text:p>
                          <text:list>
                            <text:list-item>
                              <text:p text:style-name="MP4">
                                <text:span text:style-name="MT4">Cinquième niveau de plan</text:span>
                              </text:p>
                              <text:list>
                                <text:list-item>
                                  <text:p text:style-name="MP4">
                                    <text:span text:style-name="MT4">Sixième niveau de plan</text:span>
                                  </text:p>
                                  <text:list>
                                    <text:list-item>
                                      <text:p text:style-name="MP4">
                                        <text:span text:style-name="MT4">Septième niveau de plan</text:span>
                                      </text:p>
                                      <text:list>
                                        <text:list-item>
                                          <text:p text:style-name="MP4">
                                            <text:span text:style-name="MT4">Huitième niveau de plan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1">
                <text:span text:style-name="MT4">Neuvième niveau de planModifier les styles du texte du masque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Deuxième niveau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Troisième niveau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7">Quatrième niveau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7">Cinquième niveau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Date Placeholder 3" presentation:style-name="Mpr7" draw:text-style-name="MP8" draw:layer="backgroundobjects" svg:width="2.532cm" svg:height="1.013cm" svg:x="20.014cm" svg:y="16.782cm" presentation:class="date-time" presentation:user-transformed="true">
        <draw:text-box>
          <text:p text:style-name="MP7">
            <text:span text:style-name="MT2">
              <text:date style:data-style-name="D1" text:date-value="2019-02-28">28/02/2019</text:date>
            </text:span>
          </text:p>
        </draw:text-box>
      </draw:frame>
      <draw:frame draw:name="Footer Placeholder 4" presentation:style-name="Mpr7" draw:text-style-name="MP9" draw:layer="backgroundobjects" svg:width="17.492cm" svg:height="1.013cm" svg:x="1.881cm" svg:y="16.782cm" presentation:class="footer" presentation:user-transformed="true">
        <draw:text-box>
          <text:p/>
        </draw:text-box>
      </draw:frame>
      <draw:frame draw:name="Slide Number Placeholder 5" presentation:style-name="Mpr7" draw:text-style-name="MP10" draw:layer="backgroundobjects" svg:width="1.897cm" svg:height="1.013cm" svg:x="23.863cm" svg:y="16.782cm" presentation:class="page-number" presentation:user-transformed="true">
        <draw:text-box>
          <text:p text:style-name="MP7">
            <text:span text:style-name="MT2">
              <text:page-number>&lt;numéro&gt;</text:page-number>
            </text:span>
          </text:p>
        </draw:text-box>
      </draw:frame>
      <presentation:notes style:page-layout-name="PM2">
        <draw:page-thumbnail presentation:style-name="Standard_20_1-title" draw:layer="backgroundobjects" svg:width="19.798cm" svg:height="11.136cm" svg:x="0.6cm" svg:y="2.257cm" presentation:class="page"/>
        <draw:frame presentation:style-name="Standard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&lt;numéro&gt;</text:page-number>
            </text:p>
          </draw:text-box>
        </draw:frame>
      </presentation:notes>
    </style:master-page>
  </office:master-styles>
</office:document-styles>
</file>