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embeddedFontLst>
    <p:embeddedFont>
      <p:font typeface="Arial Black" panose="020B0604020202020204" pitchFamily="34" charset="0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Epilogue" pitchFamily="2" charset="77"/>
      <p:regular r:id="rId27"/>
      <p:bold r:id="rId28"/>
      <p:italic r:id="rId29"/>
      <p:boldItalic r:id="rId30"/>
    </p:embeddedFont>
    <p:embeddedFont>
      <p:font typeface="Gill Sans" panose="020B0502020104020203" pitchFamily="34" charset="-79"/>
      <p:regular r:id="rId31"/>
      <p:bold r:id="rId32"/>
    </p:embeddedFont>
    <p:embeddedFont>
      <p:font typeface="Inter" panose="02000503000000020004" pitchFamily="2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2241"/>
  </p:normalViewPr>
  <p:slideViewPr>
    <p:cSldViewPr snapToGrid="0" snapToObjects="1">
      <p:cViewPr varScale="1">
        <p:scale>
          <a:sx n="52" d="100"/>
          <a:sy n="52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" name="Google Shape;31;p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body" idx="1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9" name="Google Shape;99;p12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8" name="Google Shape;38;p4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6" name="Google Shape;46;p5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2" name="Google Shape;62;p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4" name="Google Shape;74;p9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7" name="Google Shape;77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81" name="Google Shape;81;p10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5" name="Google Shape;85;p10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2" name="Google Shape;92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2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609600"/>
            <a:ext cx="8530590" cy="468846"/>
          </a:xfrm>
          <a:prstGeom prst="rect">
            <a:avLst/>
          </a:prstGeom>
        </p:spPr>
        <p:txBody>
          <a:bodyPr spcFirstLastPara="1" vert="horz" wrap="square" lIns="0" tIns="12700" rIns="0" bIns="0" rtlCol="0" anchor="t" anchorCtr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CSC 101 : Introduction to Computer Science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74523" y="1810334"/>
            <a:ext cx="8273415" cy="3958391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072515" marR="1069340" algn="ctr">
              <a:lnSpc>
                <a:spcPct val="100699"/>
              </a:lnSpc>
              <a:spcBef>
                <a:spcPts val="70"/>
              </a:spcBef>
            </a:pPr>
            <a:r>
              <a:rPr sz="3200" spc="-5" dirty="0">
                <a:latin typeface="Times New Roman"/>
                <a:cs typeface="Times New Roman"/>
              </a:rPr>
              <a:t>Department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10" dirty="0">
                <a:latin typeface="Times New Roman"/>
                <a:cs typeface="Times New Roman"/>
              </a:rPr>
              <a:t>Computer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Science  </a:t>
            </a:r>
            <a:r>
              <a:rPr sz="3200" spc="-10" dirty="0">
                <a:latin typeface="Times New Roman"/>
                <a:cs typeface="Times New Roman"/>
              </a:rPr>
              <a:t>College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Physical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Sciences</a:t>
            </a:r>
            <a:endParaRPr sz="3200" dirty="0">
              <a:latin typeface="Times New Roman"/>
              <a:cs typeface="Times New Roman"/>
            </a:endParaRPr>
          </a:p>
          <a:p>
            <a:pPr algn="ctr">
              <a:spcBef>
                <a:spcPts val="30"/>
              </a:spcBef>
            </a:pPr>
            <a:r>
              <a:rPr sz="3200" spc="-5" dirty="0">
                <a:latin typeface="Times New Roman"/>
                <a:cs typeface="Times New Roman"/>
              </a:rPr>
              <a:t>Federal University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Agriculture,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Abeokuta.</a:t>
            </a:r>
            <a:endParaRPr sz="3200" dirty="0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905" algn="ctr"/>
            <a:r>
              <a:rPr sz="3200" spc="-10" dirty="0">
                <a:latin typeface="Times New Roman"/>
                <a:cs typeface="Times New Roman"/>
              </a:rPr>
              <a:t>WEEK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lang="en-US" sz="3200" spc="-15" dirty="0">
                <a:latin typeface="Times New Roman"/>
                <a:cs typeface="Times New Roman"/>
              </a:rPr>
              <a:t>9</a:t>
            </a:r>
            <a:endParaRPr sz="3200" dirty="0">
              <a:latin typeface="Times New Roman"/>
              <a:cs typeface="Times New Roman"/>
            </a:endParaRPr>
          </a:p>
          <a:p>
            <a:pPr marL="4445" algn="ctr">
              <a:spcBef>
                <a:spcPts val="30"/>
              </a:spcBef>
            </a:pPr>
            <a:r>
              <a:rPr sz="3200" b="1" dirty="0">
                <a:latin typeface="Times New Roman"/>
                <a:cs typeface="Times New Roman"/>
              </a:rPr>
              <a:t>20</a:t>
            </a:r>
            <a:r>
              <a:rPr lang="en-US" sz="3200" b="1" dirty="0">
                <a:latin typeface="Times New Roman"/>
                <a:cs typeface="Times New Roman"/>
              </a:rPr>
              <a:t>22</a:t>
            </a:r>
            <a:r>
              <a:rPr sz="3200" b="1" dirty="0">
                <a:latin typeface="Times New Roman"/>
                <a:cs typeface="Times New Roman"/>
              </a:rPr>
              <a:t>/202</a:t>
            </a:r>
            <a:r>
              <a:rPr lang="en-US" sz="3200" b="1" dirty="0">
                <a:latin typeface="Times New Roman"/>
                <a:cs typeface="Times New Roman"/>
              </a:rPr>
              <a:t>3</a:t>
            </a:r>
            <a:r>
              <a:rPr sz="3200" b="1" spc="-5" dirty="0">
                <a:latin typeface="Times New Roman"/>
                <a:cs typeface="Times New Roman"/>
              </a:rPr>
              <a:t> session</a:t>
            </a:r>
            <a:endParaRPr sz="3200" dirty="0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635" algn="ctr"/>
            <a:r>
              <a:rPr sz="3200" b="1" spc="-5" dirty="0">
                <a:latin typeface="Times New Roman"/>
                <a:cs typeface="Times New Roman"/>
              </a:rPr>
              <a:t>DR. </a:t>
            </a:r>
            <a:r>
              <a:rPr sz="3200" b="1" spc="-10" dirty="0">
                <a:latin typeface="Times New Roman"/>
                <a:cs typeface="Times New Roman"/>
              </a:rPr>
              <a:t>O.E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OJO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758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AN ALGORITHM WITH MODERATE ABSTRACTION</a:t>
            </a:r>
            <a:br>
              <a:rPr lang="en-US"/>
            </a:b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body" idx="1"/>
          </p:nvPr>
        </p:nvSpPr>
        <p:spPr>
          <a:xfrm>
            <a:off x="540913" y="1700011"/>
            <a:ext cx="10513941" cy="4043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228600" lvl="0" indent="-196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6200"/>
              <a:t>Before starting : make sure you have a bag of bread, a jar of peanut butter, a jar of jelly, a plate, and a knife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6200"/>
              <a:t>Open bag of bread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6200"/>
              <a:t>Reach hand in and take out 2 slices of bread 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6200"/>
              <a:t>Place each slice on a plate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6200"/>
              <a:t>Open jar of peanut butter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6200"/>
              <a:t>Pick up knife and stick sharp side of knife into open jar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6200"/>
              <a:t>Use knife to scoop out peanut butter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6200"/>
              <a:t>Wipe and spread peanut butter on one slice of bread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6200"/>
              <a:t>Repeat 5, 6, 7 until slice of bread is covered in peanut butter. Then close jar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6200"/>
              <a:t>Open jar of jelly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body" idx="1"/>
          </p:nvPr>
        </p:nvSpPr>
        <p:spPr>
          <a:xfrm>
            <a:off x="463641" y="1848307"/>
            <a:ext cx="11578106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Pick up knife and stick sharp side of knife into open jar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Use knife to scoop out jelly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Wipe and spread jelly on non-PB slice of bread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Repeat 10, 11, 12 until the slice of bread is covered in jelly. Then close jar.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Put the peanut butter side of one slice of bread on the jelly side of the other.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Result: you now have a peanut butter and jelly sandwich on a plate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NOTE:  We assume that the user can identify the ingredients and tools, and knows basic actions, but does not know complex actions.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AN ALGORITHM WITH HEAVY ABSTRACTION</a:t>
            </a:r>
            <a:br>
              <a:rPr lang="en-US"/>
            </a:br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425003" y="1209810"/>
            <a:ext cx="10629851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76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Before starting : make sure you have bread, peanut butter, and jelly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Get two slices of bread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Spread peanut butter on one slice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Spread jelly on the other slice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Combine slices into a sandwich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Result: you now have a peanut butter and jelly sandwich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NOTE: If we've already taught someone the basics of sandwich-making, teaching them to make a PB &amp; J sandwich is a lot simpler! Note that we don't define </a:t>
            </a:r>
            <a:r>
              <a:rPr lang="en-US" i="1"/>
              <a:t>how </a:t>
            </a:r>
            <a:r>
              <a:rPr lang="en-US"/>
              <a:t>to spread the peanut butter or jelly.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b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AN ALGORITHM WITH LITTLE ABSTRACTION</a:t>
            </a:r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1"/>
          </p:nvPr>
        </p:nvSpPr>
        <p:spPr>
          <a:xfrm>
            <a:off x="321973" y="1436183"/>
            <a:ext cx="11475076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228600" lvl="0" indent="-2063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63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8000">
                <a:latin typeface="Calibri"/>
                <a:ea typeface="Calibri"/>
                <a:cs typeface="Calibri"/>
                <a:sym typeface="Calibri"/>
              </a:rPr>
              <a:t>Before starting: make sure you have [specific quantity and type of bread in plastic bag with tab], hand, plate...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8000">
                <a:latin typeface="Calibri"/>
                <a:ea typeface="Calibri"/>
                <a:cs typeface="Calibri"/>
                <a:sym typeface="Calibri"/>
              </a:rPr>
              <a:t>2.Define bread as a grain-based substance that has been divided into 1 inch wide parts (slices). Bread is in a plastic container (bag)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8000">
                <a:latin typeface="Calibri"/>
                <a:ea typeface="Calibri"/>
                <a:cs typeface="Calibri"/>
                <a:sym typeface="Calibri"/>
              </a:rPr>
              <a:t>3.Open bread bag by gently pulling a plastic tab away from the plastic wrap. 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8000">
                <a:latin typeface="Calibri"/>
                <a:ea typeface="Calibri"/>
                <a:cs typeface="Calibri"/>
                <a:sym typeface="Calibri"/>
              </a:rPr>
              <a:t>4.Define hand as the appendage at the end of your arm. Define fingers as the smaller appendages at the end of your hand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8000">
                <a:latin typeface="Calibri"/>
                <a:ea typeface="Calibri"/>
                <a:cs typeface="Calibri"/>
                <a:sym typeface="Calibri"/>
              </a:rPr>
              <a:t>5.Define plate as a hard, flat, usually-circular surface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8000">
                <a:latin typeface="Calibri"/>
                <a:ea typeface="Calibri"/>
                <a:cs typeface="Calibri"/>
                <a:sym typeface="Calibri"/>
              </a:rPr>
              <a:t>6.Move hand into the opening in the bread bad. Move fingers to close position around the top bread slice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body" idx="1"/>
          </p:nvPr>
        </p:nvSpPr>
        <p:spPr>
          <a:xfrm>
            <a:off x="382137" y="2015732"/>
            <a:ext cx="11300347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ct val="100000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7.Lift hand until it is outside of bread bag.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8.Move hand over the plate, then down so that it is touching plate. Open fingers around the bread slice.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9.Repeat steps 5-7 so that a second bread slice is on the plate.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10....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someone doesn't even know the basic assumptions (a toddler, or a robot), we'll need to define every item used and how to execute even the simplest steps. And we're still making assumptions here.</a:t>
            </a:r>
            <a:endParaRPr sz="2400">
              <a:solidFill>
                <a:srgbClr val="000000"/>
              </a:solidFill>
            </a:endParaRPr>
          </a:p>
          <a:p>
            <a:pPr marL="228600" lvl="0" indent="-11112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 sz="3600"/>
              <a:t>TYPES OF ABSTRACTION</a:t>
            </a:r>
            <a:endParaRPr/>
          </a:p>
        </p:txBody>
      </p:sp>
      <p:sp>
        <p:nvSpPr>
          <p:cNvPr id="182" name="Google Shape;182;p27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 b="1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There are two types of abstraction.</a:t>
            </a:r>
            <a:endParaRPr sz="32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Data Abstraction.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Process Abstraction.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5B7C"/>
              </a:buClr>
              <a:buSzPts val="3200"/>
              <a:buFont typeface="Epilogue"/>
              <a:buNone/>
            </a:pPr>
            <a:r>
              <a:rPr lang="en-US" b="1">
                <a:solidFill>
                  <a:srgbClr val="4D5B7C"/>
                </a:solidFill>
                <a:latin typeface="Epilogue"/>
                <a:ea typeface="Epilogue"/>
                <a:cs typeface="Epilogue"/>
                <a:sym typeface="Epilogue"/>
              </a:rPr>
              <a:t>DATA ABSTRACTION</a:t>
            </a:r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body" idx="1"/>
          </p:nvPr>
        </p:nvSpPr>
        <p:spPr>
          <a:xfrm>
            <a:off x="600501" y="2015732"/>
            <a:ext cx="11245756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solidFill>
                  <a:srgbClr val="4D5B7C"/>
                </a:solidFill>
                <a:latin typeface="Inter"/>
                <a:ea typeface="Inter"/>
                <a:cs typeface="Inter"/>
                <a:sym typeface="Inter"/>
              </a:rPr>
              <a:t>When the object data is not visible to the outer world, it creates data abstraction. If needed, access to the Objects’ data is provided through some methods.</a:t>
            </a:r>
            <a:endParaRPr/>
          </a:p>
          <a:p>
            <a:pPr marL="228600" lvl="0" indent="-254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endParaRPr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b="1"/>
              <a:t>PROCESS ABSTRACTION</a:t>
            </a:r>
            <a:br>
              <a:rPr lang="en-US" b="1"/>
            </a:br>
            <a:endParaRPr/>
          </a:p>
        </p:txBody>
      </p:sp>
      <p:sp>
        <p:nvSpPr>
          <p:cNvPr id="195" name="Google Shape;195;p29"/>
          <p:cNvSpPr txBox="1">
            <a:spLocks noGrp="1"/>
          </p:cNvSpPr>
          <p:nvPr>
            <p:ph type="body" idx="1"/>
          </p:nvPr>
        </p:nvSpPr>
        <p:spPr>
          <a:xfrm>
            <a:off x="532263" y="2083971"/>
            <a:ext cx="11354937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We don’t need to provide details about all the functions of an object. When we hide the internal implementation of the different functions involved in a user operation, it creates process abstraction.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b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DESIGNING GOOD ALGORITHMS</a:t>
            </a:r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1"/>
          </p:nvPr>
        </p:nvSpPr>
        <p:spPr>
          <a:xfrm>
            <a:off x="464024" y="1853753"/>
            <a:ext cx="11150221" cy="416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endParaRPr sz="10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Designing algorithms at the right level of abstraction is a large part of computer science. When we represent an algorithm as </a:t>
            </a:r>
            <a:r>
              <a:rPr lang="en-US" sz="2500" b="1">
                <a:latin typeface="Calibri"/>
                <a:ea typeface="Calibri"/>
                <a:cs typeface="Calibri"/>
                <a:sym typeface="Calibri"/>
              </a:rPr>
              <a:t>program code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, we communicate with a computer to tell it how to do a specific task.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What are the core parts of an algorithm?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It should specify what is needed at the beginning (</a:t>
            </a:r>
            <a:r>
              <a:rPr lang="en-US" sz="2500" b="1"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It should specify what is produced at the end (</a:t>
            </a:r>
            <a:r>
              <a:rPr lang="en-US" sz="2500" b="1">
                <a:latin typeface="Calibri"/>
                <a:ea typeface="Calibri"/>
                <a:cs typeface="Calibri"/>
                <a:sym typeface="Calibri"/>
              </a:rPr>
              <a:t>output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It should specify how to get from the beginning to the end (</a:t>
            </a:r>
            <a:r>
              <a:rPr lang="en-US" sz="2500" b="1">
                <a:latin typeface="Calibri"/>
                <a:ea typeface="Calibri"/>
                <a:cs typeface="Calibri"/>
                <a:sym typeface="Calibri"/>
              </a:rPr>
              <a:t>steps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374306" y="251740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lang="en-US" sz="3600">
                <a:latin typeface="Arial Black"/>
                <a:ea typeface="Arial Black"/>
                <a:cs typeface="Arial Black"/>
                <a:sym typeface="Arial Black"/>
              </a:rPr>
              <a:t>ALGORITHM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843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br>
              <a:rPr lang="en-US"/>
            </a:br>
            <a:r>
              <a:rPr lang="en-US"/>
              <a:t>WHAT IS COMPUTER SCIENCE?</a:t>
            </a:r>
            <a:br>
              <a:rPr lang="en-US"/>
            </a:b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316055" y="1661375"/>
            <a:ext cx="11410681" cy="5270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science is the study of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computational devices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This can be studied through many different lenses, including: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Computational 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theory</a:t>
            </a: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–what are the possibilities and limitations of computation?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Computational 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application</a:t>
            </a: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–how can we use computation to fulfill a specific need?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Computational 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discovery </a:t>
            </a: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–given data, can we find patterns and answer questions through computation?</a:t>
            </a:r>
            <a:endParaRPr/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399246" y="1912701"/>
            <a:ext cx="11449318" cy="354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Computational </a:t>
            </a:r>
            <a:r>
              <a:rPr lang="en-US" sz="2400" b="1"/>
              <a:t>expression </a:t>
            </a:r>
            <a:r>
              <a:rPr lang="en-US" sz="2400"/>
              <a:t>–how can computation change the way we communicate and engage with others?</a:t>
            </a:r>
            <a:endParaRPr/>
          </a:p>
          <a:p>
            <a:pPr marL="285750" lvl="0" indent="-28575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/>
              <a:t>Critical </a:t>
            </a:r>
            <a:r>
              <a:rPr lang="en-US" sz="2400"/>
              <a:t>computing –how does computation affect our lives, and how should it be regulated?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What do we mean by 'computation'? We can reduce this to two core themes: </a:t>
            </a:r>
            <a:r>
              <a:rPr lang="en-US" sz="2400" b="1"/>
              <a:t>algorithms </a:t>
            </a:r>
            <a:r>
              <a:rPr lang="en-US" sz="2400"/>
              <a:t>and </a:t>
            </a:r>
            <a:r>
              <a:rPr lang="en-US" sz="2400" b="1"/>
              <a:t>abstraction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br>
              <a:rPr lang="en-US"/>
            </a:br>
            <a:r>
              <a:rPr lang="en-US"/>
              <a:t>ALGORITHMS AND ABSTRACTION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body" idx="1"/>
          </p:nvPr>
        </p:nvSpPr>
        <p:spPr>
          <a:xfrm>
            <a:off x="419087" y="1655124"/>
            <a:ext cx="11668258" cy="4346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228600" lvl="0" indent="-19018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5300" b="1">
                <a:latin typeface="Calibri"/>
                <a:ea typeface="Calibri"/>
                <a:cs typeface="Calibri"/>
                <a:sym typeface="Calibri"/>
              </a:rPr>
              <a:t>Algorithms </a:t>
            </a:r>
            <a:r>
              <a:rPr lang="en-US" sz="5300">
                <a:latin typeface="Calibri"/>
                <a:ea typeface="Calibri"/>
                <a:cs typeface="Calibri"/>
                <a:sym typeface="Calibri"/>
              </a:rPr>
              <a:t>are procedures that specify how to do a needed task or solve a problem. They are used to standardize processes and communicate them between different people.</a:t>
            </a:r>
            <a:endParaRPr sz="5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5300">
                <a:latin typeface="Calibri"/>
                <a:ea typeface="Calibri"/>
                <a:cs typeface="Calibri"/>
                <a:sym typeface="Calibri"/>
              </a:rPr>
              <a:t>Algorithms can be incredibly powerful, but they're still designed by humans, which means they're vulnerable to human flaws.</a:t>
            </a:r>
            <a:endParaRPr sz="530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5300"/>
              <a:t>Algorithms are like recipes, tax codes, and sewing patterns. When you give someone directions to a location, you're communicating an algorithm.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231820" y="1526335"/>
            <a:ext cx="11855525" cy="4307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58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 b="1">
                <a:latin typeface="Calibri"/>
                <a:ea typeface="Calibri"/>
                <a:cs typeface="Calibri"/>
                <a:sym typeface="Calibri"/>
              </a:rPr>
              <a:t>Abstraction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is a technique used to make complex systems manageable by changing the amount of details used to represent or interact with the system.</a:t>
            </a:r>
            <a:endParaRPr/>
          </a:p>
          <a:p>
            <a:pPr marL="228600" lvl="0" indent="-508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Abstraction is </a:t>
            </a:r>
            <a:r>
              <a:rPr lang="en-US" sz="2800" b="1"/>
              <a:t>the concept of object-oriented programming that "shows" only essential attributes and "hides" unnecessary information.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body" idx="1"/>
          </p:nvPr>
        </p:nvSpPr>
        <p:spPr>
          <a:xfrm>
            <a:off x="218940" y="1732397"/>
            <a:ext cx="11809927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16402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This can be done by identifying the most important features of a system and generalizing away unessential features.</a:t>
            </a:r>
            <a:endParaRPr/>
          </a:p>
          <a:p>
            <a:pPr marL="228600" lvl="0" indent="-6413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sz="280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800"/>
              <a:t>Abstraction shows up in many interactions –for example, you can pay for groceries through many modalities (cash, debit, credit, an app), and each is </a:t>
            </a:r>
            <a:r>
              <a:rPr lang="en-US" sz="2800" b="1"/>
              <a:t>implemented </a:t>
            </a:r>
            <a:r>
              <a:rPr lang="en-US" sz="2800"/>
              <a:t>slightly differently, but all are just different representations of money.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body" idx="1"/>
          </p:nvPr>
        </p:nvSpPr>
        <p:spPr>
          <a:xfrm>
            <a:off x="259307" y="2015732"/>
            <a:ext cx="11505063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Abstraction means </a:t>
            </a:r>
            <a:r>
              <a:rPr lang="en-US" sz="3600" b="1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displaying only essential information and hiding the details</a:t>
            </a:r>
            <a:r>
              <a:rPr lang="en-US" sz="36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ACTIVITY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476519" y="2015732"/>
            <a:ext cx="11191740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58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 b="1">
                <a:latin typeface="Calibri"/>
                <a:ea typeface="Calibri"/>
                <a:cs typeface="Calibri"/>
                <a:sym typeface="Calibri"/>
              </a:rPr>
              <a:t>You do: 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write a list of instructions (an </a:t>
            </a:r>
            <a:r>
              <a:rPr lang="en-US" sz="2800" b="1">
                <a:latin typeface="Calibri"/>
                <a:ea typeface="Calibri"/>
                <a:cs typeface="Calibri"/>
                <a:sym typeface="Calibri"/>
              </a:rPr>
              <a:t>algorithm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) on how to make a peanut butter and jelly sandwich.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Before you begin, consider what level of </a:t>
            </a:r>
            <a:r>
              <a:rPr lang="en-US" sz="2800" b="1">
                <a:latin typeface="Calibri"/>
                <a:ea typeface="Calibri"/>
                <a:cs typeface="Calibri"/>
                <a:sym typeface="Calibri"/>
              </a:rPr>
              <a:t>abstraction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to use. Assume the user knows the ingredients and how to do basic actions, but has no cooking experience.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1083</Words>
  <Application>Microsoft Macintosh PowerPoint</Application>
  <PresentationFormat>Widescreen</PresentationFormat>
  <Paragraphs>98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Inter</vt:lpstr>
      <vt:lpstr>Times New Roman</vt:lpstr>
      <vt:lpstr>Arial</vt:lpstr>
      <vt:lpstr>DejaVu Sans</vt:lpstr>
      <vt:lpstr>Epilogue</vt:lpstr>
      <vt:lpstr>Arial Black</vt:lpstr>
      <vt:lpstr>Calibri</vt:lpstr>
      <vt:lpstr>Gill Sans</vt:lpstr>
      <vt:lpstr>Arial</vt:lpstr>
      <vt:lpstr>Gallery</vt:lpstr>
      <vt:lpstr>CSC 101 : Introduction to Computer Science</vt:lpstr>
      <vt:lpstr>ALGORITHM</vt:lpstr>
      <vt:lpstr> WHAT IS COMPUTER SCIENCE? </vt:lpstr>
      <vt:lpstr>PowerPoint Presentation</vt:lpstr>
      <vt:lpstr> ALGORITHMS AND ABSTRACTION</vt:lpstr>
      <vt:lpstr>PowerPoint Presentation</vt:lpstr>
      <vt:lpstr>PowerPoint Presentation</vt:lpstr>
      <vt:lpstr>PowerPoint Presentation</vt:lpstr>
      <vt:lpstr>ACTIVITY</vt:lpstr>
      <vt:lpstr>AN ALGORITHM WITH MODERATE ABSTRACTION </vt:lpstr>
      <vt:lpstr>PowerPoint Presentation</vt:lpstr>
      <vt:lpstr>AN ALGORITHM WITH HEAVY ABSTRACTION </vt:lpstr>
      <vt:lpstr> AN ALGORITHM WITH LITTLE ABSTRACTION</vt:lpstr>
      <vt:lpstr>PowerPoint Presentation</vt:lpstr>
      <vt:lpstr>TYPES OF ABSTRACTION</vt:lpstr>
      <vt:lpstr>DATA ABSTRACTION</vt:lpstr>
      <vt:lpstr>PROCESS ABSTRACTION </vt:lpstr>
      <vt:lpstr> DESIGNING GOOD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101 : Introduction to Computer Science</dc:title>
  <cp:lastModifiedBy>Microsoft Office User</cp:lastModifiedBy>
  <cp:revision>1</cp:revision>
  <dcterms:modified xsi:type="dcterms:W3CDTF">2023-06-30T10:25:13Z</dcterms:modified>
</cp:coreProperties>
</file>