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338" r:id="rId3"/>
    <p:sldId id="262" r:id="rId4"/>
    <p:sldId id="278" r:id="rId5"/>
    <p:sldId id="279" r:id="rId6"/>
    <p:sldId id="280" r:id="rId7"/>
    <p:sldId id="281" r:id="rId8"/>
    <p:sldId id="284" r:id="rId9"/>
    <p:sldId id="286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F69A793-C048-4338-B344-1A0E1255FD23}" type="datetimeFigureOut">
              <a:rPr lang="en-GB"/>
              <a:pPr>
                <a:defRPr/>
              </a:pPr>
              <a:t>14/12/2021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F651743-289D-49A5-923A-38F9A2F707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27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306286"/>
            <a:ext cx="9144000" cy="1763486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en-US" dirty="0"/>
              <a:t>Course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210833"/>
            <a:ext cx="9144000" cy="544286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Course Code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0" y="6356349"/>
            <a:ext cx="100148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48B6C-6333-41DC-A5AB-690088D55522}" type="datetime1">
              <a:rPr lang="en-GB"/>
              <a:pPr>
                <a:defRPr/>
              </a:pPr>
              <a:t>14/12/2021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38657" y="6356347"/>
            <a:ext cx="72934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6868C-DBAB-44A5-9584-FB1E388519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445909"/>
            <a:ext cx="9144000" cy="53340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5655" y="5032783"/>
            <a:ext cx="2220688" cy="171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609605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89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A1118-C773-4F1B-83C8-B5F601CB1C93}" type="datetime1">
              <a:rPr lang="en-GB"/>
              <a:pPr>
                <a:defRPr/>
              </a:pPr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86AA9-A9C5-4DA5-B0D9-2828F0D93E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09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99B8A-7DCF-4DBC-84FE-B1AE0F06EA43}" type="datetime1">
              <a:rPr lang="en-GB"/>
              <a:pPr>
                <a:defRPr/>
              </a:pPr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93A4B-0E36-4FD2-80FA-F5FD7D40D1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28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78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DC0EA-0F8C-459C-9CFE-72F6D564D42F}" type="datetime1">
              <a:rPr lang="en-GB"/>
              <a:pPr>
                <a:defRPr/>
              </a:pPr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C78DD-8E91-4BDF-8853-60155D42D3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98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80302-9542-4753-BDDD-DC27044E9367}" type="datetime1">
              <a:rPr lang="en-GB"/>
              <a:pPr>
                <a:defRPr/>
              </a:pPr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3FB5-2BDB-4FBC-852C-7166CE92BC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19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1AE96-CA50-4369-AA67-B0EE29FE99BB}" type="datetime1">
              <a:rPr lang="en-GB"/>
              <a:pPr>
                <a:defRPr/>
              </a:pPr>
              <a:t>14/12/2021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78C30-871B-42BB-8564-8E14F940E9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3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93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41243-421E-4B57-A532-316F3F42F429}" type="datetime1">
              <a:rPr lang="en-GB"/>
              <a:pPr>
                <a:defRPr/>
              </a:pPr>
              <a:t>14/12/2021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50029-19C2-40BB-8A55-058EC5DDBC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5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7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4FEA0-7689-4ACF-9DAC-FD179811A151}" type="datetime1">
              <a:rPr lang="en-GB"/>
              <a:pPr>
                <a:defRPr/>
              </a:pPr>
              <a:t>14/12/2021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C1916-E015-4EDE-BF23-80AC25EA98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13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38058-ADAE-4CA9-8E5D-F1253B3FFD6B}" type="datetime1">
              <a:rPr lang="en-GB"/>
              <a:pPr>
                <a:defRPr/>
              </a:pPr>
              <a:t>14/12/2021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CFE86-5545-4104-9575-CECF740198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42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C29DC-403A-4E7C-864B-ED4942263B83}" type="datetime1">
              <a:rPr lang="en-GB"/>
              <a:pPr>
                <a:defRPr/>
              </a:pPr>
              <a:t>14/12/2021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31112-DBFF-40B5-9939-1CEDBEC549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3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7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3341-2DE7-418A-9DE8-F3D28F35C351}" type="datetime1">
              <a:rPr lang="en-GB"/>
              <a:pPr>
                <a:defRPr/>
              </a:pPr>
              <a:t>14/12/2021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3C450-8724-4F68-889F-842235830A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7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4343" y="6356350"/>
            <a:ext cx="1110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9F32539-A5B8-4603-BC69-8FCF8EB4D3A3}" type="datetime1">
              <a:rPr lang="en-GB"/>
              <a:pPr>
                <a:defRPr/>
              </a:pPr>
              <a:t>14/12/2021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599" y="6356350"/>
            <a:ext cx="6291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24456" y="6356350"/>
            <a:ext cx="7293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527E9AC-3D96-486A-A250-305033BDB8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rgbClr val="008A35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800"/>
              <a:t>SEQUENCES AND SERIES</a:t>
            </a:r>
            <a:endParaRPr lang="en-GB" sz="48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3210832"/>
            <a:ext cx="9144000" cy="923285"/>
          </a:xfrm>
        </p:spPr>
        <p:txBody>
          <a:bodyPr/>
          <a:lstStyle/>
          <a:p>
            <a:r>
              <a:rPr lang="en-US" sz="2800" dirty="0"/>
              <a:t> (SEQUENCES AND SERIES)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066E-7ECF-4DCE-9B5F-3406699D848D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DR ILOJIDE 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MEAN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819275"/>
            <a:ext cx="1022032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47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362200"/>
            <a:ext cx="105727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23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GEOMETRIC PROGRESSION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2021983"/>
            <a:ext cx="10563225" cy="2316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73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GEOMETRIC SERIES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09713"/>
            <a:ext cx="1066800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46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 TO INFINITY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676400"/>
            <a:ext cx="100965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21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15922"/>
            <a:ext cx="9096375" cy="245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218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009775"/>
            <a:ext cx="10134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581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GEOMETRIC MEAN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557463"/>
            <a:ext cx="104775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594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2047875"/>
            <a:ext cx="104108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872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057400"/>
            <a:ext cx="104584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42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AC78DD-8E91-4BDF-8853-60155D42D3B2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2434"/>
            <a:ext cx="10515600" cy="347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56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SEQUENCE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19707"/>
            <a:ext cx="10515600" cy="353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54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38" y="236337"/>
            <a:ext cx="10515600" cy="1325563"/>
          </a:xfrm>
        </p:spPr>
        <p:txBody>
          <a:bodyPr/>
          <a:lstStyle/>
          <a:p>
            <a:r>
              <a:rPr lang="en-US" dirty="0"/>
              <a:t>ARITHMETIC PROGRESSION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674254"/>
            <a:ext cx="10591800" cy="294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21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SERIES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438275"/>
            <a:ext cx="104775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23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2038350"/>
            <a:ext cx="105632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49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400300"/>
            <a:ext cx="102203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19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952625"/>
            <a:ext cx="105251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94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1725769"/>
            <a:ext cx="10506075" cy="244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82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44219BA-2CD9-49B0-9481-DC0DB4F5D7D5}" vid="{AFEAB001-F536-4F94-883C-001EB5E6A7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3360</TotalTime>
  <Words>58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Garamond</vt:lpstr>
      <vt:lpstr>Office Theme</vt:lpstr>
      <vt:lpstr>SEQUENCES AND SERIES</vt:lpstr>
      <vt:lpstr>INRODUCTION</vt:lpstr>
      <vt:lpstr>SEQUENCE</vt:lpstr>
      <vt:lpstr>ARITHMETIC PROGRESSION</vt:lpstr>
      <vt:lpstr>ARITHMETIC SERIES</vt:lpstr>
      <vt:lpstr>EXAMPLE</vt:lpstr>
      <vt:lpstr>EXAMPLE</vt:lpstr>
      <vt:lpstr> SOLUTION</vt:lpstr>
      <vt:lpstr>SOLUTION</vt:lpstr>
      <vt:lpstr>ARITHMETIC MEAN</vt:lpstr>
      <vt:lpstr>EXAMPLE</vt:lpstr>
      <vt:lpstr>GEOMETRIC PROGRESSION</vt:lpstr>
      <vt:lpstr>GEOMETRIC SERIES</vt:lpstr>
      <vt:lpstr>SUM TO INFINITY</vt:lpstr>
      <vt:lpstr>EXAMPLE</vt:lpstr>
      <vt:lpstr>SOLUTION</vt:lpstr>
      <vt:lpstr>GEOMETRIC MEAN</vt:lpstr>
      <vt:lpstr>REMARK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Abati</dc:creator>
  <cp:lastModifiedBy>I</cp:lastModifiedBy>
  <cp:revision>309</cp:revision>
  <dcterms:created xsi:type="dcterms:W3CDTF">2020-05-07T09:47:26Z</dcterms:created>
  <dcterms:modified xsi:type="dcterms:W3CDTF">2021-12-14T11:14:31Z</dcterms:modified>
</cp:coreProperties>
</file>