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A3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F69A793-C048-4338-B344-1A0E1255FD23}" type="datetimeFigureOut">
              <a:rPr lang="en-GB"/>
              <a:pPr>
                <a:defRPr/>
              </a:pPr>
              <a:t>06/01/2022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F651743-289D-49A5-923A-38F9A2F707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898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306286"/>
            <a:ext cx="9144000" cy="1763486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/>
              <a:t>Course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210833"/>
            <a:ext cx="9144000" cy="544286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Course Code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356349"/>
            <a:ext cx="100148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48B6C-6333-41DC-A5AB-690088D55522}" type="datetime1">
              <a:rPr lang="en-GB"/>
              <a:pPr>
                <a:defRPr/>
              </a:pPr>
              <a:t>06/01/2022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8657" y="6356347"/>
            <a:ext cx="72934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6868C-DBAB-44A5-9584-FB1E388519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445909"/>
            <a:ext cx="9144000" cy="53340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985655" y="5032783"/>
            <a:ext cx="2220688" cy="17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609605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5689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A1118-C773-4F1B-83C8-B5F601CB1C93}" type="datetime1">
              <a:rPr lang="en-GB"/>
              <a:pPr>
                <a:defRPr/>
              </a:pPr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86AA9-A9C5-4DA5-B0D9-2828F0D93E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920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99B8A-7DCF-4DBC-84FE-B1AE0F06EA43}" type="datetime1">
              <a:rPr lang="en-GB"/>
              <a:pPr>
                <a:defRPr/>
              </a:pPr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3A4B-0E36-4FD2-80FA-F5FD7D40D1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972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DC0EA-0F8C-459C-9CFE-72F6D564D42F}" type="datetime1">
              <a:rPr lang="en-GB"/>
              <a:pPr>
                <a:defRPr/>
              </a:pPr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78DD-8E91-4BDF-8853-60155D42D3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6098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80302-9542-4753-BDDD-DC27044E9367}" type="datetime1">
              <a:rPr lang="en-GB"/>
              <a:pPr>
                <a:defRPr/>
              </a:pPr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3FB5-2BDB-4FBC-852C-7166CE92BC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651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1AE96-CA50-4369-AA67-B0EE29FE99BB}" type="datetime1">
              <a:rPr lang="en-GB"/>
              <a:pPr>
                <a:defRPr/>
              </a:pPr>
              <a:t>06/01/2022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78C30-871B-42BB-8564-8E14F940E9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2193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41243-421E-4B57-A532-316F3F42F429}" type="datetime1">
              <a:rPr lang="en-GB"/>
              <a:pPr>
                <a:defRPr/>
              </a:pPr>
              <a:t>06/01/2022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50029-19C2-40BB-8A55-058EC5DDB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447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4FEA0-7689-4ACF-9DAC-FD179811A151}" type="datetime1">
              <a:rPr lang="en-GB"/>
              <a:pPr>
                <a:defRPr/>
              </a:pPr>
              <a:t>06/01/2022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C1916-E015-4EDE-BF23-80AC25EA98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91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8058-ADAE-4CA9-8E5D-F1253B3FFD6B}" type="datetime1">
              <a:rPr lang="en-GB"/>
              <a:pPr>
                <a:defRPr/>
              </a:pPr>
              <a:t>06/01/2022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CFE86-5545-4104-9575-CECF740198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1642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29DC-403A-4E7C-864B-ED4942263B83}" type="datetime1">
              <a:rPr lang="en-GB"/>
              <a:pPr>
                <a:defRPr/>
              </a:pPr>
              <a:t>06/01/2022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31112-DBFF-40B5-9939-1CEDBEC5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177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3341-2DE7-418A-9DE8-F3D28F35C351}" type="datetime1">
              <a:rPr lang="en-GB"/>
              <a:pPr>
                <a:defRPr/>
              </a:pPr>
              <a:t>06/01/2022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3C450-8724-4F68-889F-842235830A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957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F32539-A5B8-4603-BC69-8FCF8EB4D3A3}" type="datetime1">
              <a:rPr lang="en-GB"/>
              <a:pPr>
                <a:defRPr/>
              </a:pPr>
              <a:t>06/01/2022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27E9AC-3D96-486A-A250-305033BDB8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008A35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800" dirty="0"/>
              <a:t>BINOMIAL EXPANSION</a:t>
            </a:r>
            <a:endParaRPr lang="en-GB" sz="4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3210832"/>
            <a:ext cx="9144000" cy="923285"/>
          </a:xfrm>
        </p:spPr>
        <p:txBody>
          <a:bodyPr/>
          <a:lstStyle/>
          <a:p>
            <a:r>
              <a:rPr lang="en-US" sz="2800" dirty="0"/>
              <a:t> (BINOMIAL EXPANSION)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066E-7ECF-4DCE-9B5F-3406699D848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DR ILOJIDE 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788" y="2100263"/>
            <a:ext cx="102584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661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3450" y="1285875"/>
            <a:ext cx="103251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5470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713" y="1628775"/>
            <a:ext cx="106965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568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BINOMIAL EXPANSION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625" y="1966913"/>
            <a:ext cx="105727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1110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BINOMIAL EXPANSION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613" y="1638300"/>
            <a:ext cx="107727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099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575" y="2238375"/>
            <a:ext cx="106108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009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3450" y="1676400"/>
            <a:ext cx="103251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865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966913"/>
            <a:ext cx="93535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853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0275"/>
            <a:ext cx="101060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696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5838" y="1785938"/>
            <a:ext cx="102203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6022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BINOMIAL THEOREM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238" y="2352675"/>
            <a:ext cx="106775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89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844219BA-2CD9-49B0-9481-DC0DB4F5D7D5}" vid="{AFEAB001-F536-4F94-883C-001EB5E6A7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37</Words>
  <Application>Microsoft Office PowerPoint</Application>
  <PresentationFormat>Custom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BINOMIAL EXPANSION</vt:lpstr>
      <vt:lpstr>BINOMIAL EXPANSION</vt:lpstr>
      <vt:lpstr>BINOMIAL EXPANSION</vt:lpstr>
      <vt:lpstr>REMARK</vt:lpstr>
      <vt:lpstr>SOLUTION</vt:lpstr>
      <vt:lpstr>EXAMPLE</vt:lpstr>
      <vt:lpstr>EXAMPLE</vt:lpstr>
      <vt:lpstr>EXAMPLE</vt:lpstr>
      <vt:lpstr>BINOMIAL THEOREM</vt:lpstr>
      <vt:lpstr>REMARK</vt:lpstr>
      <vt:lpstr>EXAMPLE</vt:lpstr>
      <vt:lpstr>REMARK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Abati</dc:creator>
  <cp:lastModifiedBy>USER</cp:lastModifiedBy>
  <cp:revision>310</cp:revision>
  <dcterms:created xsi:type="dcterms:W3CDTF">2020-05-07T09:47:26Z</dcterms:created>
  <dcterms:modified xsi:type="dcterms:W3CDTF">2022-01-06T08:58:30Z</dcterms:modified>
</cp:coreProperties>
</file>