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type="screen16x9" cy="6858000" cx="12192000"/>
  <p:notesSz cx="6858000" cy="9144000"/>
  <p:defaultTextStyle>
    <a:defPPr>
      <a:defRPr lang="en-US"/>
    </a:defPPr>
    <a:lvl1pPr algn="l" eaLnBrk="0" fontAlgn="base" hangingPunct="0" rtl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algn="l" eaLnBrk="0" fontAlgn="base" hangingPunct="0" marL="457200" rtl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algn="l" eaLnBrk="0" fontAlgn="base" hangingPunct="0" marL="914400" rtl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algn="l" eaLnBrk="0" fontAlgn="base" hangingPunct="0" marL="1371600" rtl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algn="l" eaLnBrk="0" fontAlgn="base" hangingPunct="0" marL="1828800" rtl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algn="l" defTabSz="914400" eaLnBrk="1" hangingPunct="1" latinLnBrk="0" marL="2286000" rtl="0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algn="l" defTabSz="914400" eaLnBrk="1" hangingPunct="1" latinLnBrk="0" marL="2743200" rtl="0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algn="l" defTabSz="914400" eaLnBrk="1" hangingPunct="1" latinLnBrk="0" marL="3200400" rtl="0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algn="l" defTabSz="914400" eaLnBrk="1" hangingPunct="1" latinLnBrk="0" marL="3657600" rtl="0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  <p:clrMru>
    <a:srgbClr val="008A35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showOutlineIcons="0" horzBarState="maximized">
    <p:restoredLeft sz="14115" autoAdjust="0"/>
    <p:restoredTop sz="94660"/>
  </p:normalViewPr>
  <p:slideViewPr>
    <p:cSldViewPr snapToGrid="0">
      <p:cViewPr>
        <p:scale>
          <a:sx n="75" d="100"/>
          <a:sy n="75" d="100"/>
        </p:scale>
        <p:origin x="-72" y="-2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tableStyles" Target="tableStyles.xml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9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1048797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fld id="{2F69A793-C048-4338-B344-1A0E1255FD23}" type="datetimeFigureOut">
              <a:rPr lang="en-GB"/>
              <a:t>09/02/2021</a:t>
            </a:fld>
            <a:endParaRPr lang="en-GB"/>
          </a:p>
        </p:txBody>
      </p:sp>
      <p:sp>
        <p:nvSpPr>
          <p:cNvPr id="1048798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pPr lvl="0"/>
            <a:endParaRPr lang="en-GB" noProof="0" smtClean="0"/>
          </a:p>
        </p:txBody>
      </p:sp>
      <p:sp>
        <p:nvSpPr>
          <p:cNvPr id="104879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smtClean="0"/>
          </a:p>
        </p:txBody>
      </p:sp>
      <p:sp>
        <p:nvSpPr>
          <p:cNvPr id="104880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104880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fld id="{FF651743-289D-49A5-923A-38F9A2F7079C}" type="slidenum">
              <a:rPr lang="en-GB"/>
              <a:t>‹#›</a:t>
            </a:fld>
            <a:endParaRPr lang="en-GB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306286"/>
            <a:ext cx="9144000" cy="1763486"/>
          </a:xfrm>
        </p:spPr>
        <p:txBody>
          <a:bodyPr anchor="b"/>
          <a:lstStyle>
            <a:lvl1pPr algn="ctr">
              <a:defRPr baseline="0" sz="6000"/>
            </a:lvl1pPr>
          </a:lstStyle>
          <a:p>
            <a:r>
              <a:rPr dirty="0" lang="en-US" smtClean="0"/>
              <a:t>Course Title</a:t>
            </a:r>
            <a:endParaRPr dirty="0" lang="en-GB"/>
          </a:p>
        </p:txBody>
      </p:sp>
      <p:sp>
        <p:nvSpPr>
          <p:cNvPr id="104858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210833"/>
            <a:ext cx="9144000" cy="544286"/>
          </a:xfrm>
        </p:spPr>
        <p:txBody>
          <a:bodyPr/>
          <a:lstStyle>
            <a:lvl1pPr algn="ctr" indent="0" marL="0">
              <a:buNone/>
              <a:defRPr sz="18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dirty="0" lang="en-US" smtClean="0"/>
              <a:t>Course Code</a:t>
            </a:r>
            <a:endParaRPr dirty="0" lang="en-GB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>
          <a:xfrm>
            <a:off x="1524000" y="6356349"/>
            <a:ext cx="1001486" cy="365125"/>
          </a:xfrm>
        </p:spPr>
        <p:txBody>
          <a:bodyPr/>
          <a:p>
            <a:fld id="{62F48B6C-6333-41DC-A5AB-690088D55522}" type="datetime1">
              <a:rPr lang="en-GB"/>
              <a:t>09/02/2021</a:t>
            </a:fld>
            <a:endParaRPr dirty="0" lang="en-GB"/>
          </a:p>
        </p:txBody>
      </p:sp>
      <p:sp>
        <p:nvSpPr>
          <p:cNvPr id="104858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38657" y="6356347"/>
            <a:ext cx="729343" cy="365125"/>
          </a:xfrm>
        </p:spPr>
        <p:txBody>
          <a:bodyPr/>
          <a:p>
            <a:fld id="{FF06868C-DBAB-44A5-9584-FB1E388519B3}" type="slidenum">
              <a:rPr lang="en-GB"/>
              <a:t>‹#›</a:t>
            </a:fld>
            <a:endParaRPr lang="en-GB"/>
          </a:p>
        </p:txBody>
      </p:sp>
      <p:sp>
        <p:nvSpPr>
          <p:cNvPr id="1048585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1523999" y="4445909"/>
            <a:ext cx="9144000" cy="533400"/>
          </a:xfrm>
        </p:spPr>
        <p:txBody>
          <a:bodyPr/>
          <a:lstStyle>
            <a:lvl1pPr algn="ctr" indent="0" marL="0">
              <a:buNone/>
              <a:defRPr b="1"/>
            </a:lvl1pPr>
          </a:lstStyle>
          <a:p>
            <a:pPr lvl="0"/>
            <a:r>
              <a:rPr dirty="0" lang="en-US" smtClean="0"/>
              <a:t>Presenter</a:t>
            </a:r>
          </a:p>
        </p:txBody>
      </p:sp>
      <p:pic>
        <p:nvPicPr>
          <p:cNvPr id="2097152" name="Picture 3"/>
          <p:cNvPicPr>
            <a:picLocks noChangeAspect="1"/>
          </p:cNvPicPr>
          <p:nvPr userDrawn="1"/>
        </p:nvPicPr>
        <p:blipFill>
          <a:blip xmlns:r="http://schemas.openxmlformats.org/officeDocument/2006/relationships" r:embed="rId1"/>
          <a:stretch>
            <a:fillRect/>
          </a:stretch>
        </p:blipFill>
        <p:spPr bwMode="auto">
          <a:xfrm>
            <a:off x="4985655" y="5032783"/>
            <a:ext cx="2220688" cy="1714702"/>
          </a:xfrm>
          <a:prstGeom prst="rect"/>
          <a:noFill/>
          <a:ln>
            <a:noFill/>
          </a:ln>
        </p:spPr>
      </p:pic>
      <p:sp>
        <p:nvSpPr>
          <p:cNvPr id="1048586" name="Rectangle 8"/>
          <p:cNvSpPr/>
          <p:nvPr userDrawn="1"/>
        </p:nvSpPr>
        <p:spPr>
          <a:xfrm>
            <a:off x="0" y="0"/>
            <a:ext cx="12192000" cy="609605"/>
          </a:xfrm>
          <a:prstGeom prst="rect"/>
          <a:solidFill>
            <a:srgbClr val="008A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GB"/>
          </a:p>
        </p:txBody>
      </p:sp>
    </p:spTree>
  </p:cSld>
  <p:clrMapOvr>
    <a:masterClrMapping/>
  </p:clrMapOvr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9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1048764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104876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98A1118-C773-4F1B-83C8-B5F601CB1C93}" type="datetime1">
              <a:rPr lang="en-GB"/>
              <a:t>09/02/2021</a:t>
            </a:fld>
            <a:endParaRPr lang="en-GB"/>
          </a:p>
        </p:txBody>
      </p:sp>
      <p:sp>
        <p:nvSpPr>
          <p:cNvPr id="104876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GB"/>
          </a:p>
        </p:txBody>
      </p:sp>
      <p:sp>
        <p:nvSpPr>
          <p:cNvPr id="104876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5586AA9-A9C5-4DA5-B0D9-2828F0D93ED9}" type="slidenum">
              <a:rPr lang="en-GB"/>
              <a:t>‹#›</a:t>
            </a:fld>
            <a:endParaRPr lang="en-GB"/>
          </a:p>
        </p:txBody>
      </p:sp>
      <p:sp>
        <p:nvSpPr>
          <p:cNvPr id="1048768" name="Rectangle 7"/>
          <p:cNvSpPr/>
          <p:nvPr userDrawn="1"/>
        </p:nvSpPr>
        <p:spPr>
          <a:xfrm>
            <a:off x="0" y="0"/>
            <a:ext cx="360363" cy="6858000"/>
          </a:xfrm>
          <a:prstGeom prst="rect"/>
          <a:solidFill>
            <a:srgbClr val="008A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GB"/>
          </a:p>
        </p:txBody>
      </p:sp>
      <p:pic>
        <p:nvPicPr>
          <p:cNvPr id="2097158" name="Picture 3"/>
          <p:cNvPicPr>
            <a:picLocks noChangeAspect="1"/>
          </p:cNvPicPr>
          <p:nvPr userDrawn="1"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 bwMode="auto">
          <a:xfrm>
            <a:off x="403905" y="6077830"/>
            <a:ext cx="971323" cy="750008"/>
          </a:xfrm>
          <a:prstGeom prst="rect"/>
          <a:noFill/>
          <a:ln>
            <a:noFill/>
          </a:ln>
        </p:spPr>
      </p:pic>
    </p:spTree>
  </p:cSld>
  <p:clrMapOvr>
    <a:masterClrMapping/>
  </p:clrMapOvr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8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0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1048751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104875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BC99B8A-7DCF-4DBC-84FE-B1AE0F06EA43}" type="datetime1">
              <a:rPr lang="en-GB"/>
              <a:t>09/02/2021</a:t>
            </a:fld>
            <a:endParaRPr lang="en-GB"/>
          </a:p>
        </p:txBody>
      </p:sp>
      <p:sp>
        <p:nvSpPr>
          <p:cNvPr id="104875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GB"/>
          </a:p>
        </p:txBody>
      </p:sp>
      <p:sp>
        <p:nvSpPr>
          <p:cNvPr id="104875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093A4B-0E36-4FD2-80FA-F5FD7D40D10B}" type="slidenum">
              <a:rPr lang="en-GB"/>
              <a:t>‹#›</a:t>
            </a:fld>
            <a:endParaRPr lang="en-GB"/>
          </a:p>
        </p:txBody>
      </p:sp>
      <p:pic>
        <p:nvPicPr>
          <p:cNvPr id="2097156" name="Picture 3"/>
          <p:cNvPicPr>
            <a:picLocks noChangeAspect="1"/>
          </p:cNvPicPr>
          <p:nvPr userDrawn="1"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 bwMode="auto">
          <a:xfrm>
            <a:off x="403905" y="6077830"/>
            <a:ext cx="971323" cy="750008"/>
          </a:xfrm>
          <a:prstGeom prst="rect"/>
          <a:noFill/>
          <a:ln>
            <a:noFill/>
          </a:ln>
        </p:spPr>
      </p:pic>
      <p:sp>
        <p:nvSpPr>
          <p:cNvPr id="1048755" name="Rectangle 8"/>
          <p:cNvSpPr/>
          <p:nvPr userDrawn="1"/>
        </p:nvSpPr>
        <p:spPr>
          <a:xfrm>
            <a:off x="0" y="0"/>
            <a:ext cx="360363" cy="6858000"/>
          </a:xfrm>
          <a:prstGeom prst="rect"/>
          <a:solidFill>
            <a:srgbClr val="008A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GB"/>
          </a:p>
        </p:txBody>
      </p:sp>
    </p:spTree>
  </p:cSld>
  <p:clrMapOvr>
    <a:masterClrMapping/>
  </p:clrMapOvr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0789"/>
          </a:xfrm>
        </p:spPr>
        <p:txBody>
          <a:bodyPr/>
          <a:p>
            <a:r>
              <a:rPr dirty="0" lang="en-US" smtClean="0"/>
              <a:t>Click to edit Master title style</a:t>
            </a:r>
            <a:endParaRPr dirty="0" lang="en-GB"/>
          </a:p>
        </p:txBody>
      </p:sp>
      <p:sp>
        <p:nvSpPr>
          <p:cNvPr id="1048602" name="Content Placeholder 2"/>
          <p:cNvSpPr>
            <a:spLocks noGrp="1"/>
          </p:cNvSpPr>
          <p:nvPr>
            <p:ph idx="1"/>
          </p:nvPr>
        </p:nvSpPr>
        <p:spPr>
          <a:xfrm>
            <a:off x="838200" y="1175657"/>
            <a:ext cx="10515600" cy="5001306"/>
          </a:xfrm>
        </p:spPr>
        <p:txBody>
          <a:bodyPr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104860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6EDC0EA-0F8C-459C-9CFE-72F6D564D42F}" type="datetime1">
              <a:rPr lang="en-GB"/>
              <a:t>09/02/2021</a:t>
            </a:fld>
            <a:endParaRPr lang="en-GB"/>
          </a:p>
        </p:txBody>
      </p:sp>
      <p:sp>
        <p:nvSpPr>
          <p:cNvPr id="104860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GB"/>
          </a:p>
        </p:txBody>
      </p:sp>
      <p:sp>
        <p:nvSpPr>
          <p:cNvPr id="104860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7AC78DD-8E91-4BDF-8853-60155D42D3B2}" type="slidenum">
              <a:rPr lang="en-GB"/>
              <a:t>‹#›</a:t>
            </a:fld>
            <a:endParaRPr lang="en-GB"/>
          </a:p>
        </p:txBody>
      </p:sp>
      <p:sp>
        <p:nvSpPr>
          <p:cNvPr id="1048606" name="Rectangle 9"/>
          <p:cNvSpPr/>
          <p:nvPr userDrawn="1"/>
        </p:nvSpPr>
        <p:spPr>
          <a:xfrm>
            <a:off x="0" y="0"/>
            <a:ext cx="360363" cy="6858000"/>
          </a:xfrm>
          <a:prstGeom prst="rect"/>
          <a:solidFill>
            <a:srgbClr val="008A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GB"/>
          </a:p>
        </p:txBody>
      </p:sp>
      <p:pic>
        <p:nvPicPr>
          <p:cNvPr id="2097154" name="Picture 3"/>
          <p:cNvPicPr>
            <a:picLocks noChangeAspect="1"/>
          </p:cNvPicPr>
          <p:nvPr userDrawn="1"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 bwMode="auto">
          <a:xfrm>
            <a:off x="403905" y="6077830"/>
            <a:ext cx="971323" cy="750008"/>
          </a:xfrm>
          <a:prstGeom prst="rect"/>
          <a:noFill/>
          <a:ln>
            <a:noFill/>
          </a:ln>
        </p:spPr>
      </p:pic>
    </p:spTree>
  </p:cSld>
  <p:clrMapOvr>
    <a:masterClrMapping/>
  </p:clrMapOvr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dirty="0" lang="en-US" smtClean="0"/>
              <a:t>Click to edit Master title style</a:t>
            </a:r>
            <a:endParaRPr dirty="0" lang="en-GB"/>
          </a:p>
        </p:txBody>
      </p:sp>
      <p:sp>
        <p:nvSpPr>
          <p:cNvPr id="1048592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59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8780302-9542-4753-BDDD-DC27044E9367}" type="datetime1">
              <a:rPr lang="en-GB"/>
              <a:t>09/02/2021</a:t>
            </a:fld>
            <a:endParaRPr lang="en-GB"/>
          </a:p>
        </p:txBody>
      </p:sp>
      <p:sp>
        <p:nvSpPr>
          <p:cNvPr id="104859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GB"/>
          </a:p>
        </p:txBody>
      </p:sp>
      <p:sp>
        <p:nvSpPr>
          <p:cNvPr id="104859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E263FB5-2BDB-4FBC-852C-7166CE92BCFE}" type="slidenum">
              <a:rPr lang="en-GB"/>
              <a:t>‹#›</a:t>
            </a:fld>
            <a:endParaRPr lang="en-GB"/>
          </a:p>
        </p:txBody>
      </p:sp>
      <p:sp>
        <p:nvSpPr>
          <p:cNvPr id="1048596" name="Rectangle 9"/>
          <p:cNvSpPr/>
          <p:nvPr userDrawn="1"/>
        </p:nvSpPr>
        <p:spPr>
          <a:xfrm>
            <a:off x="0" y="0"/>
            <a:ext cx="360363" cy="6858000"/>
          </a:xfrm>
          <a:prstGeom prst="rect"/>
          <a:solidFill>
            <a:srgbClr val="008A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GB"/>
          </a:p>
        </p:txBody>
      </p:sp>
      <p:pic>
        <p:nvPicPr>
          <p:cNvPr id="2097153" name="Picture 3"/>
          <p:cNvPicPr>
            <a:picLocks noChangeAspect="1"/>
          </p:cNvPicPr>
          <p:nvPr userDrawn="1"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 bwMode="auto">
          <a:xfrm>
            <a:off x="403905" y="6077830"/>
            <a:ext cx="971323" cy="750008"/>
          </a:xfrm>
          <a:prstGeom prst="rect"/>
          <a:noFill/>
          <a:ln>
            <a:noFill/>
          </a:ln>
        </p:spPr>
      </p:pic>
    </p:spTree>
  </p:cSld>
  <p:clrMapOvr>
    <a:masterClrMapping/>
  </p:clrMapOvr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9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1048770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1048771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104877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0141AE96-CA50-4369-AA67-B0EE29FE99BB}" type="datetime1">
              <a:rPr lang="en-GB"/>
              <a:t>09/02/2021</a:t>
            </a:fld>
            <a:endParaRPr lang="en-GB"/>
          </a:p>
        </p:txBody>
      </p:sp>
      <p:sp>
        <p:nvSpPr>
          <p:cNvPr id="104877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GB"/>
          </a:p>
        </p:txBody>
      </p:sp>
      <p:sp>
        <p:nvSpPr>
          <p:cNvPr id="104877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B178C30-871B-42BB-8564-8E14F940E92D}" type="slidenum">
              <a:rPr lang="en-GB"/>
              <a:t>‹#›</a:t>
            </a:fld>
            <a:endParaRPr lang="en-GB"/>
          </a:p>
        </p:txBody>
      </p:sp>
      <p:sp>
        <p:nvSpPr>
          <p:cNvPr id="1048775" name="Rectangle 10"/>
          <p:cNvSpPr/>
          <p:nvPr userDrawn="1"/>
        </p:nvSpPr>
        <p:spPr>
          <a:xfrm>
            <a:off x="0" y="0"/>
            <a:ext cx="360363" cy="6858000"/>
          </a:xfrm>
          <a:prstGeom prst="rect"/>
          <a:solidFill>
            <a:srgbClr val="008A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GB"/>
          </a:p>
        </p:txBody>
      </p:sp>
      <p:pic>
        <p:nvPicPr>
          <p:cNvPr id="2097159" name="Picture 3"/>
          <p:cNvPicPr>
            <a:picLocks noChangeAspect="1"/>
          </p:cNvPicPr>
          <p:nvPr userDrawn="1"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 bwMode="auto">
          <a:xfrm>
            <a:off x="403905" y="6077830"/>
            <a:ext cx="971323" cy="750008"/>
          </a:xfrm>
          <a:prstGeom prst="rect"/>
          <a:noFill/>
          <a:ln>
            <a:noFill/>
          </a:ln>
        </p:spPr>
      </p:pic>
    </p:spTree>
  </p:cSld>
  <p:clrMapOvr>
    <a:masterClrMapping/>
  </p:clrMapOvr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9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6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1048777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778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104877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780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104878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5941243-421E-4B57-A532-316F3F42F429}" type="datetime1">
              <a:rPr lang="en-GB"/>
              <a:t>09/02/2021</a:t>
            </a:fld>
            <a:endParaRPr lang="en-GB"/>
          </a:p>
        </p:txBody>
      </p:sp>
      <p:sp>
        <p:nvSpPr>
          <p:cNvPr id="104878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GB"/>
          </a:p>
        </p:txBody>
      </p:sp>
      <p:sp>
        <p:nvSpPr>
          <p:cNvPr id="104878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A050029-19C2-40BB-8A55-058EC5DDBCB5}" type="slidenum">
              <a:rPr lang="en-GB"/>
              <a:t>‹#›</a:t>
            </a:fld>
            <a:endParaRPr lang="en-GB"/>
          </a:p>
        </p:txBody>
      </p:sp>
      <p:sp>
        <p:nvSpPr>
          <p:cNvPr id="1048784" name="Rectangle 12"/>
          <p:cNvSpPr/>
          <p:nvPr userDrawn="1"/>
        </p:nvSpPr>
        <p:spPr>
          <a:xfrm>
            <a:off x="0" y="0"/>
            <a:ext cx="360363" cy="6858000"/>
          </a:xfrm>
          <a:prstGeom prst="rect"/>
          <a:solidFill>
            <a:srgbClr val="008A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GB"/>
          </a:p>
        </p:txBody>
      </p:sp>
      <p:pic>
        <p:nvPicPr>
          <p:cNvPr id="2097160" name="Picture 3"/>
          <p:cNvPicPr>
            <a:picLocks noChangeAspect="1"/>
          </p:cNvPicPr>
          <p:nvPr userDrawn="1"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 bwMode="auto">
          <a:xfrm>
            <a:off x="403905" y="6077830"/>
            <a:ext cx="971323" cy="750008"/>
          </a:xfrm>
          <a:prstGeom prst="rect"/>
          <a:noFill/>
          <a:ln>
            <a:noFill/>
          </a:ln>
        </p:spPr>
      </p:pic>
    </p:spTree>
  </p:cSld>
  <p:clrMapOvr>
    <a:masterClrMapping/>
  </p:clrMapOvr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8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104874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D04FEA0-7689-4ACF-9DAC-FD179811A151}" type="datetime1">
              <a:rPr lang="en-GB"/>
              <a:t>09/02/2021</a:t>
            </a:fld>
            <a:endParaRPr lang="en-GB"/>
          </a:p>
        </p:txBody>
      </p:sp>
      <p:sp>
        <p:nvSpPr>
          <p:cNvPr id="104874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GB"/>
          </a:p>
        </p:txBody>
      </p:sp>
      <p:sp>
        <p:nvSpPr>
          <p:cNvPr id="104874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D1C1916-E015-4EDE-BF23-80AC25EA987A}" type="slidenum">
              <a:rPr lang="en-GB"/>
              <a:t>‹#›</a:t>
            </a:fld>
            <a:endParaRPr lang="en-GB"/>
          </a:p>
        </p:txBody>
      </p:sp>
      <p:sp>
        <p:nvSpPr>
          <p:cNvPr id="1048749" name="Rectangle 8"/>
          <p:cNvSpPr/>
          <p:nvPr userDrawn="1"/>
        </p:nvSpPr>
        <p:spPr>
          <a:xfrm>
            <a:off x="0" y="0"/>
            <a:ext cx="360363" cy="6858000"/>
          </a:xfrm>
          <a:prstGeom prst="rect"/>
          <a:solidFill>
            <a:srgbClr val="008A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GB"/>
          </a:p>
        </p:txBody>
      </p:sp>
      <p:pic>
        <p:nvPicPr>
          <p:cNvPr id="2097155" name="Picture 3"/>
          <p:cNvPicPr>
            <a:picLocks noChangeAspect="1"/>
          </p:cNvPicPr>
          <p:nvPr userDrawn="1"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 bwMode="auto">
          <a:xfrm>
            <a:off x="403905" y="6077830"/>
            <a:ext cx="971323" cy="750008"/>
          </a:xfrm>
          <a:prstGeom prst="rect"/>
          <a:noFill/>
          <a:ln>
            <a:noFill/>
          </a:ln>
        </p:spPr>
      </p:pic>
    </p:spTree>
  </p:cSld>
  <p:clrMapOvr>
    <a:masterClrMapping/>
  </p:clrMapOvr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9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9538058-ADAE-4CA9-8E5D-F1253B3FFD6B}" type="datetime1">
              <a:rPr lang="en-GB"/>
              <a:t>09/02/2021</a:t>
            </a:fld>
            <a:endParaRPr lang="en-GB"/>
          </a:p>
        </p:txBody>
      </p:sp>
      <p:sp>
        <p:nvSpPr>
          <p:cNvPr id="104878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GB"/>
          </a:p>
        </p:txBody>
      </p:sp>
      <p:sp>
        <p:nvSpPr>
          <p:cNvPr id="104878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E8CFE86-5545-4104-9575-CECF74019834}" type="slidenum">
              <a:rPr lang="en-GB"/>
              <a:t>‹#›</a:t>
            </a:fld>
            <a:endParaRPr lang="en-GB"/>
          </a:p>
        </p:txBody>
      </p:sp>
      <p:sp>
        <p:nvSpPr>
          <p:cNvPr id="1048788" name="Rectangle 7"/>
          <p:cNvSpPr/>
          <p:nvPr userDrawn="1"/>
        </p:nvSpPr>
        <p:spPr>
          <a:xfrm>
            <a:off x="0" y="0"/>
            <a:ext cx="360363" cy="6858000"/>
          </a:xfrm>
          <a:prstGeom prst="rect"/>
          <a:solidFill>
            <a:srgbClr val="008A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GB"/>
          </a:p>
        </p:txBody>
      </p:sp>
      <p:pic>
        <p:nvPicPr>
          <p:cNvPr id="2097161" name="Picture 3"/>
          <p:cNvPicPr>
            <a:picLocks noChangeAspect="1"/>
          </p:cNvPicPr>
          <p:nvPr userDrawn="1"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 bwMode="auto">
          <a:xfrm>
            <a:off x="403905" y="6077830"/>
            <a:ext cx="971323" cy="750008"/>
          </a:xfrm>
          <a:prstGeom prst="rect"/>
          <a:noFill/>
          <a:ln>
            <a:noFill/>
          </a:ln>
        </p:spPr>
      </p:pic>
    </p:spTree>
  </p:cSld>
  <p:clrMapOvr>
    <a:masterClrMapping/>
  </p:clrMapOvr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9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9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1048790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1048791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79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352C29DC-403A-4E7C-864B-ED4942263B83}" type="datetime1">
              <a:rPr lang="en-GB"/>
              <a:t>09/02/2021</a:t>
            </a:fld>
            <a:endParaRPr dirty="0" lang="en-GB"/>
          </a:p>
        </p:txBody>
      </p:sp>
      <p:sp>
        <p:nvSpPr>
          <p:cNvPr id="104879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GB"/>
          </a:p>
        </p:txBody>
      </p:sp>
      <p:sp>
        <p:nvSpPr>
          <p:cNvPr id="104879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5131112-DBFF-40B5-9939-1CEDBEC54981}" type="slidenum">
              <a:rPr lang="en-GB"/>
              <a:t>‹#›</a:t>
            </a:fld>
            <a:endParaRPr lang="en-GB"/>
          </a:p>
        </p:txBody>
      </p:sp>
      <p:sp>
        <p:nvSpPr>
          <p:cNvPr id="1048795" name="Rectangle 10"/>
          <p:cNvSpPr/>
          <p:nvPr userDrawn="1"/>
        </p:nvSpPr>
        <p:spPr>
          <a:xfrm>
            <a:off x="0" y="0"/>
            <a:ext cx="360363" cy="6858000"/>
          </a:xfrm>
          <a:prstGeom prst="rect"/>
          <a:solidFill>
            <a:srgbClr val="008A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GB"/>
          </a:p>
        </p:txBody>
      </p:sp>
      <p:pic>
        <p:nvPicPr>
          <p:cNvPr id="2097162" name="Picture 3"/>
          <p:cNvPicPr>
            <a:picLocks noChangeAspect="1"/>
          </p:cNvPicPr>
          <p:nvPr userDrawn="1"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 bwMode="auto">
          <a:xfrm>
            <a:off x="403905" y="6077830"/>
            <a:ext cx="971323" cy="750008"/>
          </a:xfrm>
          <a:prstGeom prst="rect"/>
          <a:noFill/>
          <a:ln>
            <a:noFill/>
          </a:ln>
        </p:spPr>
      </p:pic>
    </p:spTree>
  </p:cSld>
  <p:clrMapOvr>
    <a:masterClrMapping/>
  </p:clrMapOvr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8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6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1048757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1048758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75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32313341-2DE7-418A-9DE8-F3D28F35C351}" type="datetime1">
              <a:rPr lang="en-GB"/>
              <a:t>09/02/2021</a:t>
            </a:fld>
            <a:endParaRPr lang="en-GB"/>
          </a:p>
        </p:txBody>
      </p:sp>
      <p:sp>
        <p:nvSpPr>
          <p:cNvPr id="104876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GB"/>
          </a:p>
        </p:txBody>
      </p:sp>
      <p:sp>
        <p:nvSpPr>
          <p:cNvPr id="104876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503C450-8724-4F68-889F-842235830A8F}" type="slidenum">
              <a:rPr lang="en-GB"/>
              <a:t>‹#›</a:t>
            </a:fld>
            <a:endParaRPr lang="en-GB"/>
          </a:p>
        </p:txBody>
      </p:sp>
      <p:sp>
        <p:nvSpPr>
          <p:cNvPr id="1048762" name="Rectangle 8"/>
          <p:cNvSpPr/>
          <p:nvPr userDrawn="1"/>
        </p:nvSpPr>
        <p:spPr>
          <a:xfrm>
            <a:off x="0" y="0"/>
            <a:ext cx="360363" cy="6858000"/>
          </a:xfrm>
          <a:prstGeom prst="rect"/>
          <a:solidFill>
            <a:srgbClr val="008A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GB"/>
          </a:p>
        </p:txBody>
      </p:sp>
      <p:pic>
        <p:nvPicPr>
          <p:cNvPr id="2097157" name="Picture 3"/>
          <p:cNvPicPr>
            <a:picLocks noChangeAspect="1"/>
          </p:cNvPicPr>
          <p:nvPr userDrawn="1"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 bwMode="auto">
          <a:xfrm>
            <a:off x="403905" y="6077830"/>
            <a:ext cx="971323" cy="750008"/>
          </a:xfrm>
          <a:prstGeom prst="rect"/>
          <a:noFill/>
          <a:ln>
            <a:noFill/>
          </a:ln>
        </p:spPr>
      </p:pic>
    </p:spTree>
  </p:cSld>
  <p:clrMapOvr>
    <a:masterClrMapping/>
  </p:clrMapOvr>
  <p:timing/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/>
          <a:noFill/>
          <a:ln>
            <a:noFill/>
          </a:ln>
        </p:spPr>
        <p:txBody>
          <a:bodyPr anchor="ctr" anchorCtr="0" bIns="45720" compatLnSpc="1" lIns="91440" numCol="1" rIns="91440" tIns="45720" vert="horz" wrap="square">
            <a:prstTxWarp prst="textNoShape"/>
          </a:bodyPr>
          <a:p>
            <a:pPr lvl="0"/>
            <a:r>
              <a:rPr altLang="en-US" dirty="0" lang="en-US" smtClean="0"/>
              <a:t>Click to edit Master title style</a:t>
            </a:r>
            <a:endParaRPr altLang="en-US" dirty="0" lang="en-GB" smtClean="0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/>
          <a:noFill/>
          <a:ln>
            <a:noFill/>
          </a:ln>
        </p:spPr>
        <p:txBody>
          <a:bodyPr anchor="t" anchorCtr="0" bIns="45720" compatLnSpc="1" lIns="91440" numCol="1" rIns="91440" tIns="45720" vert="horz" wrap="square">
            <a:prstTxWarp prst="textNoShape"/>
          </a:bodyPr>
          <a:p>
            <a:pPr lvl="0"/>
            <a:r>
              <a:rPr altLang="en-US" dirty="0" lang="en-US" smtClean="0"/>
              <a:t>Edit Master text styles</a:t>
            </a:r>
          </a:p>
          <a:p>
            <a:pPr lvl="1"/>
            <a:r>
              <a:rPr altLang="en-US" dirty="0" lang="en-US" smtClean="0"/>
              <a:t>Second level</a:t>
            </a:r>
          </a:p>
          <a:p>
            <a:pPr lvl="2"/>
            <a:r>
              <a:rPr altLang="en-US" dirty="0" lang="en-US" smtClean="0"/>
              <a:t>Third level</a:t>
            </a:r>
          </a:p>
          <a:p>
            <a:pPr lvl="3"/>
            <a:r>
              <a:rPr altLang="en-US" dirty="0" lang="en-US" smtClean="0"/>
              <a:t>Fourth level</a:t>
            </a:r>
          </a:p>
          <a:p>
            <a:pPr lvl="4"/>
            <a:r>
              <a:rPr altLang="en-US" dirty="0" lang="en-US" smtClean="0"/>
              <a:t>Fifth level</a:t>
            </a:r>
            <a:endParaRPr altLang="en-US" dirty="0" lang="en-GB" smtClean="0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2634343" y="6356350"/>
            <a:ext cx="1110342" cy="365125"/>
          </a:xfrm>
          <a:prstGeom prst="rect"/>
        </p:spPr>
        <p:txBody>
          <a:bodyPr anchor="ctr" bIns="45720" lIns="91440" rIns="91440" rtlCol="0" tIns="45720" vert="horz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B9F32539-A5B8-4603-BC69-8FCF8EB4D3A3}" type="datetime1">
              <a:rPr lang="en-GB"/>
              <a:t>09/02/2021</a:t>
            </a:fld>
            <a:endParaRPr dirty="0" lang="en-GB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599" y="6356350"/>
            <a:ext cx="6291943" cy="365125"/>
          </a:xfrm>
          <a:prstGeom prst="rect"/>
        </p:spPr>
        <p:txBody>
          <a:bodyPr anchor="ctr" bIns="45720" lIns="91440" rIns="91440" rtlCol="0" tIns="45720" vert="horz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dirty="0" lang="en-GB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24456" y="6356350"/>
            <a:ext cx="729343" cy="365125"/>
          </a:xfrm>
          <a:prstGeom prst="rect"/>
        </p:spPr>
        <p:txBody>
          <a:bodyPr anchor="ctr" bIns="45720" lIns="91440" rIns="91440" rtlCol="0" tIns="45720" vert="horz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E527E9AC-3D96-486A-A250-305033BDB8A4}" type="slidenum">
              <a:rPr lang="en-GB"/>
              <a:t>‹#›</a:t>
            </a:fld>
            <a:endParaRPr lang="en-GB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/>
  <p:hf dt="0" ftr="1" hdr="0" sldNum="1"/>
  <p:txStyles>
    <p:titleStyle>
      <a:lvl1pPr algn="l" fontAlgn="base" rtl="0">
        <a:lnSpc>
          <a:spcPct val="90000"/>
        </a:lnSpc>
        <a:spcBef>
          <a:spcPct val="0"/>
        </a:spcBef>
        <a:spcAft>
          <a:spcPct val="0"/>
        </a:spcAft>
        <a:defRPr b="1" sz="4400" kern="1200">
          <a:solidFill>
            <a:srgbClr val="008A35"/>
          </a:solidFill>
          <a:latin typeface="+mj-lt"/>
          <a:ea typeface="+mj-ea"/>
          <a:cs typeface="+mj-cs"/>
        </a:defRPr>
      </a:lvl1pPr>
      <a:lvl2pPr algn="l" fontAlgn="base" rtl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fontAlgn="base" rtl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fontAlgn="base" rtl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fontAlgn="base" rtl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algn="l" fontAlgn="base" marL="457200" rtl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algn="l" fontAlgn="base" marL="914400" rtl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algn="l" fontAlgn="base" marL="1371600" rtl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algn="l" fontAlgn="base" marL="1828800" rtl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algn="l" fontAlgn="base" indent="-228600" marL="228600" rtl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fontAlgn="base" indent="-228600" marL="685800" rtl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fontAlgn="base" indent="-228600" marL="1143000" rtl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fontAlgn="base" indent="-228600" marL="1600200" rtl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algn="l" fontAlgn="base" indent="-228600" marL="2057400" rtl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</Relationships>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2.xml"/></Relationships>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2.xml"/></Relationships>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2.xml"/></Relationships>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2.xml"/></Relationships>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2.xml"/></Relationships>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2.xml"/></Relationships>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2.xml"/></Relationships>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2.xml"/></Relationships>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2.xml"/></Relationships>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2.xml"/></Relationships>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2.xml"/></Relationships>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7" name="Title 1"/>
          <p:cNvSpPr txBox="1">
            <a:spLocks noGrp="1"/>
          </p:cNvSpPr>
          <p:nvPr>
            <p:ph type="ctrTitle"/>
          </p:nvPr>
        </p:nvSpPr>
        <p:spPr>
          <a:noFill/>
          <a:ln>
            <a:noFill/>
          </a:ln>
          <a:effectLst/>
        </p:spPr>
        <p:txBody>
          <a:bodyPr anchor="b" anchorCtr="0" bIns="45720" compatLnSpc="1" lIns="91440" numCol="1" rIns="91440" rtlCol="0" tIns="45720" vert="horz" wrap="square">
            <a:prstTxWarp prst="textNoShape"/>
            <a:normAutofit/>
          </a:bodyPr>
          <a:p>
            <a:r>
              <a:rPr dirty="0" sz="4800" lang="en-GB" smtClean="0"/>
              <a:t>ALGEBRA</a:t>
            </a:r>
            <a:endParaRPr dirty="0" sz="4800" lang="en-GB"/>
          </a:p>
        </p:txBody>
      </p:sp>
      <p:sp>
        <p:nvSpPr>
          <p:cNvPr id="1048588" name="Subtitle 7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dirty="0" sz="2800" lang="en-US" smtClean="0"/>
              <a:t>MTS101 / </a:t>
            </a:r>
            <a:r>
              <a:rPr dirty="0" sz="2800" lang="en-US" smtClean="0"/>
              <a:t>MODULE 3</a:t>
            </a:r>
            <a:endParaRPr dirty="0" sz="2800" lang="en-GB"/>
          </a:p>
        </p:txBody>
      </p:sp>
      <p:sp>
        <p:nvSpPr>
          <p:cNvPr id="104858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CB0066E-7ECF-4DCE-9B5F-3406699D848D}" type="slidenum">
              <a:rPr lang="en-GB" smtClean="0"/>
              <a:t>1</a:t>
            </a:fld>
            <a:endParaRPr lang="en-GB"/>
          </a:p>
        </p:txBody>
      </p:sp>
      <p:sp>
        <p:nvSpPr>
          <p:cNvPr id="1048590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r>
              <a:rPr dirty="0" lang="en-US" smtClean="0"/>
              <a:t>DR RAJI, M. T</a:t>
            </a:r>
            <a:endParaRPr dirty="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p14:dur="100"/>
    </mc:Choice>
    <mc:Fallback>
      <p:transition spd="slow">
        <p:fade/>
      </p:transition>
    </mc:Fallback>
  </mc:AlternateContent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afterEffect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7"/>
                                        <p:tgtEl>
                                          <p:spTgt spid="10485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8"/>
                                        <p:tgtEl>
                                          <p:spTgt spid="10485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dur="500" id="9"/>
                                        <p:tgtEl>
                                          <p:spTgt spid="1048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58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2775"/>
          </a:xfrm>
        </p:spPr>
        <p:txBody>
          <a:bodyPr/>
          <a:p>
            <a:r>
              <a:rPr dirty="0" sz="3600" lang="en-US"/>
              <a:t>Quadratic Equations</a:t>
            </a:r>
            <a:endParaRPr dirty="0" lang="en-US"/>
          </a:p>
        </p:txBody>
      </p:sp>
      <p:sp>
        <p:nvSpPr>
          <p:cNvPr id="1048635" name="Content Placeholder 2"/>
          <p:cNvSpPr>
            <a:spLocks noChangeAspect="1" noMove="1" noResize="1" noRot="1" noGrp="1" noAdjustHandles="1" noEditPoints="1" noChangeArrowheads="1" noChangeShapeType="1" noTextEdit="1"/>
          </p:cNvSpPr>
          <p:nvPr>
            <p:ph idx="1"/>
          </p:nvPr>
        </p:nvSpPr>
        <p:spPr>
          <a:blipFill rotWithShape="1">
            <a:blip xmlns:r="http://schemas.openxmlformats.org/officeDocument/2006/relationships" r:embed="rId1"/>
            <a:stretch>
              <a:fillRect l="-812" t="-1463"/>
            </a:stretch>
          </a:blipFill>
        </p:spPr>
        <p:txBody>
          <a:bodyPr/>
          <a:p>
            <a:r>
              <a:rPr lang="en-US">
                <a:noFill/>
              </a:rPr>
              <a:t> </a:t>
            </a:r>
          </a:p>
        </p:txBody>
      </p:sp>
      <p:sp>
        <p:nvSpPr>
          <p:cNvPr id="104863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GB"/>
          </a:p>
        </p:txBody>
      </p:sp>
      <p:sp>
        <p:nvSpPr>
          <p:cNvPr id="104863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7AC78DD-8E91-4BDF-8853-60155D42D3B2}" type="slidenum">
              <a:rPr lang="en-GB" smtClean="0"/>
              <a:t>10</a:t>
            </a:fld>
            <a:endParaRPr lang="en-GB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sz="4000" lang="en-US"/>
              <a:t>Solution by </a:t>
            </a:r>
            <a:r>
              <a:rPr dirty="0" sz="4000" lang="en-US" smtClean="0"/>
              <a:t>factorization</a:t>
            </a:r>
            <a:endParaRPr dirty="0" lang="en-US"/>
          </a:p>
        </p:txBody>
      </p:sp>
      <p:sp>
        <p:nvSpPr>
          <p:cNvPr id="1048639" name="Content Placeholder 2"/>
          <p:cNvSpPr>
            <a:spLocks noChangeAspect="1" noMove="1" noResize="1" noRot="1" noGrp="1" noAdjustHandles="1" noEditPoints="1" noChangeArrowheads="1" noChangeShapeType="1" noTextEdit="1"/>
          </p:cNvSpPr>
          <p:nvPr>
            <p:ph idx="1"/>
          </p:nvPr>
        </p:nvSpPr>
        <p:spPr>
          <a:blipFill rotWithShape="1">
            <a:blip xmlns:r="http://schemas.openxmlformats.org/officeDocument/2006/relationships" r:embed="rId1"/>
            <a:stretch>
              <a:fillRect l="-812" t="-1585"/>
            </a:stretch>
          </a:blipFill>
        </p:spPr>
        <p:txBody>
          <a:bodyPr/>
          <a:p>
            <a:r>
              <a:rPr lang="en-US">
                <a:noFill/>
              </a:rPr>
              <a:t> </a:t>
            </a:r>
          </a:p>
        </p:txBody>
      </p:sp>
      <p:sp>
        <p:nvSpPr>
          <p:cNvPr id="104864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GB"/>
          </a:p>
        </p:txBody>
      </p:sp>
      <p:sp>
        <p:nvSpPr>
          <p:cNvPr id="104864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7AC78DD-8E91-4BDF-8853-60155D42D3B2}" type="slidenum">
              <a:rPr lang="en-GB" smtClean="0"/>
              <a:t>11</a:t>
            </a:fld>
            <a:endParaRPr lang="en-GB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sz="3200" lang="en-US"/>
              <a:t>Solution by completing the square quadratic formula</a:t>
            </a:r>
            <a:r>
              <a:rPr dirty="0" sz="3200" lang="en-US" smtClean="0"/>
              <a:t>.</a:t>
            </a:r>
            <a:endParaRPr dirty="0" sz="3200" lang="en-US"/>
          </a:p>
        </p:txBody>
      </p:sp>
      <p:sp>
        <p:nvSpPr>
          <p:cNvPr id="1048643" name="Content Placeholder 2"/>
          <p:cNvSpPr>
            <a:spLocks noChangeAspect="1" noMove="1" noResize="1" noRot="1" noGrp="1" noAdjustHandles="1" noEditPoints="1" noChangeArrowheads="1" noChangeShapeType="1" noTextEdit="1"/>
          </p:cNvSpPr>
          <p:nvPr>
            <p:ph idx="1"/>
          </p:nvPr>
        </p:nvSpPr>
        <p:spPr>
          <a:blipFill rotWithShape="1">
            <a:blip xmlns:r="http://schemas.openxmlformats.org/officeDocument/2006/relationships" r:embed="rId1"/>
            <a:stretch>
              <a:fillRect l="-696" t="-1220" b="-13293"/>
            </a:stretch>
          </a:blipFill>
        </p:spPr>
        <p:txBody>
          <a:bodyPr/>
          <a:p>
            <a:r>
              <a:rPr lang="en-US">
                <a:noFill/>
              </a:rPr>
              <a:t> </a:t>
            </a:r>
          </a:p>
        </p:txBody>
      </p:sp>
      <p:sp>
        <p:nvSpPr>
          <p:cNvPr id="104864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GB"/>
          </a:p>
        </p:txBody>
      </p:sp>
      <p:sp>
        <p:nvSpPr>
          <p:cNvPr id="104864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7AC78DD-8E91-4BDF-8853-60155D42D3B2}" type="slidenum">
              <a:rPr lang="en-GB" smtClean="0"/>
              <a:t>12</a:t>
            </a:fld>
            <a:endParaRPr lang="en-GB"/>
          </a:p>
        </p:txBody>
      </p:sp>
      <p:sp>
        <p:nvSpPr>
          <p:cNvPr id="1048646" name="Right Arrow 5"/>
          <p:cNvSpPr/>
          <p:nvPr/>
        </p:nvSpPr>
        <p:spPr>
          <a:xfrm>
            <a:off x="4902200" y="3505200"/>
            <a:ext cx="673100" cy="242316"/>
          </a:xfrm>
          <a:prstGeom prst="rightArrow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47" name="Right Arrow 6"/>
          <p:cNvSpPr/>
          <p:nvPr/>
        </p:nvSpPr>
        <p:spPr>
          <a:xfrm>
            <a:off x="4013200" y="4610100"/>
            <a:ext cx="673100" cy="242316"/>
          </a:xfrm>
          <a:prstGeom prst="rightArrow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sz="3600" lang="en-US"/>
              <a:t>Nature of the roots of a quadratic equation</a:t>
            </a:r>
            <a:endParaRPr dirty="0" lang="en-US"/>
          </a:p>
        </p:txBody>
      </p:sp>
      <p:sp>
        <p:nvSpPr>
          <p:cNvPr id="1048649" name="Content Placeholder 2"/>
          <p:cNvSpPr>
            <a:spLocks noChangeAspect="1" noMove="1" noResize="1" noRot="1" noGrp="1" noAdjustHandles="1" noEditPoints="1" noChangeArrowheads="1" noChangeShapeType="1" noTextEdit="1"/>
          </p:cNvSpPr>
          <p:nvPr>
            <p:ph idx="1"/>
          </p:nvPr>
        </p:nvSpPr>
        <p:spPr>
          <a:blipFill rotWithShape="1">
            <a:blip xmlns:r="http://schemas.openxmlformats.org/officeDocument/2006/relationships" r:embed="rId1"/>
            <a:stretch>
              <a:fillRect l="-812" t="-1463" r="-348"/>
            </a:stretch>
          </a:blipFill>
        </p:spPr>
        <p:txBody>
          <a:bodyPr/>
          <a:p>
            <a:r>
              <a:rPr lang="en-US">
                <a:noFill/>
              </a:rPr>
              <a:t> </a:t>
            </a:r>
          </a:p>
        </p:txBody>
      </p:sp>
      <p:sp>
        <p:nvSpPr>
          <p:cNvPr id="104865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GB"/>
          </a:p>
        </p:txBody>
      </p:sp>
      <p:sp>
        <p:nvSpPr>
          <p:cNvPr id="104865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7AC78DD-8E91-4BDF-8853-60155D42D3B2}" type="slidenum">
              <a:rPr lang="en-GB" smtClean="0"/>
              <a:t>13</a:t>
            </a:fld>
            <a:endParaRPr lang="en-GB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Content Placeholder 2"/>
          <p:cNvSpPr>
            <a:spLocks noChangeAspect="1" noMove="1" noResize="1" noRot="1" noGrp="1" noAdjustHandles="1" noEditPoints="1" noChangeArrowheads="1" noChangeShapeType="1" noTextEdit="1"/>
          </p:cNvSpPr>
          <p:nvPr>
            <p:ph idx="1"/>
          </p:nvPr>
        </p:nvSpPr>
        <p:spPr>
          <a:xfrm>
            <a:off x="850900" y="362856"/>
            <a:ext cx="10515600" cy="5898243"/>
          </a:xfrm>
          <a:blipFill rotWithShape="1">
            <a:blip xmlns:r="http://schemas.openxmlformats.org/officeDocument/2006/relationships" r:embed="rId1"/>
            <a:stretch>
              <a:fillRect l="-812" t="-1241" b="-11375"/>
            </a:stretch>
          </a:blipFill>
        </p:spPr>
        <p:txBody>
          <a:bodyPr/>
          <a:p>
            <a:r>
              <a:rPr lang="en-US">
                <a:noFill/>
              </a:rPr>
              <a:t> </a:t>
            </a:r>
          </a:p>
        </p:txBody>
      </p:sp>
      <p:sp>
        <p:nvSpPr>
          <p:cNvPr id="104865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GB"/>
          </a:p>
        </p:txBody>
      </p:sp>
      <p:sp>
        <p:nvSpPr>
          <p:cNvPr id="104865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7AC78DD-8E91-4BDF-8853-60155D42D3B2}" type="slidenum">
              <a:rPr lang="en-GB" smtClean="0"/>
              <a:t>14</a:t>
            </a:fld>
            <a:endParaRPr lang="en-GB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sz="3600" lang="en-US"/>
              <a:t>Sum and Product of Roots of a Quadratic </a:t>
            </a:r>
            <a:r>
              <a:rPr dirty="0" sz="3600" lang="en-US" smtClean="0"/>
              <a:t>Equation</a:t>
            </a:r>
            <a:endParaRPr dirty="0" sz="3600" lang="en-US"/>
          </a:p>
        </p:txBody>
      </p:sp>
      <p:sp>
        <p:nvSpPr>
          <p:cNvPr id="1048656" name="Content Placeholder 2"/>
          <p:cNvSpPr>
            <a:spLocks noChangeAspect="1" noMove="1" noResize="1" noRot="1" noGrp="1" noAdjustHandles="1" noEditPoints="1" noChangeArrowheads="1" noChangeShapeType="1" noTextEdit="1"/>
          </p:cNvSpPr>
          <p:nvPr>
            <p:ph idx="1"/>
          </p:nvPr>
        </p:nvSpPr>
        <p:spPr>
          <a:blipFill rotWithShape="1">
            <a:blip xmlns:r="http://schemas.openxmlformats.org/officeDocument/2006/relationships" r:embed="rId1"/>
            <a:stretch>
              <a:fillRect l="-1043" t="-1463" b="-12927"/>
            </a:stretch>
          </a:blipFill>
        </p:spPr>
        <p:txBody>
          <a:bodyPr/>
          <a:p>
            <a:r>
              <a:rPr lang="en-US">
                <a:noFill/>
              </a:rPr>
              <a:t> </a:t>
            </a:r>
          </a:p>
        </p:txBody>
      </p:sp>
      <p:sp>
        <p:nvSpPr>
          <p:cNvPr id="104865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GB"/>
          </a:p>
        </p:txBody>
      </p:sp>
      <p:sp>
        <p:nvSpPr>
          <p:cNvPr id="104865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7AC78DD-8E91-4BDF-8853-60155D42D3B2}" type="slidenum">
              <a:rPr lang="en-GB" smtClean="0"/>
              <a:t>15</a:t>
            </a:fld>
            <a:endParaRPr lang="en-GB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Content Placeholder 2"/>
          <p:cNvSpPr>
            <a:spLocks noChangeAspect="1" noMove="1" noResize="1" noRot="1" noGrp="1" noAdjustHandles="1" noEditPoints="1" noChangeArrowheads="1" noChangeShapeType="1" noTextEdit="1"/>
          </p:cNvSpPr>
          <p:nvPr>
            <p:ph idx="1"/>
          </p:nvPr>
        </p:nvSpPr>
        <p:spPr>
          <a:xfrm>
            <a:off x="736600" y="235856"/>
            <a:ext cx="10515600" cy="6152243"/>
          </a:xfrm>
          <a:blipFill rotWithShape="1">
            <a:blip xmlns:r="http://schemas.openxmlformats.org/officeDocument/2006/relationships" r:embed="rId1"/>
            <a:stretch>
              <a:fillRect l="-812" t="-1288" b="-9019"/>
            </a:stretch>
          </a:blipFill>
        </p:spPr>
        <p:txBody>
          <a:bodyPr/>
          <a:p>
            <a:r>
              <a:rPr lang="en-US">
                <a:noFill/>
              </a:rPr>
              <a:t> </a:t>
            </a:r>
          </a:p>
        </p:txBody>
      </p:sp>
      <p:sp>
        <p:nvSpPr>
          <p:cNvPr id="104866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GB"/>
          </a:p>
        </p:txBody>
      </p:sp>
      <p:sp>
        <p:nvSpPr>
          <p:cNvPr id="104866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7AC78DD-8E91-4BDF-8853-60155D42D3B2}" type="slidenum">
              <a:rPr lang="en-GB" smtClean="0"/>
              <a:t>16</a:t>
            </a:fld>
            <a:endParaRPr lang="en-GB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sz="3600" lang="en-US"/>
              <a:t>Remainder and Factor </a:t>
            </a:r>
            <a:r>
              <a:rPr dirty="0" sz="3600" lang="en-US" smtClean="0"/>
              <a:t>Theorems</a:t>
            </a:r>
            <a:endParaRPr dirty="0" lang="en-US"/>
          </a:p>
        </p:txBody>
      </p:sp>
      <p:sp>
        <p:nvSpPr>
          <p:cNvPr id="1048663" name="Content Placeholder 2"/>
          <p:cNvSpPr>
            <a:spLocks noChangeAspect="1" noMove="1" noResize="1" noRot="1" noGrp="1" noAdjustHandles="1" noEditPoints="1" noChangeArrowheads="1" noChangeShapeType="1" noTextEdit="1"/>
          </p:cNvSpPr>
          <p:nvPr>
            <p:ph idx="1"/>
          </p:nvPr>
        </p:nvSpPr>
        <p:spPr>
          <a:blipFill rotWithShape="1">
            <a:blip xmlns:r="http://schemas.openxmlformats.org/officeDocument/2006/relationships" r:embed="rId1"/>
            <a:stretch>
              <a:fillRect l="-1217" t="-1585" r="-754"/>
            </a:stretch>
          </a:blipFill>
        </p:spPr>
        <p:txBody>
          <a:bodyPr/>
          <a:p>
            <a:r>
              <a:rPr lang="en-US">
                <a:noFill/>
              </a:rPr>
              <a:t> </a:t>
            </a:r>
          </a:p>
        </p:txBody>
      </p:sp>
      <p:sp>
        <p:nvSpPr>
          <p:cNvPr id="104866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GB"/>
          </a:p>
        </p:txBody>
      </p:sp>
      <p:sp>
        <p:nvSpPr>
          <p:cNvPr id="104866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7AC78DD-8E91-4BDF-8853-60155D42D3B2}" type="slidenum">
              <a:rPr lang="en-GB" smtClean="0"/>
              <a:t>17</a:t>
            </a:fld>
            <a:endParaRPr lang="en-GB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Content Placeholder 2"/>
          <p:cNvSpPr>
            <a:spLocks noChangeAspect="1" noMove="1" noResize="1" noRot="1" noGrp="1" noAdjustHandles="1" noEditPoints="1" noChangeArrowheads="1" noChangeShapeType="1" noTextEdit="1"/>
          </p:cNvSpPr>
          <p:nvPr>
            <p:ph idx="1"/>
          </p:nvPr>
        </p:nvSpPr>
        <p:spPr>
          <a:xfrm>
            <a:off x="673100" y="350156"/>
            <a:ext cx="10515600" cy="5796643"/>
          </a:xfrm>
          <a:blipFill rotWithShape="1">
            <a:blip xmlns:r="http://schemas.openxmlformats.org/officeDocument/2006/relationships" r:embed="rId1"/>
            <a:stretch>
              <a:fillRect l="-696" t="-1157" r="-812" b="-2629"/>
            </a:stretch>
          </a:blipFill>
        </p:spPr>
        <p:txBody>
          <a:bodyPr/>
          <a:p>
            <a:r>
              <a:rPr lang="en-US">
                <a:noFill/>
              </a:rPr>
              <a:t> </a:t>
            </a:r>
          </a:p>
        </p:txBody>
      </p:sp>
      <p:sp>
        <p:nvSpPr>
          <p:cNvPr id="104866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GB"/>
          </a:p>
        </p:txBody>
      </p:sp>
      <p:sp>
        <p:nvSpPr>
          <p:cNvPr id="104866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7AC78DD-8E91-4BDF-8853-60155D42D3B2}" type="slidenum">
              <a:rPr lang="en-GB" smtClean="0"/>
              <a:t>18</a:t>
            </a:fld>
            <a:endParaRPr lang="en-GB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Content Placeholder 2"/>
          <p:cNvSpPr>
            <a:spLocks noChangeAspect="1" noMove="1" noResize="1" noRot="1" noGrp="1" noAdjustHandles="1" noEditPoints="1" noChangeArrowheads="1" noChangeShapeType="1" noTextEdit="1"/>
          </p:cNvSpPr>
          <p:nvPr>
            <p:ph idx="1"/>
          </p:nvPr>
        </p:nvSpPr>
        <p:spPr>
          <a:xfrm>
            <a:off x="749300" y="350156"/>
            <a:ext cx="10515600" cy="5847443"/>
          </a:xfrm>
          <a:blipFill rotWithShape="1">
            <a:blip xmlns:r="http://schemas.openxmlformats.org/officeDocument/2006/relationships" r:embed="rId1"/>
            <a:stretch>
              <a:fillRect l="-812" t="-938"/>
            </a:stretch>
          </a:blipFill>
        </p:spPr>
        <p:txBody>
          <a:bodyPr/>
          <a:p>
            <a:r>
              <a:rPr lang="en-US">
                <a:noFill/>
              </a:rPr>
              <a:t> </a:t>
            </a:r>
          </a:p>
        </p:txBody>
      </p:sp>
      <p:sp>
        <p:nvSpPr>
          <p:cNvPr id="104867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GB"/>
          </a:p>
        </p:txBody>
      </p:sp>
      <p:sp>
        <p:nvSpPr>
          <p:cNvPr id="104867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7AC78DD-8E91-4BDF-8853-60155D42D3B2}" type="slidenum">
              <a:rPr lang="en-GB" smtClean="0"/>
              <a:t>19</a:t>
            </a:fld>
            <a:endParaRPr lang="en-GB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5"/>
          <p:cNvSpPr>
            <a:spLocks noGrp="1"/>
          </p:cNvSpPr>
          <p:nvPr>
            <p:ph type="title"/>
          </p:nvPr>
        </p:nvSpPr>
        <p:spPr>
          <a:xfrm>
            <a:off x="975069" y="1736727"/>
            <a:ext cx="10515600" cy="1117310"/>
          </a:xfrm>
        </p:spPr>
        <p:txBody>
          <a:bodyPr/>
          <a:p>
            <a:r>
              <a:rPr dirty="0" lang="en-US" smtClean="0"/>
              <a:t>POLYNOMIAL</a:t>
            </a:r>
            <a:endParaRPr dirty="0" lang="en-US"/>
          </a:p>
        </p:txBody>
      </p:sp>
      <p:sp>
        <p:nvSpPr>
          <p:cNvPr id="1048598" name="Text Placeholder 6"/>
          <p:cNvSpPr>
            <a:spLocks noChangeAspect="1" noMove="1" noResize="1" noRot="1" noGrp="1" noAdjustHandles="1" noEditPoints="1" noChangeArrowheads="1" noChangeShapeType="1" noTextEdit="1"/>
          </p:cNvSpPr>
          <p:nvPr>
            <p:ph type="body" idx="1"/>
          </p:nvPr>
        </p:nvSpPr>
        <p:spPr>
          <a:xfrm>
            <a:off x="864231" y="2816081"/>
            <a:ext cx="10372381" cy="3418464"/>
          </a:xfrm>
          <a:blipFill rotWithShape="1">
            <a:blip xmlns:r="http://schemas.openxmlformats.org/officeDocument/2006/relationships" r:embed="rId1"/>
            <a:stretch>
              <a:fillRect l="-941" t="-2317" r="-1117" b="-15865"/>
            </a:stretch>
          </a:blipFill>
        </p:spPr>
        <p:txBody>
          <a:bodyPr/>
          <a:p>
            <a:r>
              <a:rPr lang="en-US">
                <a:noFill/>
              </a:rPr>
              <a:t> </a:t>
            </a:r>
          </a:p>
        </p:txBody>
      </p:sp>
      <p:sp>
        <p:nvSpPr>
          <p:cNvPr id="104859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GB"/>
          </a:p>
        </p:txBody>
      </p:sp>
      <p:sp>
        <p:nvSpPr>
          <p:cNvPr id="104860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E263FB5-2BDB-4FBC-852C-7166CE92BCFE}" type="slidenum">
              <a:rPr lang="en-GB" smtClean="0"/>
              <a:t>2</a:t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p14:dur="100"/>
    </mc:Choice>
    <mc:Fallback>
      <p:transition spd="slow">
        <p:fade/>
      </p:transition>
    </mc:Fallback>
  </mc:AlternateContent>
  <p:timing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Content Placeholder 2"/>
          <p:cNvSpPr>
            <a:spLocks noChangeAspect="1" noMove="1" noResize="1" noRot="1" noGrp="1" noAdjustHandles="1" noEditPoints="1" noChangeArrowheads="1" noChangeShapeType="1" noTextEdit="1"/>
          </p:cNvSpPr>
          <p:nvPr>
            <p:ph idx="1"/>
          </p:nvPr>
        </p:nvSpPr>
        <p:spPr>
          <a:xfrm>
            <a:off x="800100" y="248556"/>
            <a:ext cx="10515600" cy="5949043"/>
          </a:xfrm>
          <a:blipFill rotWithShape="1">
            <a:blip xmlns:r="http://schemas.openxmlformats.org/officeDocument/2006/relationships" r:embed="rId1"/>
            <a:stretch>
              <a:fillRect l="-754" t="-4816" r="-812" b="-10246"/>
            </a:stretch>
          </a:blipFill>
        </p:spPr>
        <p:txBody>
          <a:bodyPr/>
          <a:p>
            <a:r>
              <a:rPr lang="en-US">
                <a:noFill/>
              </a:rPr>
              <a:t> </a:t>
            </a:r>
          </a:p>
        </p:txBody>
      </p:sp>
      <p:sp>
        <p:nvSpPr>
          <p:cNvPr id="104867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GB"/>
          </a:p>
        </p:txBody>
      </p:sp>
      <p:sp>
        <p:nvSpPr>
          <p:cNvPr id="104867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7AC78DD-8E91-4BDF-8853-60155D42D3B2}" type="slidenum">
              <a:rPr lang="en-GB" smtClean="0"/>
              <a:t>20</a:t>
            </a:fld>
            <a:endParaRPr lang="en-GB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sz="4000" lang="en-US" smtClean="0"/>
              <a:t>Inequality</a:t>
            </a:r>
            <a:endParaRPr dirty="0" lang="en-US"/>
          </a:p>
        </p:txBody>
      </p:sp>
      <p:graphicFrame>
        <p:nvGraphicFramePr>
          <p:cNvPr id="4194306" name="Content Placeholder 5"/>
          <p:cNvGraphicFramePr>
            <a:graphicFrameLocks noGrp="1"/>
          </p:cNvGraphicFramePr>
          <p:nvPr>
            <p:ph idx="1"/>
          </p:nvPr>
        </p:nvGraphicFramePr>
        <p:xfrm>
          <a:off x="990600" y="1692972"/>
          <a:ext cx="6185033" cy="5156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35203"/>
                <a:gridCol w="1746338"/>
                <a:gridCol w="1768514"/>
                <a:gridCol w="1334978"/>
              </a:tblGrid>
              <a:tr h="243409">
                <a:tc>
                  <a:txBody>
                    <a:bodyPr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sz="1000" lang="en-US">
                          <a:effectLst/>
                        </a:rPr>
                        <a:t>1.</a:t>
                      </a:r>
                      <a:endParaRPr dirty="0" sz="1000" lang="en-US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874" marR="59874" marT="0" marB="0"/>
                </a:tc>
                <a:tc>
                  <a:txBody>
                    <a:bodyPr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sz="1000" lang="en-US">
                          <a:effectLst/>
                        </a:rPr>
                        <a:t>Inequality</a:t>
                      </a:r>
                      <a:endParaRPr dirty="0" sz="1000" lang="en-US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874" marR="59874" marT="0" marB="0"/>
                </a:tc>
                <a:tc>
                  <a:txBody>
                    <a:bodyPr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1000" lang="en-US">
                          <a:effectLst/>
                        </a:rPr>
                        <a:t>Interval</a:t>
                      </a:r>
                      <a:endParaRPr sz="1000" lang="en-US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874" marR="59874" marT="0" marB="0"/>
                </a:tc>
                <a:tc>
                  <a:txBody>
                    <a:bodyPr/>
                    <a:p>
                      <a:pPr algn="just"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1000" lang="en-US">
                          <a:effectLst/>
                        </a:rPr>
                        <a:t>Number line </a:t>
                      </a:r>
                      <a:endParaRPr sz="1000" lang="en-US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874" marR="59874" marT="0" marB="0"/>
                </a:tc>
              </a:tr>
              <a:tr h="589691">
                <a:tc>
                  <a:txBody>
                    <a:bodyPr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1000" lang="en-US">
                          <a:effectLst/>
                        </a:rPr>
                        <a:t> </a:t>
                      </a:r>
                      <a:endParaRPr sz="1000" lang="en-US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874" marR="59874" marT="0" marB="0"/>
                </a:tc>
                <a:tc>
                  <a:txBody>
                    <a:bodyPr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dirty="0" sz="1000" lang="en-US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874" marR="59874" marT="0" marB="0"/>
                </a:tc>
                <a:tc>
                  <a:txBody>
                    <a:bodyPr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sz="1000" lang="en-US">
                          <a:effectLst/>
                        </a:rPr>
                        <a:t>Open interval</a:t>
                      </a:r>
                      <a:endParaRPr dirty="0" sz="1000" lang="en-US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874" marR="59874" marT="0" marB="0"/>
                </a:tc>
                <a:tc>
                  <a:txBody>
                    <a:bodyPr/>
                    <a:p>
                      <a:pPr algn="just"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dirty="0" sz="1000" lang="en-US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dirty="0" sz="1000" lang="en-US">
                          <a:effectLst/>
                        </a:rPr>
                        <a:t>b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dirty="0" sz="1000" lang="en-US">
                          <a:effectLst/>
                        </a:rPr>
                        <a:t>a</a:t>
                      </a:r>
                      <a:endParaRPr dirty="0" sz="1000" lang="en-US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874" marR="59874" marT="0" marB="0"/>
                </a:tc>
              </a:tr>
              <a:tr h="589691">
                <a:tc>
                  <a:txBody>
                    <a:bodyPr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1000" lang="en-US">
                          <a:effectLst/>
                        </a:rPr>
                        <a:t> </a:t>
                      </a:r>
                      <a:endParaRPr sz="1000" lang="en-US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874" marR="59874" marT="0" marB="0"/>
                </a:tc>
                <a:tc>
                  <a:txBody>
                    <a:bodyPr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sz="1000" lang="en-US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874" marR="59874" marT="0" marB="0"/>
                </a:tc>
                <a:tc>
                  <a:txBody>
                    <a:bodyPr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1000" lang="en-US">
                          <a:effectLst/>
                        </a:rPr>
                        <a:t>Closed interval</a:t>
                      </a:r>
                      <a:endParaRPr sz="1000" lang="en-US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874" marR="59874" marT="0" marB="0"/>
                </a:tc>
                <a:tc>
                  <a:txBody>
                    <a:bodyPr/>
                    <a:p>
                      <a:pPr algn="just"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dirty="0" sz="1000" lang="en-US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dirty="0" sz="1000" lang="en-US">
                          <a:effectLst/>
                        </a:rPr>
                        <a:t>b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dirty="0" sz="1000" lang="en-US">
                          <a:effectLst/>
                        </a:rPr>
                        <a:t>a</a:t>
                      </a:r>
                      <a:endParaRPr dirty="0" sz="1000" lang="en-US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874" marR="59874" marT="0" marB="0"/>
                </a:tc>
              </a:tr>
              <a:tr h="589691">
                <a:tc>
                  <a:txBody>
                    <a:bodyPr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1000" lang="en-US">
                          <a:effectLst/>
                        </a:rPr>
                        <a:t> </a:t>
                      </a:r>
                      <a:endParaRPr sz="1000" lang="en-US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874" marR="59874" marT="0" marB="0"/>
                </a:tc>
                <a:tc>
                  <a:txBody>
                    <a:bodyPr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sz="1000" lang="en-US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874" marR="59874" marT="0" marB="0"/>
                </a:tc>
                <a:tc>
                  <a:txBody>
                    <a:bodyPr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1000" lang="en-US">
                          <a:effectLst/>
                        </a:rPr>
                        <a:t>Interval closed on the left and open on the right </a:t>
                      </a:r>
                      <a:endParaRPr sz="1000" lang="en-US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874" marR="59874" marT="0" marB="0"/>
                </a:tc>
                <a:tc>
                  <a:txBody>
                    <a:bodyPr/>
                    <a:p>
                      <a:pPr algn="just"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dirty="0" sz="1000" lang="en-US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dirty="0" sz="1000" lang="en-US">
                          <a:effectLst/>
                        </a:rPr>
                        <a:t>b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dirty="0" sz="1000" lang="en-US">
                          <a:effectLst/>
                        </a:rPr>
                        <a:t>a</a:t>
                      </a:r>
                      <a:endParaRPr dirty="0" sz="1000" lang="en-US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874" marR="59874" marT="0" marB="0"/>
                </a:tc>
              </a:tr>
              <a:tr h="589691">
                <a:tc>
                  <a:txBody>
                    <a:bodyPr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1000" lang="en-US">
                          <a:effectLst/>
                        </a:rPr>
                        <a:t> </a:t>
                      </a:r>
                      <a:endParaRPr sz="1000" lang="en-US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874" marR="59874" marT="0" marB="0"/>
                </a:tc>
                <a:tc>
                  <a:txBody>
                    <a:bodyPr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sz="1000" lang="en-US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874" marR="59874" marT="0" marB="0"/>
                </a:tc>
                <a:tc>
                  <a:txBody>
                    <a:bodyPr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1000" lang="en-US">
                          <a:effectLst/>
                        </a:rPr>
                        <a:t>Interval open on the left and closed on the right </a:t>
                      </a:r>
                      <a:endParaRPr sz="1000" lang="en-US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874" marR="59874" marT="0" marB="0"/>
                </a:tc>
                <a:tc>
                  <a:txBody>
                    <a:bodyPr/>
                    <a:p>
                      <a:pPr algn="just"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dirty="0" sz="1000" lang="en-US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dirty="0" sz="1000" lang="en-US">
                          <a:effectLst/>
                        </a:rPr>
                        <a:t>b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dirty="0" sz="1000" lang="en-US">
                          <a:effectLst/>
                        </a:rPr>
                        <a:t>a</a:t>
                      </a:r>
                      <a:endParaRPr dirty="0" sz="1000" lang="en-US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874" marR="59874" marT="0" marB="0"/>
                </a:tc>
              </a:tr>
              <a:tr h="359294">
                <a:tc>
                  <a:txBody>
                    <a:bodyPr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1000" lang="en-US">
                          <a:effectLst/>
                        </a:rPr>
                        <a:t> </a:t>
                      </a:r>
                      <a:endParaRPr sz="1000" lang="en-US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874" marR="59874" marT="0" marB="0"/>
                </a:tc>
                <a:tc>
                  <a:txBody>
                    <a:bodyPr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sz="1000" lang="en-US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874" marR="59874" marT="0" marB="0"/>
                </a:tc>
                <a:tc>
                  <a:txBody>
                    <a:bodyPr/>
                    <a:p>
                      <a:pPr algn="just"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sz="1000" lang="en-US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874" marR="59874" marT="0" marB="0"/>
                </a:tc>
                <a:tc>
                  <a:txBody>
                    <a:bodyPr/>
                    <a:p>
                      <a:pPr algn="just"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dirty="0" sz="1000" lang="en-US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dirty="0" sz="1000" lang="en-US">
                          <a:effectLst/>
                        </a:rPr>
                        <a:t>b</a:t>
                      </a:r>
                      <a:endParaRPr dirty="0" sz="1000" lang="en-US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874" marR="59874" marT="0" marB="0"/>
                </a:tc>
              </a:tr>
              <a:tr h="359294">
                <a:tc>
                  <a:txBody>
                    <a:bodyPr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1000" lang="en-US">
                          <a:effectLst/>
                        </a:rPr>
                        <a:t> </a:t>
                      </a:r>
                      <a:endParaRPr sz="1000" lang="en-US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874" marR="59874" marT="0" marB="0"/>
                </a:tc>
                <a:tc>
                  <a:txBody>
                    <a:bodyPr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sz="1000" lang="en-US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874" marR="59874" marT="0" marB="0"/>
                </a:tc>
                <a:tc>
                  <a:txBody>
                    <a:bodyPr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sz="1000" lang="en-US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874" marR="59874" marT="0" marB="0"/>
                </a:tc>
                <a:tc>
                  <a:txBody>
                    <a:bodyPr/>
                    <a:p>
                      <a:pPr algn="just"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dirty="0" sz="1000" lang="en-US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dirty="0" sz="1000" lang="en-US">
                          <a:effectLst/>
                        </a:rPr>
                        <a:t>b</a:t>
                      </a:r>
                      <a:endParaRPr dirty="0" sz="1000" lang="en-US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874" marR="59874" marT="0" marB="0"/>
                </a:tc>
              </a:tr>
              <a:tr h="365114">
                <a:tc>
                  <a:txBody>
                    <a:bodyPr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1000" lang="en-US">
                          <a:effectLst/>
                        </a:rPr>
                        <a:t> </a:t>
                      </a:r>
                      <a:endParaRPr sz="1000" lang="en-US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874" marR="59874" marT="0" marB="0"/>
                </a:tc>
                <a:tc>
                  <a:txBody>
                    <a:bodyPr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sz="1000" lang="en-US"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sz="1000" lang="en-US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874" marR="59874" marT="0" marB="0"/>
                </a:tc>
                <a:tc>
                  <a:txBody>
                    <a:bodyPr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sz="1000" lang="en-US"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sz="1000" lang="en-US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874" marR="59874" marT="0" marB="0"/>
                </a:tc>
                <a:tc>
                  <a:txBody>
                    <a:bodyPr/>
                    <a:p>
                      <a:pPr algn="just"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dirty="0" sz="1000" lang="en-US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874" marR="59874" marT="0" marB="0"/>
                </a:tc>
              </a:tr>
              <a:tr h="243409">
                <a:tc>
                  <a:txBody>
                    <a:bodyPr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1000" lang="en-US">
                          <a:effectLst/>
                        </a:rPr>
                        <a:t> </a:t>
                      </a:r>
                      <a:endParaRPr sz="1000" lang="en-US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874" marR="59874" marT="0" marB="0"/>
                </a:tc>
                <a:tc>
                  <a:txBody>
                    <a:bodyPr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sz="1000" lang="en-US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874" marR="59874" marT="0" marB="0"/>
                </a:tc>
                <a:tc>
                  <a:txBody>
                    <a:bodyPr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sz="1000" lang="en-US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874" marR="59874" marT="0" marB="0"/>
                </a:tc>
                <a:tc>
                  <a:txBody>
                    <a:bodyPr/>
                    <a:p>
                      <a:pPr algn="just"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dirty="0" sz="1000" lang="en-US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874" marR="59874" marT="0" marB="0"/>
                </a:tc>
              </a:tr>
            </a:tbl>
          </a:graphicData>
        </a:graphic>
      </p:graphicFrame>
      <p:sp>
        <p:nvSpPr>
          <p:cNvPr id="104867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GB"/>
          </a:p>
        </p:txBody>
      </p:sp>
      <p:sp>
        <p:nvSpPr>
          <p:cNvPr id="104867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7AC78DD-8E91-4BDF-8853-60155D42D3B2}" type="slidenum">
              <a:rPr lang="en-GB" smtClean="0"/>
              <a:t>21</a:t>
            </a:fld>
            <a:endParaRPr lang="en-GB"/>
          </a:p>
        </p:txBody>
      </p:sp>
      <p:sp>
        <p:nvSpPr>
          <p:cNvPr id="1048678" name="Text Box 5"/>
          <p:cNvSpPr txBox="1"/>
          <p:nvPr/>
        </p:nvSpPr>
        <p:spPr>
          <a:xfrm>
            <a:off x="7273925" y="2501900"/>
            <a:ext cx="244475" cy="252413"/>
          </a:xfrm>
          <a:prstGeom prst="rect"/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 anchorCtr="0" bIns="45720" compatLnSpc="1" forceAA="0" fromWordArt="0" lIns="91440" numCol="1" rIns="91440" rot="0" rtlCol="0" spcCol="0" spcFirstLastPara="0" tIns="45720" vert="horz" wrap="square">
            <a:prstTxWarp prst="textNoShape"/>
            <a:noAutofit/>
          </a:bodyPr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sz="1100" lang="en-US">
                <a:effectLst/>
                <a:ea typeface="Calibri"/>
                <a:cs typeface="Times New Roman"/>
              </a:rPr>
              <a:t>a</a:t>
            </a:r>
          </a:p>
        </p:txBody>
      </p:sp>
      <p:cxnSp>
        <p:nvCxnSpPr>
          <p:cNvPr id="3145728" name="Straight Connector 7"/>
          <p:cNvCxnSpPr>
            <a:cxnSpLocks/>
          </p:cNvCxnSpPr>
          <p:nvPr/>
        </p:nvCxnSpPr>
        <p:spPr>
          <a:xfrm>
            <a:off x="7213600" y="2514600"/>
            <a:ext cx="1344613" cy="0"/>
          </a:xfrm>
          <a:prstGeom prst="line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45729" name="Straight Connector 8"/>
          <p:cNvCxnSpPr>
            <a:cxnSpLocks/>
          </p:cNvCxnSpPr>
          <p:nvPr/>
        </p:nvCxnSpPr>
        <p:spPr>
          <a:xfrm>
            <a:off x="7394575" y="2473325"/>
            <a:ext cx="0" cy="80963"/>
          </a:xfrm>
          <a:prstGeom prst="line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45730" name="Straight Connector 9"/>
          <p:cNvCxnSpPr>
            <a:cxnSpLocks/>
          </p:cNvCxnSpPr>
          <p:nvPr/>
        </p:nvCxnSpPr>
        <p:spPr>
          <a:xfrm>
            <a:off x="8396288" y="2473325"/>
            <a:ext cx="0" cy="82550"/>
          </a:xfrm>
          <a:prstGeom prst="line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45731" name="Straight Connector 10"/>
          <p:cNvCxnSpPr>
            <a:cxnSpLocks/>
          </p:cNvCxnSpPr>
          <p:nvPr/>
        </p:nvCxnSpPr>
        <p:spPr>
          <a:xfrm>
            <a:off x="7397750" y="2428875"/>
            <a:ext cx="995363" cy="0"/>
          </a:xfrm>
          <a:prstGeom prst="line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8679" name="Text Box 6"/>
          <p:cNvSpPr txBox="1"/>
          <p:nvPr/>
        </p:nvSpPr>
        <p:spPr>
          <a:xfrm>
            <a:off x="8285163" y="2487613"/>
            <a:ext cx="244475" cy="252412"/>
          </a:xfrm>
          <a:prstGeom prst="rect"/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 anchorCtr="0" bIns="45720" compatLnSpc="1" forceAA="0" fromWordArt="0" lIns="91440" numCol="1" rIns="91440" rot="0" rtlCol="0" spcCol="0" spcFirstLastPara="0" tIns="45720" vert="horz" wrap="square">
            <a:prstTxWarp prst="textNoShape"/>
            <a:noAutofit/>
          </a:bodyPr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sz="1100" lang="en-US">
                <a:effectLst/>
                <a:ea typeface="Calibri"/>
                <a:cs typeface="Times New Roman"/>
              </a:rPr>
              <a:t>b</a:t>
            </a:r>
          </a:p>
        </p:txBody>
      </p:sp>
      <p:sp>
        <p:nvSpPr>
          <p:cNvPr id="1048680" name="Oval 12"/>
          <p:cNvSpPr/>
          <p:nvPr/>
        </p:nvSpPr>
        <p:spPr>
          <a:xfrm>
            <a:off x="7377113" y="2406650"/>
            <a:ext cx="44450" cy="44450"/>
          </a:xfrm>
          <a:prstGeom prst="ellipse"/>
          <a:noFill/>
          <a:ln w="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 anchorCtr="0" bIns="45720" compatLnSpc="1" forceAA="0" fromWordArt="0" lIns="91440" numCol="1" rIns="91440" rot="0" rtlCol="0" spcCol="0" spcFirstLastPara="0" tIns="45720" vert="horz" wrap="square">
            <a:prstTxWarp prst="textNoShape"/>
            <a:noAutofit/>
          </a:bodyPr>
          <a:p>
            <a:endParaRPr lang="en-US"/>
          </a:p>
        </p:txBody>
      </p:sp>
      <p:sp>
        <p:nvSpPr>
          <p:cNvPr id="1048681" name="Oval 13"/>
          <p:cNvSpPr/>
          <p:nvPr/>
        </p:nvSpPr>
        <p:spPr>
          <a:xfrm>
            <a:off x="8374063" y="2400300"/>
            <a:ext cx="46037" cy="46038"/>
          </a:xfrm>
          <a:prstGeom prst="ellipse"/>
          <a:noFill/>
          <a:ln w="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 anchorCtr="0" bIns="45720" compatLnSpc="1" forceAA="0" fromWordArt="0" lIns="91440" numCol="1" rIns="91440" rot="0" rtlCol="0" spcCol="0" spcFirstLastPara="0" tIns="45720" vert="horz" wrap="square">
            <a:prstTxWarp prst="textNoShape"/>
            <a:noAutofit/>
          </a:bodyPr>
          <a:p>
            <a:endParaRPr lang="en-US"/>
          </a:p>
        </p:txBody>
      </p:sp>
      <p:sp>
        <p:nvSpPr>
          <p:cNvPr id="1048682" name="Text Box 13"/>
          <p:cNvSpPr txBox="1"/>
          <p:nvPr/>
        </p:nvSpPr>
        <p:spPr>
          <a:xfrm>
            <a:off x="7273925" y="2865438"/>
            <a:ext cx="244475" cy="252412"/>
          </a:xfrm>
          <a:prstGeom prst="rect"/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 anchorCtr="0" bIns="45720" compatLnSpc="1" forceAA="0" fromWordArt="0" lIns="91440" numCol="1" rIns="91440" rot="0" rtlCol="0" spcCol="0" spcFirstLastPara="0" tIns="45720" vert="horz" wrap="square">
            <a:prstTxWarp prst="textNoShape"/>
            <a:noAutofit/>
          </a:bodyPr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sz="1100" lang="en-US">
                <a:effectLst/>
                <a:ea typeface="Calibri"/>
                <a:cs typeface="Times New Roman"/>
              </a:rPr>
              <a:t>a</a:t>
            </a:r>
          </a:p>
        </p:txBody>
      </p:sp>
      <p:cxnSp>
        <p:nvCxnSpPr>
          <p:cNvPr id="3145732" name="Straight Connector 15"/>
          <p:cNvCxnSpPr>
            <a:cxnSpLocks/>
          </p:cNvCxnSpPr>
          <p:nvPr/>
        </p:nvCxnSpPr>
        <p:spPr>
          <a:xfrm>
            <a:off x="7213600" y="2878138"/>
            <a:ext cx="1344613" cy="0"/>
          </a:xfrm>
          <a:prstGeom prst="line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45733" name="Straight Connector 16"/>
          <p:cNvCxnSpPr>
            <a:cxnSpLocks/>
          </p:cNvCxnSpPr>
          <p:nvPr/>
        </p:nvCxnSpPr>
        <p:spPr>
          <a:xfrm>
            <a:off x="7394575" y="2836863"/>
            <a:ext cx="0" cy="80962"/>
          </a:xfrm>
          <a:prstGeom prst="line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45734" name="Straight Connector 17"/>
          <p:cNvCxnSpPr>
            <a:cxnSpLocks/>
          </p:cNvCxnSpPr>
          <p:nvPr/>
        </p:nvCxnSpPr>
        <p:spPr>
          <a:xfrm>
            <a:off x="8396288" y="2838450"/>
            <a:ext cx="0" cy="80963"/>
          </a:xfrm>
          <a:prstGeom prst="line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45735" name="Straight Connector 18"/>
          <p:cNvCxnSpPr>
            <a:cxnSpLocks/>
          </p:cNvCxnSpPr>
          <p:nvPr/>
        </p:nvCxnSpPr>
        <p:spPr>
          <a:xfrm>
            <a:off x="7397750" y="2792413"/>
            <a:ext cx="995363" cy="0"/>
          </a:xfrm>
          <a:prstGeom prst="line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8683" name="Text Box 12"/>
          <p:cNvSpPr txBox="1"/>
          <p:nvPr/>
        </p:nvSpPr>
        <p:spPr>
          <a:xfrm>
            <a:off x="8285163" y="2851150"/>
            <a:ext cx="244475" cy="254000"/>
          </a:xfrm>
          <a:prstGeom prst="rect"/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 anchorCtr="0" bIns="45720" compatLnSpc="1" forceAA="0" fromWordArt="0" lIns="91440" numCol="1" rIns="91440" rot="0" rtlCol="0" spcCol="0" spcFirstLastPara="0" tIns="45720" vert="horz" wrap="square">
            <a:prstTxWarp prst="textNoShape"/>
            <a:noAutofit/>
          </a:bodyPr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sz="1100" lang="en-US">
                <a:effectLst/>
                <a:ea typeface="Calibri"/>
                <a:cs typeface="Times New Roman"/>
              </a:rPr>
              <a:t>b</a:t>
            </a:r>
          </a:p>
        </p:txBody>
      </p:sp>
      <p:sp>
        <p:nvSpPr>
          <p:cNvPr id="1048684" name="Oval 20"/>
          <p:cNvSpPr/>
          <p:nvPr/>
        </p:nvSpPr>
        <p:spPr>
          <a:xfrm>
            <a:off x="7377113" y="2770188"/>
            <a:ext cx="44450" cy="44450"/>
          </a:xfrm>
          <a:prstGeom prst="ellipse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 anchorCtr="0" bIns="45720" compatLnSpc="1" forceAA="0" fromWordArt="0" lIns="91440" numCol="1" rIns="91440" rot="0" rtlCol="0" spcCol="0" spcFirstLastPara="0" tIns="45720" vert="horz" wrap="square">
            <a:prstTxWarp prst="textNoShape"/>
            <a:noAutofit/>
          </a:bodyPr>
          <a:p>
            <a:endParaRPr lang="en-US"/>
          </a:p>
        </p:txBody>
      </p:sp>
      <p:sp>
        <p:nvSpPr>
          <p:cNvPr id="1048685" name="Oval 21"/>
          <p:cNvSpPr/>
          <p:nvPr/>
        </p:nvSpPr>
        <p:spPr>
          <a:xfrm>
            <a:off x="8374063" y="2765425"/>
            <a:ext cx="46037" cy="44450"/>
          </a:xfrm>
          <a:prstGeom prst="ellipse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 anchorCtr="0" bIns="45720" compatLnSpc="1" forceAA="0" fromWordArt="0" lIns="91440" numCol="1" rIns="91440" rot="0" rtlCol="0" spcCol="0" spcFirstLastPara="0" tIns="45720" vert="horz" wrap="square">
            <a:prstTxWarp prst="textNoShape"/>
            <a:noAutofit/>
          </a:bodyPr>
          <a:p>
            <a:endParaRPr lang="en-US"/>
          </a:p>
        </p:txBody>
      </p:sp>
      <p:sp>
        <p:nvSpPr>
          <p:cNvPr id="1048686" name="Text Box 21"/>
          <p:cNvSpPr txBox="1"/>
          <p:nvPr/>
        </p:nvSpPr>
        <p:spPr>
          <a:xfrm>
            <a:off x="7273925" y="3228975"/>
            <a:ext cx="244475" cy="254000"/>
          </a:xfrm>
          <a:prstGeom prst="rect"/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 anchorCtr="0" bIns="45720" compatLnSpc="1" forceAA="0" fromWordArt="0" lIns="91440" numCol="1" rIns="91440" rot="0" rtlCol="0" spcCol="0" spcFirstLastPara="0" tIns="45720" vert="horz" wrap="square">
            <a:prstTxWarp prst="textNoShape"/>
            <a:noAutofit/>
          </a:bodyPr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sz="1100" lang="en-US">
                <a:effectLst/>
                <a:ea typeface="Calibri"/>
                <a:cs typeface="Times New Roman"/>
              </a:rPr>
              <a:t>a</a:t>
            </a:r>
          </a:p>
        </p:txBody>
      </p:sp>
      <p:cxnSp>
        <p:nvCxnSpPr>
          <p:cNvPr id="3145736" name="Straight Connector 23"/>
          <p:cNvCxnSpPr>
            <a:cxnSpLocks/>
          </p:cNvCxnSpPr>
          <p:nvPr/>
        </p:nvCxnSpPr>
        <p:spPr>
          <a:xfrm>
            <a:off x="7213600" y="3241675"/>
            <a:ext cx="1344613" cy="0"/>
          </a:xfrm>
          <a:prstGeom prst="line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45737" name="Straight Connector 24"/>
          <p:cNvCxnSpPr>
            <a:cxnSpLocks/>
          </p:cNvCxnSpPr>
          <p:nvPr/>
        </p:nvCxnSpPr>
        <p:spPr>
          <a:xfrm>
            <a:off x="7394575" y="3200400"/>
            <a:ext cx="0" cy="82550"/>
          </a:xfrm>
          <a:prstGeom prst="line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45738" name="Straight Connector 25"/>
          <p:cNvCxnSpPr>
            <a:cxnSpLocks/>
          </p:cNvCxnSpPr>
          <p:nvPr/>
        </p:nvCxnSpPr>
        <p:spPr>
          <a:xfrm>
            <a:off x="8396288" y="3201988"/>
            <a:ext cx="0" cy="80962"/>
          </a:xfrm>
          <a:prstGeom prst="line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45739" name="Straight Connector 26"/>
          <p:cNvCxnSpPr>
            <a:cxnSpLocks/>
          </p:cNvCxnSpPr>
          <p:nvPr/>
        </p:nvCxnSpPr>
        <p:spPr>
          <a:xfrm>
            <a:off x="7397750" y="3155950"/>
            <a:ext cx="995363" cy="0"/>
          </a:xfrm>
          <a:prstGeom prst="line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8687" name="Text Box 20"/>
          <p:cNvSpPr txBox="1"/>
          <p:nvPr/>
        </p:nvSpPr>
        <p:spPr>
          <a:xfrm>
            <a:off x="8285163" y="3216275"/>
            <a:ext cx="244475" cy="252413"/>
          </a:xfrm>
          <a:prstGeom prst="rect"/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 anchorCtr="0" bIns="45720" compatLnSpc="1" forceAA="0" fromWordArt="0" lIns="91440" numCol="1" rIns="91440" rot="0" rtlCol="0" spcCol="0" spcFirstLastPara="0" tIns="45720" vert="horz" wrap="square">
            <a:prstTxWarp prst="textNoShape"/>
            <a:noAutofit/>
          </a:bodyPr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sz="1100" lang="en-US">
                <a:effectLst/>
                <a:ea typeface="Calibri"/>
                <a:cs typeface="Times New Roman"/>
              </a:rPr>
              <a:t>b</a:t>
            </a:r>
          </a:p>
        </p:txBody>
      </p:sp>
      <p:sp>
        <p:nvSpPr>
          <p:cNvPr id="1048688" name="Oval 28"/>
          <p:cNvSpPr/>
          <p:nvPr/>
        </p:nvSpPr>
        <p:spPr>
          <a:xfrm>
            <a:off x="7377113" y="3133725"/>
            <a:ext cx="44450" cy="44450"/>
          </a:xfrm>
          <a:prstGeom prst="ellipse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 anchorCtr="0" bIns="45720" compatLnSpc="1" forceAA="0" fromWordArt="0" lIns="91440" numCol="1" rIns="91440" rot="0" rtlCol="0" spcCol="0" spcFirstLastPara="0" tIns="45720" vert="horz" wrap="square">
            <a:prstTxWarp prst="textNoShape"/>
            <a:noAutofit/>
          </a:bodyPr>
          <a:p>
            <a:endParaRPr lang="en-US"/>
          </a:p>
        </p:txBody>
      </p:sp>
      <p:sp>
        <p:nvSpPr>
          <p:cNvPr id="1048689" name="Oval 29"/>
          <p:cNvSpPr/>
          <p:nvPr/>
        </p:nvSpPr>
        <p:spPr>
          <a:xfrm>
            <a:off x="8374063" y="3128963"/>
            <a:ext cx="46037" cy="44450"/>
          </a:xfrm>
          <a:prstGeom prst="ellipse"/>
          <a:noFill/>
          <a:ln w="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 anchorCtr="0" bIns="45720" compatLnSpc="1" forceAA="0" fromWordArt="0" lIns="91440" numCol="1" rIns="91440" rot="0" rtlCol="0" spcCol="0" spcFirstLastPara="0" tIns="45720" vert="horz" wrap="square">
            <a:prstTxWarp prst="textNoShape"/>
            <a:noAutofit/>
          </a:bodyPr>
          <a:p>
            <a:endParaRPr lang="en-US"/>
          </a:p>
        </p:txBody>
      </p:sp>
      <p:sp>
        <p:nvSpPr>
          <p:cNvPr id="1048690" name="Text Box 29"/>
          <p:cNvSpPr txBox="1"/>
          <p:nvPr/>
        </p:nvSpPr>
        <p:spPr>
          <a:xfrm>
            <a:off x="7273925" y="3943350"/>
            <a:ext cx="244475" cy="254000"/>
          </a:xfrm>
          <a:prstGeom prst="rect"/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 anchorCtr="0" bIns="45720" compatLnSpc="1" forceAA="0" fromWordArt="0" lIns="91440" numCol="1" rIns="91440" rot="0" rtlCol="0" spcCol="0" spcFirstLastPara="0" tIns="45720" vert="horz" wrap="square">
            <a:prstTxWarp prst="textNoShape"/>
            <a:noAutofit/>
          </a:bodyPr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sz="1100" lang="en-US">
                <a:effectLst/>
                <a:ea typeface="Calibri"/>
                <a:cs typeface="Times New Roman"/>
              </a:rPr>
              <a:t>a</a:t>
            </a:r>
          </a:p>
        </p:txBody>
      </p:sp>
      <p:cxnSp>
        <p:nvCxnSpPr>
          <p:cNvPr id="3145740" name="Straight Connector 31"/>
          <p:cNvCxnSpPr>
            <a:cxnSpLocks/>
          </p:cNvCxnSpPr>
          <p:nvPr/>
        </p:nvCxnSpPr>
        <p:spPr>
          <a:xfrm>
            <a:off x="7213600" y="3956050"/>
            <a:ext cx="1344613" cy="0"/>
          </a:xfrm>
          <a:prstGeom prst="line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45741" name="Straight Connector 32"/>
          <p:cNvCxnSpPr>
            <a:cxnSpLocks/>
          </p:cNvCxnSpPr>
          <p:nvPr/>
        </p:nvCxnSpPr>
        <p:spPr>
          <a:xfrm>
            <a:off x="7394575" y="3914775"/>
            <a:ext cx="0" cy="82550"/>
          </a:xfrm>
          <a:prstGeom prst="line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45742" name="Straight Connector 33"/>
          <p:cNvCxnSpPr>
            <a:cxnSpLocks/>
          </p:cNvCxnSpPr>
          <p:nvPr/>
        </p:nvCxnSpPr>
        <p:spPr>
          <a:xfrm>
            <a:off x="8396288" y="3916363"/>
            <a:ext cx="0" cy="80962"/>
          </a:xfrm>
          <a:prstGeom prst="line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45743" name="Straight Connector 34"/>
          <p:cNvCxnSpPr>
            <a:cxnSpLocks/>
          </p:cNvCxnSpPr>
          <p:nvPr/>
        </p:nvCxnSpPr>
        <p:spPr>
          <a:xfrm>
            <a:off x="7397750" y="3870325"/>
            <a:ext cx="995363" cy="0"/>
          </a:xfrm>
          <a:prstGeom prst="line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8691" name="Text Box 28"/>
          <p:cNvSpPr txBox="1"/>
          <p:nvPr/>
        </p:nvSpPr>
        <p:spPr>
          <a:xfrm>
            <a:off x="8285163" y="3930650"/>
            <a:ext cx="244475" cy="252413"/>
          </a:xfrm>
          <a:prstGeom prst="rect"/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 anchorCtr="0" bIns="45720" compatLnSpc="1" forceAA="0" fromWordArt="0" lIns="91440" numCol="1" rIns="91440" rot="0" rtlCol="0" spcCol="0" spcFirstLastPara="0" tIns="45720" vert="horz" wrap="square">
            <a:prstTxWarp prst="textNoShape"/>
            <a:noAutofit/>
          </a:bodyPr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sz="1100" lang="en-US">
                <a:effectLst/>
                <a:ea typeface="Calibri"/>
                <a:cs typeface="Times New Roman"/>
              </a:rPr>
              <a:t>b</a:t>
            </a:r>
          </a:p>
        </p:txBody>
      </p:sp>
      <p:sp>
        <p:nvSpPr>
          <p:cNvPr id="1048692" name="Oval 36"/>
          <p:cNvSpPr/>
          <p:nvPr/>
        </p:nvSpPr>
        <p:spPr>
          <a:xfrm>
            <a:off x="7377113" y="3848100"/>
            <a:ext cx="44450" cy="44450"/>
          </a:xfrm>
          <a:prstGeom prst="ellipse"/>
          <a:noFill/>
          <a:ln w="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 anchorCtr="0" bIns="45720" compatLnSpc="1" forceAA="0" fromWordArt="0" lIns="91440" numCol="1" rIns="91440" rot="0" rtlCol="0" spcCol="0" spcFirstLastPara="0" tIns="45720" vert="horz" wrap="square">
            <a:prstTxWarp prst="textNoShape"/>
            <a:noAutofit/>
          </a:bodyPr>
          <a:p>
            <a:endParaRPr lang="en-US"/>
          </a:p>
        </p:txBody>
      </p:sp>
      <p:sp>
        <p:nvSpPr>
          <p:cNvPr id="1048693" name="Oval 37"/>
          <p:cNvSpPr/>
          <p:nvPr/>
        </p:nvSpPr>
        <p:spPr>
          <a:xfrm>
            <a:off x="8374063" y="3843338"/>
            <a:ext cx="46037" cy="44450"/>
          </a:xfrm>
          <a:prstGeom prst="ellipse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 anchorCtr="0" bIns="45720" compatLnSpc="1" forceAA="0" fromWordArt="0" lIns="91440" numCol="1" rIns="91440" rot="0" rtlCol="0" spcCol="0" spcFirstLastPara="0" tIns="45720" vert="horz" wrap="square">
            <a:prstTxWarp prst="textNoShape"/>
            <a:noAutofit/>
          </a:bodyPr>
          <a:p>
            <a:endParaRPr lang="en-US"/>
          </a:p>
        </p:txBody>
      </p:sp>
      <p:cxnSp>
        <p:nvCxnSpPr>
          <p:cNvPr id="3145744" name="Straight Connector 38"/>
          <p:cNvCxnSpPr>
            <a:cxnSpLocks/>
          </p:cNvCxnSpPr>
          <p:nvPr/>
        </p:nvCxnSpPr>
        <p:spPr>
          <a:xfrm>
            <a:off x="7215188" y="6018213"/>
            <a:ext cx="1344612" cy="0"/>
          </a:xfrm>
          <a:prstGeom prst="line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45745" name="Straight Arrow Connector 39"/>
          <p:cNvCxnSpPr>
            <a:cxnSpLocks/>
          </p:cNvCxnSpPr>
          <p:nvPr/>
        </p:nvCxnSpPr>
        <p:spPr>
          <a:xfrm>
            <a:off x="7273925" y="5927725"/>
            <a:ext cx="1201738" cy="0"/>
          </a:xfrm>
          <a:prstGeom prst="straightConnector1"/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8694" name="Oval 40"/>
          <p:cNvSpPr/>
          <p:nvPr/>
        </p:nvSpPr>
        <p:spPr>
          <a:xfrm>
            <a:off x="7485063" y="5619750"/>
            <a:ext cx="44450" cy="44450"/>
          </a:xfrm>
          <a:prstGeom prst="ellipse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 anchorCtr="0" bIns="45720" compatLnSpc="1" forceAA="0" fromWordArt="0" lIns="91440" numCol="1" rIns="91440" rot="0" rtlCol="0" spcCol="0" spcFirstLastPara="0" tIns="45720" vert="horz" wrap="square">
            <a:prstTxWarp prst="textNoShape"/>
            <a:noAutofit/>
          </a:bodyPr>
          <a:p>
            <a:endParaRPr lang="en-US"/>
          </a:p>
        </p:txBody>
      </p:sp>
      <p:cxnSp>
        <p:nvCxnSpPr>
          <p:cNvPr id="3145746" name="Straight Arrow Connector 41"/>
          <p:cNvCxnSpPr>
            <a:cxnSpLocks/>
          </p:cNvCxnSpPr>
          <p:nvPr/>
        </p:nvCxnSpPr>
        <p:spPr>
          <a:xfrm>
            <a:off x="7531100" y="5640388"/>
            <a:ext cx="630238" cy="0"/>
          </a:xfrm>
          <a:prstGeom prst="straightConnector1"/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45747" name="Straight Arrow Connector 42"/>
          <p:cNvCxnSpPr>
            <a:cxnSpLocks/>
          </p:cNvCxnSpPr>
          <p:nvPr/>
        </p:nvCxnSpPr>
        <p:spPr>
          <a:xfrm>
            <a:off x="7534275" y="5526088"/>
            <a:ext cx="630238" cy="0"/>
          </a:xfrm>
          <a:prstGeom prst="straightConnector1"/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8695" name="Oval 43"/>
          <p:cNvSpPr/>
          <p:nvPr/>
        </p:nvSpPr>
        <p:spPr>
          <a:xfrm>
            <a:off x="7451725" y="5476875"/>
            <a:ext cx="82550" cy="79375"/>
          </a:xfrm>
          <a:prstGeom prst="ellipse"/>
          <a:noFill/>
          <a:ln w="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 anchorCtr="0" bIns="45720" compatLnSpc="1" forceAA="0" fromWordArt="0" lIns="91440" numCol="1" rIns="91440" rot="0" rtlCol="0" spcCol="0" spcFirstLastPara="0" tIns="45720" vert="horz" wrap="square">
            <a:prstTxWarp prst="textNoShape"/>
            <a:noAutofit/>
          </a:bodyPr>
          <a:p>
            <a:endParaRPr lang="en-US"/>
          </a:p>
        </p:txBody>
      </p:sp>
      <p:cxnSp>
        <p:nvCxnSpPr>
          <p:cNvPr id="3145748" name="Straight Connector 44"/>
          <p:cNvCxnSpPr>
            <a:cxnSpLocks/>
          </p:cNvCxnSpPr>
          <p:nvPr/>
        </p:nvCxnSpPr>
        <p:spPr>
          <a:xfrm>
            <a:off x="7213600" y="5033963"/>
            <a:ext cx="1344613" cy="0"/>
          </a:xfrm>
          <a:prstGeom prst="line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45749" name="Straight Connector 45"/>
          <p:cNvCxnSpPr>
            <a:cxnSpLocks/>
          </p:cNvCxnSpPr>
          <p:nvPr/>
        </p:nvCxnSpPr>
        <p:spPr>
          <a:xfrm>
            <a:off x="8396288" y="4994275"/>
            <a:ext cx="0" cy="80963"/>
          </a:xfrm>
          <a:prstGeom prst="line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8696" name="Text Box 42"/>
          <p:cNvSpPr txBox="1"/>
          <p:nvPr/>
        </p:nvSpPr>
        <p:spPr>
          <a:xfrm>
            <a:off x="8285163" y="5008563"/>
            <a:ext cx="244475" cy="252412"/>
          </a:xfrm>
          <a:prstGeom prst="rect"/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 anchorCtr="0" bIns="45720" compatLnSpc="1" forceAA="0" fromWordArt="0" lIns="91440" numCol="1" rIns="91440" rot="0" rtlCol="0" spcCol="0" spcFirstLastPara="0" tIns="45720" vert="horz" wrap="square">
            <a:prstTxWarp prst="textNoShape"/>
            <a:noAutofit/>
          </a:bodyPr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sz="1100" lang="en-US">
                <a:effectLst/>
                <a:ea typeface="Calibri"/>
                <a:cs typeface="Times New Roman"/>
              </a:rPr>
              <a:t>b</a:t>
            </a:r>
          </a:p>
        </p:txBody>
      </p:sp>
      <p:sp>
        <p:nvSpPr>
          <p:cNvPr id="1048697" name="Oval 47"/>
          <p:cNvSpPr/>
          <p:nvPr/>
        </p:nvSpPr>
        <p:spPr>
          <a:xfrm>
            <a:off x="8374063" y="4921250"/>
            <a:ext cx="46037" cy="44450"/>
          </a:xfrm>
          <a:prstGeom prst="ellipse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 anchorCtr="0" bIns="45720" compatLnSpc="1" forceAA="0" fromWordArt="0" lIns="91440" numCol="1" rIns="91440" rot="0" rtlCol="0" spcCol="0" spcFirstLastPara="0" tIns="45720" vert="horz" wrap="square">
            <a:prstTxWarp prst="textNoShape"/>
            <a:noAutofit/>
          </a:bodyPr>
          <a:p>
            <a:endParaRPr lang="en-US"/>
          </a:p>
        </p:txBody>
      </p:sp>
      <p:cxnSp>
        <p:nvCxnSpPr>
          <p:cNvPr id="3145750" name="Straight Arrow Connector 48"/>
          <p:cNvCxnSpPr>
            <a:cxnSpLocks/>
          </p:cNvCxnSpPr>
          <p:nvPr/>
        </p:nvCxnSpPr>
        <p:spPr>
          <a:xfrm flipH="1">
            <a:off x="7273925" y="4945063"/>
            <a:ext cx="1119188" cy="0"/>
          </a:xfrm>
          <a:prstGeom prst="straightConnector1"/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45751" name="Straight Connector 49"/>
          <p:cNvCxnSpPr>
            <a:cxnSpLocks/>
          </p:cNvCxnSpPr>
          <p:nvPr/>
        </p:nvCxnSpPr>
        <p:spPr>
          <a:xfrm>
            <a:off x="7213600" y="4670425"/>
            <a:ext cx="1344613" cy="0"/>
          </a:xfrm>
          <a:prstGeom prst="line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45752" name="Straight Connector 50"/>
          <p:cNvCxnSpPr>
            <a:cxnSpLocks/>
          </p:cNvCxnSpPr>
          <p:nvPr/>
        </p:nvCxnSpPr>
        <p:spPr>
          <a:xfrm>
            <a:off x="8396288" y="4630738"/>
            <a:ext cx="0" cy="80962"/>
          </a:xfrm>
          <a:prstGeom prst="line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8698" name="Text Box 51"/>
          <p:cNvSpPr txBox="1"/>
          <p:nvPr/>
        </p:nvSpPr>
        <p:spPr>
          <a:xfrm>
            <a:off x="8285163" y="4645025"/>
            <a:ext cx="244475" cy="252413"/>
          </a:xfrm>
          <a:prstGeom prst="rect"/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 anchorCtr="0" bIns="45720" compatLnSpc="1" forceAA="0" fromWordArt="0" lIns="91440" numCol="1" rIns="91440" rot="0" rtlCol="0" spcCol="0" spcFirstLastPara="0" tIns="45720" vert="horz" wrap="square">
            <a:prstTxWarp prst="textNoShape"/>
            <a:noAutofit/>
          </a:bodyPr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sz="1100" lang="en-US">
                <a:effectLst/>
                <a:ea typeface="Calibri"/>
                <a:cs typeface="Times New Roman"/>
              </a:rPr>
              <a:t>b</a:t>
            </a:r>
          </a:p>
        </p:txBody>
      </p:sp>
      <p:cxnSp>
        <p:nvCxnSpPr>
          <p:cNvPr id="3145753" name="Straight Arrow Connector 52"/>
          <p:cNvCxnSpPr>
            <a:cxnSpLocks/>
          </p:cNvCxnSpPr>
          <p:nvPr/>
        </p:nvCxnSpPr>
        <p:spPr>
          <a:xfrm flipH="1">
            <a:off x="7273925" y="4576763"/>
            <a:ext cx="1065213" cy="0"/>
          </a:xfrm>
          <a:prstGeom prst="straightConnector1"/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8699" name="Oval 53"/>
          <p:cNvSpPr/>
          <p:nvPr/>
        </p:nvSpPr>
        <p:spPr>
          <a:xfrm>
            <a:off x="8340725" y="4530725"/>
            <a:ext cx="82550" cy="79375"/>
          </a:xfrm>
          <a:prstGeom prst="ellipse"/>
          <a:noFill/>
          <a:ln w="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 anchorCtr="0" bIns="45720" compatLnSpc="1" forceAA="0" fromWordArt="0" lIns="91440" numCol="1" rIns="91440" rot="0" rtlCol="0" spcCol="0" spcFirstLastPara="0" tIns="45720" vert="horz" wrap="square">
            <a:prstTxWarp prst="textNoShape"/>
            <a:noAutofit/>
          </a:bodyPr>
          <a:p>
            <a:endParaRPr lang="en-US"/>
          </a:p>
        </p:txBody>
      </p:sp>
      <p:sp>
        <p:nvSpPr>
          <p:cNvPr id="1048700" name="Rectangle 49"/>
          <p:cNvSpPr>
            <a:spLocks noChangeArrowheads="1"/>
          </p:cNvSpPr>
          <p:nvPr/>
        </p:nvSpPr>
        <p:spPr bwMode="auto">
          <a:xfrm>
            <a:off x="508000" y="923379"/>
            <a:ext cx="11023600" cy="769441"/>
          </a:xfrm>
          <a:prstGeom prst="rect"/>
          <a:noFill/>
          <a:ln>
            <a:noFill/>
          </a:ln>
          <a:effectLst/>
        </p:spPr>
        <p:txBody>
          <a:bodyPr anchor="ctr" anchorCtr="0" bIns="45720" compatLnSpc="1" lIns="91440" numCol="1" rIns="91440" tIns="45720" vert="horz" wrap="square">
            <a:prstTxWarp prst="textNoShape"/>
            <a:spAutoFit/>
          </a:bodyPr>
          <a:p>
            <a:pPr algn="just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baseline="0" b="0" cap="none" dirty="0" sz="22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Inequalities of numbers can be represented using the interval notation, and geometrically on the real number line</a:t>
            </a:r>
            <a:r>
              <a:rPr baseline="0" b="0" cap="none" dirty="0" sz="12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endParaRPr baseline="0" b="0" cap="none" dirty="0" sz="1800" i="0" kumimoji="0" lang="en-US" normalizeH="0" strike="noStrike" u="none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1" name="Content Placeholder 2"/>
          <p:cNvSpPr>
            <a:spLocks noChangeAspect="1" noMove="1" noResize="1" noRot="1" noGrp="1" noAdjustHandles="1" noEditPoints="1" noChangeArrowheads="1" noChangeShapeType="1" noTextEdit="1"/>
          </p:cNvSpPr>
          <p:nvPr>
            <p:ph idx="1"/>
          </p:nvPr>
        </p:nvSpPr>
        <p:spPr>
          <a:xfrm>
            <a:off x="838200" y="279400"/>
            <a:ext cx="10515600" cy="5897563"/>
          </a:xfrm>
          <a:blipFill rotWithShape="1">
            <a:blip xmlns:r="http://schemas.openxmlformats.org/officeDocument/2006/relationships" r:embed="rId1"/>
            <a:stretch>
              <a:fillRect l="-1043" t="-1758"/>
            </a:stretch>
          </a:blipFill>
        </p:spPr>
        <p:txBody>
          <a:bodyPr/>
          <a:p>
            <a:r>
              <a:rPr lang="en-US">
                <a:noFill/>
              </a:rPr>
              <a:t> </a:t>
            </a:r>
          </a:p>
        </p:txBody>
      </p:sp>
      <p:sp>
        <p:nvSpPr>
          <p:cNvPr id="104870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GB"/>
          </a:p>
        </p:txBody>
      </p:sp>
      <p:sp>
        <p:nvSpPr>
          <p:cNvPr id="104870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7AC78DD-8E91-4BDF-8853-60155D42D3B2}" type="slidenum">
              <a:rPr lang="en-GB" smtClean="0"/>
              <a:t>22</a:t>
            </a:fld>
            <a:endParaRPr lang="en-GB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Content Placeholder 2"/>
          <p:cNvSpPr>
            <a:spLocks noChangeAspect="1" noMove="1" noResize="1" noRot="1" noGrp="1" noAdjustHandles="1" noEditPoints="1" noChangeArrowheads="1" noChangeShapeType="1" noTextEdit="1"/>
          </p:cNvSpPr>
          <p:nvPr>
            <p:ph idx="1"/>
          </p:nvPr>
        </p:nvSpPr>
        <p:spPr>
          <a:xfrm>
            <a:off x="838200" y="330200"/>
            <a:ext cx="10515600" cy="5846763"/>
          </a:xfrm>
          <a:blipFill rotWithShape="1">
            <a:blip xmlns:r="http://schemas.openxmlformats.org/officeDocument/2006/relationships" r:embed="rId1"/>
            <a:stretch>
              <a:fillRect l="-1217" t="-1773"/>
            </a:stretch>
          </a:blipFill>
        </p:spPr>
        <p:txBody>
          <a:bodyPr/>
          <a:p>
            <a:r>
              <a:rPr lang="en-US">
                <a:noFill/>
              </a:rPr>
              <a:t> </a:t>
            </a:r>
          </a:p>
        </p:txBody>
      </p:sp>
      <p:sp>
        <p:nvSpPr>
          <p:cNvPr id="104870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GB"/>
          </a:p>
        </p:txBody>
      </p:sp>
      <p:sp>
        <p:nvSpPr>
          <p:cNvPr id="104870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7AC78DD-8E91-4BDF-8853-60155D42D3B2}" type="slidenum">
              <a:rPr lang="en-GB" smtClean="0"/>
              <a:t>23</a:t>
            </a:fld>
            <a:endParaRPr lang="en-GB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7" name="Content Placeholder 2"/>
          <p:cNvSpPr>
            <a:spLocks noChangeAspect="1" noMove="1" noResize="1" noRot="1" noGrp="1" noAdjustHandles="1" noEditPoints="1" noChangeArrowheads="1" noChangeShapeType="1" noTextEdit="1"/>
          </p:cNvSpPr>
          <p:nvPr>
            <p:ph idx="1"/>
          </p:nvPr>
        </p:nvSpPr>
        <p:spPr>
          <a:xfrm>
            <a:off x="838200" y="241300"/>
            <a:ext cx="10515600" cy="5935663"/>
          </a:xfrm>
          <a:blipFill rotWithShape="1">
            <a:blip xmlns:r="http://schemas.openxmlformats.org/officeDocument/2006/relationships" r:embed="rId1"/>
            <a:stretch>
              <a:fillRect l="-928" t="-1336" b="-19733"/>
            </a:stretch>
          </a:blipFill>
        </p:spPr>
        <p:txBody>
          <a:bodyPr/>
          <a:p>
            <a:r>
              <a:rPr lang="en-US">
                <a:noFill/>
              </a:rPr>
              <a:t> </a:t>
            </a:r>
          </a:p>
        </p:txBody>
      </p:sp>
      <p:sp>
        <p:nvSpPr>
          <p:cNvPr id="104870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GB"/>
          </a:p>
        </p:txBody>
      </p:sp>
      <p:sp>
        <p:nvSpPr>
          <p:cNvPr id="104870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7AC78DD-8E91-4BDF-8853-60155D42D3B2}" type="slidenum">
              <a:rPr lang="en-GB" smtClean="0"/>
              <a:t>24</a:t>
            </a:fld>
            <a:endParaRPr lang="en-GB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0" name="Content Placeholder 2"/>
          <p:cNvSpPr>
            <a:spLocks noChangeAspect="1" noMove="1" noResize="1" noRot="1" noGrp="1" noAdjustHandles="1" noEditPoints="1" noChangeArrowheads="1" noChangeShapeType="1" noTextEdit="1"/>
          </p:cNvSpPr>
          <p:nvPr>
            <p:ph idx="1"/>
          </p:nvPr>
        </p:nvSpPr>
        <p:spPr>
          <a:xfrm>
            <a:off x="838200" y="368300"/>
            <a:ext cx="10515600" cy="5808663"/>
          </a:xfrm>
          <a:blipFill rotWithShape="1">
            <a:blip xmlns:r="http://schemas.openxmlformats.org/officeDocument/2006/relationships" r:embed="rId1"/>
            <a:stretch>
              <a:fillRect l="-1217" t="-1364"/>
            </a:stretch>
          </a:blipFill>
        </p:spPr>
        <p:txBody>
          <a:bodyPr/>
          <a:p>
            <a:r>
              <a:rPr lang="en-US">
                <a:noFill/>
              </a:rPr>
              <a:t> </a:t>
            </a:r>
          </a:p>
        </p:txBody>
      </p:sp>
      <p:sp>
        <p:nvSpPr>
          <p:cNvPr id="1048711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GB"/>
          </a:p>
        </p:txBody>
      </p:sp>
      <p:sp>
        <p:nvSpPr>
          <p:cNvPr id="104871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7AC78DD-8E91-4BDF-8853-60155D42D3B2}" type="slidenum">
              <a:rPr lang="en-GB" smtClean="0"/>
              <a:t>25</a:t>
            </a:fld>
            <a:endParaRPr lang="en-GB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sz="3600" lang="en-US"/>
              <a:t>Linear Inequalities </a:t>
            </a:r>
          </a:p>
        </p:txBody>
      </p:sp>
      <p:sp>
        <p:nvSpPr>
          <p:cNvPr id="1048714" name="Content Placeholder 2"/>
          <p:cNvSpPr>
            <a:spLocks noChangeAspect="1" noMove="1" noResize="1" noRot="1" noGrp="1" noAdjustHandles="1" noEditPoints="1" noChangeArrowheads="1" noChangeShapeType="1" noTextEdit="1"/>
          </p:cNvSpPr>
          <p:nvPr>
            <p:ph idx="1"/>
          </p:nvPr>
        </p:nvSpPr>
        <p:spPr>
          <a:blipFill rotWithShape="1">
            <a:blip xmlns:r="http://schemas.openxmlformats.org/officeDocument/2006/relationships" r:embed="rId1"/>
            <a:stretch>
              <a:fillRect l="-928" t="-1585"/>
            </a:stretch>
          </a:blipFill>
        </p:spPr>
        <p:txBody>
          <a:bodyPr/>
          <a:p>
            <a:r>
              <a:rPr lang="en-US">
                <a:noFill/>
              </a:rPr>
              <a:t> </a:t>
            </a:r>
          </a:p>
        </p:txBody>
      </p:sp>
      <p:sp>
        <p:nvSpPr>
          <p:cNvPr id="104871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GB"/>
          </a:p>
        </p:txBody>
      </p:sp>
      <p:sp>
        <p:nvSpPr>
          <p:cNvPr id="104871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7AC78DD-8E91-4BDF-8853-60155D42D3B2}" type="slidenum">
              <a:rPr lang="en-GB" smtClean="0"/>
              <a:t>26</a:t>
            </a:fld>
            <a:endParaRPr lang="en-GB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7" name="Content Placeholder 2"/>
          <p:cNvSpPr>
            <a:spLocks noChangeAspect="1" noMove="1" noResize="1" noRot="1" noGrp="1" noAdjustHandles="1" noEditPoints="1" noChangeArrowheads="1" noChangeShapeType="1" noTextEdit="1"/>
          </p:cNvSpPr>
          <p:nvPr>
            <p:ph idx="1"/>
          </p:nvPr>
        </p:nvSpPr>
        <p:spPr>
          <a:xfrm>
            <a:off x="838200" y="228600"/>
            <a:ext cx="10515600" cy="5948363"/>
          </a:xfrm>
          <a:blipFill rotWithShape="1">
            <a:blip xmlns:r="http://schemas.openxmlformats.org/officeDocument/2006/relationships" r:embed="rId1"/>
            <a:stretch>
              <a:fillRect l="-928" t="-1333" b="-615"/>
            </a:stretch>
          </a:blipFill>
        </p:spPr>
        <p:txBody>
          <a:bodyPr/>
          <a:p>
            <a:r>
              <a:rPr lang="en-US">
                <a:noFill/>
              </a:rPr>
              <a:t> </a:t>
            </a:r>
          </a:p>
        </p:txBody>
      </p:sp>
      <p:sp>
        <p:nvSpPr>
          <p:cNvPr id="104871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GB"/>
          </a:p>
        </p:txBody>
      </p:sp>
      <p:sp>
        <p:nvSpPr>
          <p:cNvPr id="104871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7AC78DD-8E91-4BDF-8853-60155D42D3B2}" type="slidenum">
              <a:rPr lang="en-GB" smtClean="0"/>
              <a:t>27</a:t>
            </a:fld>
            <a:endParaRPr lang="en-GB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sz="4000" lang="en-US"/>
              <a:t>Partial </a:t>
            </a:r>
            <a:r>
              <a:rPr dirty="0" sz="4000" lang="en-US" smtClean="0"/>
              <a:t>Fractions</a:t>
            </a:r>
            <a:endParaRPr dirty="0" sz="4000" lang="en-US"/>
          </a:p>
        </p:txBody>
      </p:sp>
      <p:sp>
        <p:nvSpPr>
          <p:cNvPr id="1048721" name="Content Placeholder 2"/>
          <p:cNvSpPr>
            <a:spLocks noChangeAspect="1" noMove="1" noResize="1" noRot="1" noGrp="1" noAdjustHandles="1" noEditPoints="1" noChangeArrowheads="1" noChangeShapeType="1" noTextEdit="1"/>
          </p:cNvSpPr>
          <p:nvPr>
            <p:ph idx="1"/>
          </p:nvPr>
        </p:nvSpPr>
        <p:spPr>
          <a:blipFill rotWithShape="1">
            <a:blip xmlns:r="http://schemas.openxmlformats.org/officeDocument/2006/relationships" r:embed="rId1"/>
            <a:stretch>
              <a:fillRect l="-812" r="-1391" b="-12683"/>
            </a:stretch>
          </a:blipFill>
        </p:spPr>
        <p:txBody>
          <a:bodyPr/>
          <a:p>
            <a:r>
              <a:rPr lang="en-US">
                <a:noFill/>
              </a:rPr>
              <a:t> </a:t>
            </a:r>
          </a:p>
        </p:txBody>
      </p:sp>
      <p:sp>
        <p:nvSpPr>
          <p:cNvPr id="104872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GB"/>
          </a:p>
        </p:txBody>
      </p:sp>
      <p:sp>
        <p:nvSpPr>
          <p:cNvPr id="104872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7AC78DD-8E91-4BDF-8853-60155D42D3B2}" type="slidenum">
              <a:rPr lang="en-GB" smtClean="0"/>
              <a:t>28</a:t>
            </a:fld>
            <a:endParaRPr lang="en-GB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4" name="Content Placeholder 2"/>
          <p:cNvSpPr>
            <a:spLocks noChangeAspect="1" noMove="1" noResize="1" noRot="1" noGrp="1" noAdjustHandles="1" noEditPoints="1" noChangeArrowheads="1" noChangeShapeType="1" noTextEdit="1"/>
          </p:cNvSpPr>
          <p:nvPr>
            <p:ph idx="1"/>
          </p:nvPr>
        </p:nvSpPr>
        <p:spPr>
          <a:xfrm>
            <a:off x="838200" y="241300"/>
            <a:ext cx="10515600" cy="5935663"/>
          </a:xfrm>
          <a:blipFill rotWithShape="1">
            <a:blip xmlns:r="http://schemas.openxmlformats.org/officeDocument/2006/relationships" r:embed="rId1"/>
            <a:stretch>
              <a:fillRect l="-928" t="-1336" b="-4419"/>
            </a:stretch>
          </a:blipFill>
        </p:spPr>
        <p:txBody>
          <a:bodyPr/>
          <a:p>
            <a:r>
              <a:rPr lang="en-US">
                <a:noFill/>
              </a:rPr>
              <a:t> </a:t>
            </a:r>
          </a:p>
        </p:txBody>
      </p:sp>
      <p:sp>
        <p:nvSpPr>
          <p:cNvPr id="104872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GB"/>
          </a:p>
        </p:txBody>
      </p:sp>
      <p:sp>
        <p:nvSpPr>
          <p:cNvPr id="104872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7AC78DD-8E91-4BDF-8853-60155D42D3B2}" type="slidenum">
              <a:rPr lang="en-GB" smtClean="0"/>
              <a:t>29</a:t>
            </a:fld>
            <a:endParaRPr lang="en-GB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>
                <a:cs typeface="Arial" panose="020B0604020202020204" pitchFamily="34" charset="0"/>
              </a:rPr>
              <a:t>Polynomial (cont’d)</a:t>
            </a:r>
            <a:endParaRPr dirty="0" lang="en-GB">
              <a:cs typeface="Arial" panose="020B0604020202020204" pitchFamily="34" charset="0"/>
            </a:endParaRPr>
          </a:p>
        </p:txBody>
      </p:sp>
      <p:graphicFrame>
        <p:nvGraphicFramePr>
          <p:cNvPr id="4194304" name="Content Placeholder 3"/>
          <p:cNvGraphicFramePr>
            <a:graphicFrameLocks noGrp="1"/>
          </p:cNvGraphicFramePr>
          <p:nvPr>
            <p:ph idx="1"/>
          </p:nvPr>
        </p:nvGraphicFramePr>
        <p:xfrm>
          <a:off x="2000884" y="1156970"/>
          <a:ext cx="7066915" cy="195453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70410"/>
                <a:gridCol w="1846462"/>
                <a:gridCol w="2350043"/>
              </a:tblGrid>
              <a:tr h="365423">
                <a:tc>
                  <a:txBody>
                    <a:bodyPr/>
                    <a:p>
                      <a:pPr algn="just"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1200" lang="en-US">
                          <a:effectLst/>
                        </a:rPr>
                        <a:t>Polynomial </a:t>
                      </a:r>
                      <a:endParaRPr sz="1100" lang="en-US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algn="just"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1200" lang="en-US">
                          <a:effectLst/>
                        </a:rPr>
                        <a:t>Degree </a:t>
                      </a:r>
                      <a:endParaRPr sz="1100" lang="en-US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algn="just"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1200" lang="en-US">
                          <a:effectLst/>
                        </a:rPr>
                        <a:t>Name </a:t>
                      </a:r>
                      <a:endParaRPr sz="1100" lang="en-US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84338">
                <a:tc>
                  <a:txBody>
                    <a:bodyPr/>
                    <a:p>
                      <a:pPr algn="just"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sz="1100" lang="en-US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algn="just"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1200" lang="en-US">
                          <a:effectLst/>
                        </a:rPr>
                        <a:t>0</a:t>
                      </a:r>
                      <a:endParaRPr sz="1100" lang="en-US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algn="just"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1200" lang="en-US">
                          <a:effectLst/>
                        </a:rPr>
                        <a:t>Constant </a:t>
                      </a:r>
                      <a:endParaRPr sz="1100" lang="en-US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84338">
                <a:tc>
                  <a:txBody>
                    <a:bodyPr/>
                    <a:p>
                      <a:pPr algn="just"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sz="1100" lang="en-US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algn="just"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1200" lang="en-US">
                          <a:effectLst/>
                        </a:rPr>
                        <a:t>1</a:t>
                      </a:r>
                      <a:endParaRPr sz="1100" lang="en-US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algn="just"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1200" lang="en-US">
                          <a:effectLst/>
                        </a:rPr>
                        <a:t>Linear </a:t>
                      </a:r>
                      <a:endParaRPr sz="1100" lang="en-US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93041">
                <a:tc>
                  <a:txBody>
                    <a:bodyPr/>
                    <a:p>
                      <a:pPr algn="just"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sz="1100" lang="en-US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algn="just"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1200" lang="en-US">
                          <a:effectLst/>
                        </a:rPr>
                        <a:t>2</a:t>
                      </a:r>
                      <a:endParaRPr sz="1100" lang="en-US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algn="just"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1200" lang="en-US">
                          <a:effectLst/>
                        </a:rPr>
                        <a:t>Quadratic </a:t>
                      </a:r>
                      <a:endParaRPr sz="1100" lang="en-US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27391">
                <a:tc>
                  <a:txBody>
                    <a:bodyPr/>
                    <a:p>
                      <a:pPr algn="just"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sz="1100" lang="en-US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algn="just"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1200" lang="en-US">
                          <a:effectLst/>
                        </a:rPr>
                        <a:t>3</a:t>
                      </a:r>
                      <a:endParaRPr sz="1100" lang="en-US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algn="just"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sz="1200" lang="en-US">
                          <a:effectLst/>
                        </a:rPr>
                        <a:t>Cubic </a:t>
                      </a:r>
                      <a:endParaRPr dirty="0" sz="1100" lang="en-US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048608" name="Rectangle 4"/>
          <p:cNvSpPr/>
          <p:nvPr/>
        </p:nvSpPr>
        <p:spPr>
          <a:xfrm>
            <a:off x="1244600" y="3221335"/>
            <a:ext cx="9702800" cy="2491740"/>
          </a:xfrm>
          <a:prstGeom prst="rect"/>
        </p:spPr>
        <p:txBody>
          <a:bodyPr wrap="square">
            <a:spAutoFit/>
          </a:bodyPr>
          <a:p>
            <a:r>
              <a:rPr b="1" dirty="0" sz="2000" lang="en-US"/>
              <a:t>Equality of Polynomials </a:t>
            </a:r>
            <a:endParaRPr dirty="0" sz="2000" lang="en-US"/>
          </a:p>
          <a:p>
            <a:r>
              <a:rPr dirty="0" sz="2000" lang="en-US"/>
              <a:t>Two polynomials are equal if they have the same degree and all the corresponding co-efficient are equal</a:t>
            </a:r>
            <a:r>
              <a:rPr dirty="0" sz="2000" lang="en-US" smtClean="0"/>
              <a:t>.</a:t>
            </a:r>
          </a:p>
          <a:p>
            <a:endParaRPr dirty="0" sz="2000" lang="en-US" smtClean="0"/>
          </a:p>
          <a:p>
            <a:r>
              <a:rPr b="1" dirty="0" sz="2000" lang="en-US"/>
              <a:t>Addition, Subtraction and Multiplication of Polynomials</a:t>
            </a:r>
            <a:endParaRPr dirty="0" sz="2000" lang="en-US"/>
          </a:p>
          <a:p>
            <a:r>
              <a:rPr dirty="0" sz="2000" lang="en-US"/>
              <a:t>Define</a:t>
            </a:r>
            <a:r>
              <a:rPr b="1" dirty="0" sz="2000" lang="en-US"/>
              <a:t> addition and subtraction of </a:t>
            </a:r>
            <a:r>
              <a:rPr b="1" dirty="0" sz="2000" lang="en-US" smtClean="0"/>
              <a:t>polynomials:</a:t>
            </a:r>
            <a:r>
              <a:rPr dirty="0" sz="2000" lang="en-US" smtClean="0"/>
              <a:t> </a:t>
            </a:r>
            <a:r>
              <a:rPr dirty="0" sz="2000" lang="en-US"/>
              <a:t>as addition and subtraction of corresponding or like terms. Use distributive law of multiplication of numbers over addition to define multiplication of polynomials.</a:t>
            </a:r>
          </a:p>
          <a:p>
            <a:endParaRPr dirty="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p14:dur="100"/>
    </mc:Choice>
    <mc:Fallback>
      <p:transition spd="slow">
        <p:fade/>
      </p:transition>
    </mc:Fallback>
  </mc:AlternateContent>
  <p:timing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7" name="Content Placeholder 2"/>
          <p:cNvSpPr>
            <a:spLocks noChangeAspect="1" noMove="1" noResize="1" noRot="1" noGrp="1" noAdjustHandles="1" noEditPoints="1" noChangeArrowheads="1" noChangeShapeType="1" noTextEdit="1"/>
          </p:cNvSpPr>
          <p:nvPr>
            <p:ph idx="1"/>
          </p:nvPr>
        </p:nvSpPr>
        <p:spPr>
          <a:xfrm>
            <a:off x="838200" y="203200"/>
            <a:ext cx="10515600" cy="5973763"/>
          </a:xfrm>
          <a:blipFill rotWithShape="1">
            <a:blip xmlns:r="http://schemas.openxmlformats.org/officeDocument/2006/relationships" r:embed="rId1"/>
            <a:stretch>
              <a:fillRect l="-928" t="-1327" b="-4490"/>
            </a:stretch>
          </a:blipFill>
        </p:spPr>
        <p:txBody>
          <a:bodyPr/>
          <a:p>
            <a:r>
              <a:rPr lang="en-US">
                <a:noFill/>
              </a:rPr>
              <a:t> </a:t>
            </a:r>
          </a:p>
        </p:txBody>
      </p:sp>
      <p:sp>
        <p:nvSpPr>
          <p:cNvPr id="104872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GB"/>
          </a:p>
        </p:txBody>
      </p:sp>
      <p:sp>
        <p:nvSpPr>
          <p:cNvPr id="104872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7AC78DD-8E91-4BDF-8853-60155D42D3B2}" type="slidenum">
              <a:rPr lang="en-GB" smtClean="0"/>
              <a:t>30</a:t>
            </a:fld>
            <a:endParaRPr lang="en-GB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0" name="Content Placeholder 2"/>
          <p:cNvSpPr>
            <a:spLocks noChangeAspect="1" noMove="1" noResize="1" noRot="1" noGrp="1" noAdjustHandles="1" noEditPoints="1" noChangeArrowheads="1" noChangeShapeType="1" noTextEdit="1"/>
          </p:cNvSpPr>
          <p:nvPr>
            <p:ph idx="1"/>
          </p:nvPr>
        </p:nvSpPr>
        <p:spPr>
          <a:xfrm>
            <a:off x="838200" y="203200"/>
            <a:ext cx="10515600" cy="5973763"/>
          </a:xfrm>
          <a:blipFill rotWithShape="1">
            <a:blip xmlns:r="http://schemas.openxmlformats.org/officeDocument/2006/relationships" r:embed="rId1"/>
            <a:stretch>
              <a:fillRect l="-928" t="-1327"/>
            </a:stretch>
          </a:blipFill>
        </p:spPr>
        <p:txBody>
          <a:bodyPr/>
          <a:p>
            <a:r>
              <a:rPr lang="en-US">
                <a:noFill/>
              </a:rPr>
              <a:t> </a:t>
            </a:r>
          </a:p>
        </p:txBody>
      </p:sp>
      <p:sp>
        <p:nvSpPr>
          <p:cNvPr id="1048731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GB"/>
          </a:p>
        </p:txBody>
      </p:sp>
      <p:sp>
        <p:nvSpPr>
          <p:cNvPr id="104873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7AC78DD-8E91-4BDF-8853-60155D42D3B2}" type="slidenum">
              <a:rPr lang="en-GB" smtClean="0"/>
              <a:t>31</a:t>
            </a:fld>
            <a:endParaRPr lang="en-GB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3" name="Content Placeholder 2"/>
          <p:cNvSpPr>
            <a:spLocks noChangeAspect="1" noMove="1" noResize="1" noRot="1" noGrp="1" noAdjustHandles="1" noEditPoints="1" noChangeArrowheads="1" noChangeShapeType="1" noTextEdit="1"/>
          </p:cNvSpPr>
          <p:nvPr>
            <p:ph idx="1"/>
          </p:nvPr>
        </p:nvSpPr>
        <p:spPr>
          <a:xfrm>
            <a:off x="838200" y="279400"/>
            <a:ext cx="10515600" cy="5897563"/>
          </a:xfrm>
          <a:blipFill rotWithShape="1">
            <a:blip xmlns:r="http://schemas.openxmlformats.org/officeDocument/2006/relationships" r:embed="rId1"/>
            <a:stretch>
              <a:fillRect l="-928" t="-1344" b="-6618"/>
            </a:stretch>
          </a:blipFill>
        </p:spPr>
        <p:txBody>
          <a:bodyPr/>
          <a:p>
            <a:r>
              <a:rPr lang="en-US">
                <a:noFill/>
              </a:rPr>
              <a:t> </a:t>
            </a:r>
          </a:p>
        </p:txBody>
      </p:sp>
      <p:sp>
        <p:nvSpPr>
          <p:cNvPr id="104873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GB"/>
          </a:p>
        </p:txBody>
      </p:sp>
      <p:sp>
        <p:nvSpPr>
          <p:cNvPr id="104873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7AC78DD-8E91-4BDF-8853-60155D42D3B2}" type="slidenum">
              <a:rPr lang="en-GB" smtClean="0"/>
              <a:t>32</a:t>
            </a:fld>
            <a:endParaRPr lang="en-GB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6" name="Content Placeholder 2"/>
          <p:cNvSpPr>
            <a:spLocks noChangeAspect="1" noMove="1" noResize="1" noRot="1" noGrp="1" noAdjustHandles="1" noEditPoints="1" noChangeArrowheads="1" noChangeShapeType="1" noTextEdit="1"/>
          </p:cNvSpPr>
          <p:nvPr>
            <p:ph idx="1"/>
          </p:nvPr>
        </p:nvSpPr>
        <p:spPr>
          <a:xfrm>
            <a:off x="838200" y="152400"/>
            <a:ext cx="10515600" cy="6024563"/>
          </a:xfrm>
          <a:blipFill rotWithShape="1">
            <a:blip xmlns:r="http://schemas.openxmlformats.org/officeDocument/2006/relationships" r:embed="rId1"/>
            <a:stretch>
              <a:fillRect l="-928" t="-1316"/>
            </a:stretch>
          </a:blipFill>
        </p:spPr>
        <p:txBody>
          <a:bodyPr/>
          <a:p>
            <a:r>
              <a:rPr lang="en-US">
                <a:noFill/>
              </a:rPr>
              <a:t> </a:t>
            </a:r>
          </a:p>
        </p:txBody>
      </p:sp>
      <p:sp>
        <p:nvSpPr>
          <p:cNvPr id="104873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GB"/>
          </a:p>
        </p:txBody>
      </p:sp>
      <p:sp>
        <p:nvSpPr>
          <p:cNvPr id="104873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7AC78DD-8E91-4BDF-8853-60155D42D3B2}" type="slidenum">
              <a:rPr lang="en-GB" smtClean="0"/>
              <a:t>33</a:t>
            </a:fld>
            <a:endParaRPr lang="en-GB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9" name="Content Placeholder 2"/>
          <p:cNvSpPr>
            <a:spLocks noChangeAspect="1" noMove="1" noResize="1" noRot="1" noGrp="1" noAdjustHandles="1" noEditPoints="1" noChangeArrowheads="1" noChangeShapeType="1" noTextEdit="1"/>
          </p:cNvSpPr>
          <p:nvPr>
            <p:ph idx="1"/>
          </p:nvPr>
        </p:nvSpPr>
        <p:spPr>
          <a:xfrm>
            <a:off x="838200" y="381000"/>
            <a:ext cx="10515600" cy="5795963"/>
          </a:xfrm>
          <a:blipFill rotWithShape="1">
            <a:blip xmlns:r="http://schemas.openxmlformats.org/officeDocument/2006/relationships" r:embed="rId1"/>
            <a:stretch>
              <a:fillRect l="-928" t="-1368" b="-8526"/>
            </a:stretch>
          </a:blipFill>
        </p:spPr>
        <p:txBody>
          <a:bodyPr/>
          <a:p>
            <a:r>
              <a:rPr lang="en-US">
                <a:noFill/>
              </a:rPr>
              <a:t> </a:t>
            </a:r>
          </a:p>
        </p:txBody>
      </p:sp>
      <p:sp>
        <p:nvSpPr>
          <p:cNvPr id="104874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GB"/>
          </a:p>
        </p:txBody>
      </p:sp>
      <p:sp>
        <p:nvSpPr>
          <p:cNvPr id="104874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7AC78DD-8E91-4BDF-8853-60155D42D3B2}" type="slidenum">
              <a:rPr lang="en-GB" smtClean="0"/>
              <a:t>34</a:t>
            </a:fld>
            <a:endParaRPr lang="en-GB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2" name="Content Placeholder 2"/>
          <p:cNvSpPr>
            <a:spLocks noChangeAspect="1" noMove="1" noResize="1" noRot="1" noGrp="1" noAdjustHandles="1" noEditPoints="1" noChangeArrowheads="1" noChangeShapeType="1" noTextEdit="1"/>
          </p:cNvSpPr>
          <p:nvPr>
            <p:ph idx="1"/>
          </p:nvPr>
        </p:nvSpPr>
        <p:spPr>
          <a:xfrm>
            <a:off x="838200" y="495300"/>
            <a:ext cx="10515600" cy="5681663"/>
          </a:xfrm>
          <a:blipFill rotWithShape="1">
            <a:blip xmlns:r="http://schemas.openxmlformats.org/officeDocument/2006/relationships" r:embed="rId1"/>
            <a:stretch>
              <a:fillRect l="-1217"/>
            </a:stretch>
          </a:blipFill>
        </p:spPr>
        <p:txBody>
          <a:bodyPr/>
          <a:p>
            <a:r>
              <a:rPr lang="en-US">
                <a:noFill/>
              </a:rPr>
              <a:t> </a:t>
            </a:r>
          </a:p>
        </p:txBody>
      </p:sp>
      <p:sp>
        <p:nvSpPr>
          <p:cNvPr id="104874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GB"/>
          </a:p>
        </p:txBody>
      </p:sp>
      <p:sp>
        <p:nvSpPr>
          <p:cNvPr id="104874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7AC78DD-8E91-4BDF-8853-60155D42D3B2}" type="slidenum">
              <a:rPr lang="en-GB" smtClean="0"/>
              <a:t>35</a:t>
            </a:fld>
            <a:endParaRPr lang="en-GB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cs typeface="Arial" panose="020B0604020202020204" pitchFamily="34" charset="0"/>
              </a:rPr>
              <a:t>Polynomial (cont’d)</a:t>
            </a:r>
            <a:endParaRPr dirty="0" lang="en-US"/>
          </a:p>
        </p:txBody>
      </p:sp>
      <p:sp>
        <p:nvSpPr>
          <p:cNvPr id="1048610" name="Content Placeholder 2"/>
          <p:cNvSpPr>
            <a:spLocks noChangeAspect="1" noMove="1" noResize="1" noRot="1" noGrp="1" noAdjustHandles="1" noEditPoints="1" noChangeArrowheads="1" noChangeShapeType="1" noTextEdit="1"/>
          </p:cNvSpPr>
          <p:nvPr>
            <p:ph idx="1"/>
          </p:nvPr>
        </p:nvSpPr>
        <p:spPr>
          <a:blipFill rotWithShape="1">
            <a:blip xmlns:r="http://schemas.openxmlformats.org/officeDocument/2006/relationships" r:embed="rId1"/>
            <a:stretch>
              <a:fillRect l="-928" t="-1585" b="-1829"/>
            </a:stretch>
          </a:blipFill>
        </p:spPr>
        <p:txBody>
          <a:bodyPr/>
          <a:p>
            <a:r>
              <a:rPr lang="en-US">
                <a:noFill/>
              </a:rPr>
              <a:t> </a:t>
            </a:r>
          </a:p>
        </p:txBody>
      </p:sp>
      <p:sp>
        <p:nvSpPr>
          <p:cNvPr id="1048611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GB"/>
          </a:p>
        </p:txBody>
      </p:sp>
      <p:sp>
        <p:nvSpPr>
          <p:cNvPr id="104861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7AC78DD-8E91-4BDF-8853-60155D42D3B2}" type="slidenum">
              <a:rPr lang="en-GB" smtClean="0"/>
              <a:t>4</a:t>
            </a:fld>
            <a:endParaRPr lang="en-GB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cs typeface="Arial" panose="020B0604020202020204" pitchFamily="34" charset="0"/>
              </a:rPr>
              <a:t>Polynomial (cont’d)</a:t>
            </a:r>
            <a:endParaRPr dirty="0" lang="en-US"/>
          </a:p>
        </p:txBody>
      </p:sp>
      <p:sp>
        <p:nvSpPr>
          <p:cNvPr id="1048614" name="Content Placeholder 2"/>
          <p:cNvSpPr>
            <a:spLocks noChangeAspect="1" noMove="1" noResize="1" noRot="1" noGrp="1" noAdjustHandles="1" noEditPoints="1" noChangeArrowheads="1" noChangeShapeType="1" noTextEdit="1"/>
          </p:cNvSpPr>
          <p:nvPr>
            <p:ph idx="1"/>
          </p:nvPr>
        </p:nvSpPr>
        <p:spPr>
          <a:blipFill rotWithShape="1">
            <a:blip xmlns:r="http://schemas.openxmlformats.org/officeDocument/2006/relationships" r:embed="rId1"/>
            <a:stretch>
              <a:fillRect l="-812" t="-1585" r="-1507"/>
            </a:stretch>
          </a:blipFill>
        </p:spPr>
        <p:txBody>
          <a:bodyPr/>
          <a:p>
            <a:r>
              <a:rPr lang="en-US">
                <a:noFill/>
              </a:rPr>
              <a:t> </a:t>
            </a:r>
          </a:p>
        </p:txBody>
      </p:sp>
      <p:sp>
        <p:nvSpPr>
          <p:cNvPr id="104861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GB"/>
          </a:p>
        </p:txBody>
      </p:sp>
      <p:sp>
        <p:nvSpPr>
          <p:cNvPr id="104861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7AC78DD-8E91-4BDF-8853-60155D42D3B2}" type="slidenum">
              <a:rPr lang="en-GB" smtClean="0"/>
              <a:t>5</a:t>
            </a:fld>
            <a:endParaRPr lang="en-GB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1048618" name="Content Placeholder 2"/>
          <p:cNvSpPr>
            <a:spLocks noChangeAspect="1" noMove="1" noResize="1" noRot="1" noGrp="1" noAdjustHandles="1" noEditPoints="1" noChangeArrowheads="1" noChangeShapeType="1" noTextEdit="1"/>
          </p:cNvSpPr>
          <p:nvPr>
            <p:ph idx="1"/>
          </p:nvPr>
        </p:nvSpPr>
        <p:spPr>
          <a:blipFill rotWithShape="1">
            <a:blip xmlns:r="http://schemas.openxmlformats.org/officeDocument/2006/relationships" r:embed="rId1"/>
            <a:stretch>
              <a:fillRect l="-522" t="-1098" b="-10854"/>
            </a:stretch>
          </a:blipFill>
        </p:spPr>
        <p:txBody>
          <a:bodyPr/>
          <a:p>
            <a:r>
              <a:rPr lang="en-US">
                <a:noFill/>
              </a:rPr>
              <a:t> </a:t>
            </a:r>
          </a:p>
        </p:txBody>
      </p:sp>
      <p:sp>
        <p:nvSpPr>
          <p:cNvPr id="104861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GB"/>
          </a:p>
        </p:txBody>
      </p:sp>
      <p:sp>
        <p:nvSpPr>
          <p:cNvPr id="104862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7AC78DD-8E91-4BDF-8853-60155D42D3B2}" type="slidenum">
              <a:rPr lang="en-GB" smtClean="0"/>
              <a:t>6</a:t>
            </a:fld>
            <a:endParaRPr lang="en-GB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cs typeface="Arial" panose="020B0604020202020204" pitchFamily="34" charset="0"/>
              </a:rPr>
              <a:t>Polynomial (cont’d)</a:t>
            </a:r>
            <a:endParaRPr dirty="0" lang="en-US"/>
          </a:p>
        </p:txBody>
      </p:sp>
      <p:sp>
        <p:nvSpPr>
          <p:cNvPr id="1048622" name="Content Placeholder 2"/>
          <p:cNvSpPr>
            <a:spLocks noChangeAspect="1" noMove="1" noResize="1" noRot="1" noGrp="1" noAdjustHandles="1" noEditPoints="1" noChangeArrowheads="1" noChangeShapeType="1" noTextEdit="1"/>
          </p:cNvSpPr>
          <p:nvPr>
            <p:ph idx="1"/>
          </p:nvPr>
        </p:nvSpPr>
        <p:spPr>
          <a:blipFill rotWithShape="1">
            <a:blip xmlns:r="http://schemas.openxmlformats.org/officeDocument/2006/relationships" r:embed="rId1"/>
            <a:stretch>
              <a:fillRect l="-522" t="-1098"/>
            </a:stretch>
          </a:blipFill>
        </p:spPr>
        <p:txBody>
          <a:bodyPr/>
          <a:p>
            <a:r>
              <a:rPr lang="en-US">
                <a:noFill/>
              </a:rPr>
              <a:t> </a:t>
            </a:r>
          </a:p>
        </p:txBody>
      </p:sp>
      <p:sp>
        <p:nvSpPr>
          <p:cNvPr id="104862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GB"/>
          </a:p>
        </p:txBody>
      </p:sp>
      <p:sp>
        <p:nvSpPr>
          <p:cNvPr id="104862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7AC78DD-8E91-4BDF-8853-60155D42D3B2}" type="slidenum">
              <a:rPr lang="en-GB" smtClean="0"/>
              <a:t>7</a:t>
            </a:fld>
            <a:endParaRPr lang="en-GB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cs typeface="Arial" panose="020B0604020202020204" pitchFamily="34" charset="0"/>
              </a:rPr>
              <a:t>Polynomial (cont’d)</a:t>
            </a:r>
            <a:endParaRPr dirty="0" lang="en-US"/>
          </a:p>
        </p:txBody>
      </p:sp>
      <p:sp>
        <p:nvSpPr>
          <p:cNvPr id="1048626" name="Content Placeholder 2"/>
          <p:cNvSpPr>
            <a:spLocks noChangeAspect="1" noMove="1" noResize="1" noRot="1" noGrp="1" noAdjustHandles="1" noEditPoints="1" noChangeArrowheads="1" noChangeShapeType="1" noTextEdit="1"/>
          </p:cNvSpPr>
          <p:nvPr>
            <p:ph idx="1"/>
          </p:nvPr>
        </p:nvSpPr>
        <p:spPr>
          <a:blipFill rotWithShape="1">
            <a:blip xmlns:r="http://schemas.openxmlformats.org/officeDocument/2006/relationships" r:embed="rId1"/>
            <a:stretch>
              <a:fillRect l="-1217" t="-732" b="-5854"/>
            </a:stretch>
          </a:blipFill>
        </p:spPr>
        <p:txBody>
          <a:bodyPr/>
          <a:p>
            <a:r>
              <a:rPr lang="en-US">
                <a:noFill/>
              </a:rPr>
              <a:t> </a:t>
            </a:r>
          </a:p>
        </p:txBody>
      </p:sp>
      <p:sp>
        <p:nvSpPr>
          <p:cNvPr id="104862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GB"/>
          </a:p>
        </p:txBody>
      </p:sp>
      <p:sp>
        <p:nvSpPr>
          <p:cNvPr id="104862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7AC78DD-8E91-4BDF-8853-60155D42D3B2}" type="slidenum">
              <a:rPr lang="en-GB" smtClean="0"/>
              <a:t>8</a:t>
            </a:fld>
            <a:endParaRPr lang="en-GB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sz="3600" lang="en-US"/>
              <a:t>Simultaneous Linear Equations in Two </a:t>
            </a:r>
            <a:r>
              <a:rPr dirty="0" sz="3600" lang="en-US" smtClean="0"/>
              <a:t>Variables</a:t>
            </a:r>
            <a:endParaRPr dirty="0" sz="3600" lang="en-US"/>
          </a:p>
        </p:txBody>
      </p:sp>
      <p:sp>
        <p:nvSpPr>
          <p:cNvPr id="1048630" name="Content Placeholder 2"/>
          <p:cNvSpPr>
            <a:spLocks noChangeAspect="1" noMove="1" noResize="1" noRot="1" noGrp="1" noAdjustHandles="1" noEditPoints="1" noChangeArrowheads="1" noChangeShapeType="1" noTextEdit="1"/>
          </p:cNvSpPr>
          <p:nvPr>
            <p:ph idx="1"/>
          </p:nvPr>
        </p:nvSpPr>
        <p:spPr>
          <a:xfrm>
            <a:off x="838200" y="1041400"/>
            <a:ext cx="10515600" cy="5308599"/>
          </a:xfrm>
          <a:blipFill rotWithShape="1">
            <a:blip xmlns:r="http://schemas.openxmlformats.org/officeDocument/2006/relationships" r:embed="rId1"/>
            <a:stretch>
              <a:fillRect l="-696" t="-1263" b="-11251"/>
            </a:stretch>
          </a:blipFill>
        </p:spPr>
        <p:txBody>
          <a:bodyPr/>
          <a:p>
            <a:r>
              <a:rPr lang="en-US">
                <a:noFill/>
              </a:rPr>
              <a:t> </a:t>
            </a:r>
          </a:p>
        </p:txBody>
      </p:sp>
      <p:sp>
        <p:nvSpPr>
          <p:cNvPr id="1048631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GB"/>
          </a:p>
        </p:txBody>
      </p:sp>
      <p:sp>
        <p:nvSpPr>
          <p:cNvPr id="104863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7AC78DD-8E91-4BDF-8853-60155D42D3B2}" type="slidenum">
              <a:rPr lang="en-GB" smtClean="0"/>
              <a:t>9</a:t>
            </a:fld>
            <a:endParaRPr lang="en-GB"/>
          </a:p>
        </p:txBody>
      </p:sp>
      <p:sp>
        <p:nvSpPr>
          <p:cNvPr id="1048633" name="Right Arrow 5"/>
          <p:cNvSpPr/>
          <p:nvPr/>
        </p:nvSpPr>
        <p:spPr>
          <a:xfrm>
            <a:off x="2933700" y="4927600"/>
            <a:ext cx="978408" cy="242316"/>
          </a:xfrm>
          <a:prstGeom prst="rightArrow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Garamond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 Presentation</dc:title>
  <dc:creator>Samuel Abati</dc:creator>
  <cp:lastModifiedBy>USER</cp:lastModifiedBy>
  <dcterms:created xsi:type="dcterms:W3CDTF">2020-05-07T07:47:26Z</dcterms:created>
  <dcterms:modified xsi:type="dcterms:W3CDTF">2023-04-14T05:49:18Z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69d88d4875904eebb90a240b58dbac6d</vt:lpwstr>
  </property>
</Properties>
</file>