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86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4" r:id="rId13"/>
    <p:sldId id="365" r:id="rId14"/>
    <p:sldId id="363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F69A793-C048-4338-B344-1A0E1255FD23}" type="datetimeFigureOut">
              <a:rPr lang="en-GB"/>
              <a:pPr>
                <a:defRPr/>
              </a:pPr>
              <a:t>05/01/2022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F651743-289D-49A5-923A-38F9A2F707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27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306286"/>
            <a:ext cx="9144000" cy="1763486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en-US" dirty="0"/>
              <a:t>Course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210833"/>
            <a:ext cx="9144000" cy="544286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Course Code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0" y="6356349"/>
            <a:ext cx="100148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48B6C-6333-41DC-A5AB-690088D55522}" type="datetime1">
              <a:rPr lang="en-GB"/>
              <a:pPr>
                <a:defRPr/>
              </a:pPr>
              <a:t>05/01/2022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38657" y="6356347"/>
            <a:ext cx="72934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6868C-DBAB-44A5-9584-FB1E388519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445909"/>
            <a:ext cx="9144000" cy="53340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5655" y="5032783"/>
            <a:ext cx="2220688" cy="171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609605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89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A1118-C773-4F1B-83C8-B5F601CB1C93}" type="datetime1">
              <a:rPr lang="en-GB"/>
              <a:pPr>
                <a:defRPr/>
              </a:pPr>
              <a:t>05/01/2022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86AA9-A9C5-4DA5-B0D9-2828F0D93E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09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99B8A-7DCF-4DBC-84FE-B1AE0F06EA43}" type="datetime1">
              <a:rPr lang="en-GB"/>
              <a:pPr>
                <a:defRPr/>
              </a:pPr>
              <a:t>05/01/2022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93A4B-0E36-4FD2-80FA-F5FD7D40D1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28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78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DC0EA-0F8C-459C-9CFE-72F6D564D42F}" type="datetime1">
              <a:rPr lang="en-GB"/>
              <a:pPr>
                <a:defRPr/>
              </a:pPr>
              <a:t>05/01/2022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C78DD-8E91-4BDF-8853-60155D42D3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98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80302-9542-4753-BDDD-DC27044E9367}" type="datetime1">
              <a:rPr lang="en-GB"/>
              <a:pPr>
                <a:defRPr/>
              </a:pPr>
              <a:t>05/01/2022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3FB5-2BDB-4FBC-852C-7166CE92BC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19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1AE96-CA50-4369-AA67-B0EE29FE99BB}" type="datetime1">
              <a:rPr lang="en-GB"/>
              <a:pPr>
                <a:defRPr/>
              </a:pPr>
              <a:t>05/01/2022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78C30-871B-42BB-8564-8E14F940E9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3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93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41243-421E-4B57-A532-316F3F42F429}" type="datetime1">
              <a:rPr lang="en-GB"/>
              <a:pPr>
                <a:defRPr/>
              </a:pPr>
              <a:t>05/01/2022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50029-19C2-40BB-8A55-058EC5DDBC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5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7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4FEA0-7689-4ACF-9DAC-FD179811A151}" type="datetime1">
              <a:rPr lang="en-GB"/>
              <a:pPr>
                <a:defRPr/>
              </a:pPr>
              <a:t>05/01/2022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C1916-E015-4EDE-BF23-80AC25EA98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13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38058-ADAE-4CA9-8E5D-F1253B3FFD6B}" type="datetime1">
              <a:rPr lang="en-GB"/>
              <a:pPr>
                <a:defRPr/>
              </a:pPr>
              <a:t>05/01/2022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CFE86-5545-4104-9575-CECF740198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42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C29DC-403A-4E7C-864B-ED4942263B83}" type="datetime1">
              <a:rPr lang="en-GB"/>
              <a:pPr>
                <a:defRPr/>
              </a:pPr>
              <a:t>05/01/2022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31112-DBFF-40B5-9939-1CEDBEC549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3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7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3341-2DE7-418A-9DE8-F3D28F35C351}" type="datetime1">
              <a:rPr lang="en-GB"/>
              <a:pPr>
                <a:defRPr/>
              </a:pPr>
              <a:t>05/01/2022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3C450-8724-4F68-889F-842235830A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360363" cy="6858000"/>
          </a:xfrm>
          <a:prstGeom prst="rect">
            <a:avLst/>
          </a:prstGeom>
          <a:solidFill>
            <a:srgbClr val="008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05" y="6077830"/>
            <a:ext cx="971323" cy="7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7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4343" y="6356350"/>
            <a:ext cx="1110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9F32539-A5B8-4603-BC69-8FCF8EB4D3A3}" type="datetime1">
              <a:rPr lang="en-GB"/>
              <a:pPr>
                <a:defRPr/>
              </a:pPr>
              <a:t>05/01/2022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599" y="6356350"/>
            <a:ext cx="6291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24456" y="6356350"/>
            <a:ext cx="7293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527E9AC-3D96-486A-A250-305033BDB8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rgbClr val="008A35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800"/>
              <a:t>BINOMIAL EXPANSION(2)</a:t>
            </a:r>
            <a:endParaRPr lang="en-GB" sz="48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3210832"/>
            <a:ext cx="9144000" cy="923285"/>
          </a:xfrm>
        </p:spPr>
        <p:txBody>
          <a:bodyPr/>
          <a:lstStyle/>
          <a:p>
            <a:r>
              <a:rPr lang="en-US" sz="2800" dirty="0"/>
              <a:t> (BINOMIAL EXPANSION (2))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066E-7ECF-4DCE-9B5F-3406699D848D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DR ILOJIDE 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BD7A2-BD27-4B70-B342-F2B1737A7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9" y="2173356"/>
            <a:ext cx="7062166" cy="271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5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continues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25D27-0061-4157-9501-EECB16867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36" y="2014331"/>
            <a:ext cx="7441302" cy="233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6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38A3-257C-46DE-932E-881B688C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Theorem (Any index)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83F94-4AC1-45B0-B357-25183930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BE169-3F37-4B1C-BB5E-5FEB3810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40971-5C83-49BD-B340-4B083771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13" y="2040835"/>
            <a:ext cx="9183549" cy="224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1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B32E-D716-43E8-9055-C583BB53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3877C-1F12-4BB5-9134-6E61F249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9E947-0757-410D-88C0-AAD531EB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95FEF-B2BA-449F-911E-85534C6B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404730"/>
            <a:ext cx="9039225" cy="375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8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876425"/>
            <a:ext cx="106299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04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TERM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EBB50-8F38-4803-B2EB-4CA6391B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48" y="1974574"/>
            <a:ext cx="9471577" cy="234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2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40735-8661-4A59-A424-D245B562E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40" y="1690688"/>
            <a:ext cx="9491248" cy="2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6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MIDDLE TERM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D46D3-7486-436B-B774-8E23C522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900237"/>
            <a:ext cx="91725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2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Middle Term continues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1185D-9D54-4F15-B271-82C00BC47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9" y="2173358"/>
            <a:ext cx="9509884" cy="220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1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A7C7C-72DE-4DCE-A112-1EF3981CF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828800"/>
            <a:ext cx="85915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1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5623"/>
          </a:xfrm>
        </p:spPr>
        <p:txBody>
          <a:bodyPr/>
          <a:lstStyle/>
          <a:p>
            <a:r>
              <a:rPr lang="en-GB" dirty="0"/>
              <a:t>GREATEST TERM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F7B7F-CED0-4333-B8AB-FB583C8F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1724025"/>
            <a:ext cx="90201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0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Greatest Term continues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570BD-42F2-4815-B379-9F1809034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09" y="1952625"/>
            <a:ext cx="9195766" cy="34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8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C1916-E015-4EDE-BF23-80AC25EA987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66319-4182-4375-9588-FD0D78444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5" y="1842052"/>
            <a:ext cx="9546535" cy="264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3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44219BA-2CD9-49B0-9481-DC0DB4F5D7D5}" vid="{AFEAB001-F536-4F94-883C-001EB5E6A7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3374</TotalTime>
  <Words>56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Garamond</vt:lpstr>
      <vt:lpstr>Office Theme</vt:lpstr>
      <vt:lpstr>BINOMIAL EXPANSION(2)</vt:lpstr>
      <vt:lpstr>GENERAL TERM</vt:lpstr>
      <vt:lpstr>EXAMPLE</vt:lpstr>
      <vt:lpstr>MIDDLE TERM</vt:lpstr>
      <vt:lpstr>Middle Term continues</vt:lpstr>
      <vt:lpstr>EXAMPLE</vt:lpstr>
      <vt:lpstr>GREATEST TERM</vt:lpstr>
      <vt:lpstr>Greatest Term continues</vt:lpstr>
      <vt:lpstr>EXAMPLE</vt:lpstr>
      <vt:lpstr>SOLUTION</vt:lpstr>
      <vt:lpstr>Solution continues</vt:lpstr>
      <vt:lpstr>Binomial Theorem (Any index)</vt:lpstr>
      <vt:lpstr>Example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Abati</dc:creator>
  <cp:lastModifiedBy>I</cp:lastModifiedBy>
  <cp:revision>330</cp:revision>
  <dcterms:created xsi:type="dcterms:W3CDTF">2020-05-07T09:47:26Z</dcterms:created>
  <dcterms:modified xsi:type="dcterms:W3CDTF">2022-01-06T08:22:28Z</dcterms:modified>
</cp:coreProperties>
</file>