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wmf" ContentType="image/x-wmf"/>
  <Default Extension="bin" ContentType="application/vnd.openxmlformats-officedocument.oleObject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0.xml" ContentType="application/vnd.openxmlformats-officedocument.presentationml.notesSlide+xml"/>
  <Override PartName="/ppt/drawings/vmlDrawing1.vml" ContentType="application/vnd.openxmlformats-officedocument.vmlDrawing"/>
  <Override PartName="/ppt/slides/slide12.xml" ContentType="application/vnd.openxmlformats-officedocument.presentationml.slide+xml"/>
  <Override PartName="/ppt/notesSlides/notesSlide11.xml" ContentType="application/vnd.openxmlformats-officedocument.presentationml.notesSlide+xml"/>
  <Override PartName="/ppt/drawings/vmlDrawing2.vml" ContentType="application/vnd.openxmlformats-officedocument.vmlDrawing"/>
  <Override PartName="/ppt/slides/slide13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3.xml" ContentType="application/vnd.openxmlformats-officedocument.presentationml.notesSlide+xml"/>
  <Override PartName="/ppt/drawings/vmlDrawing3.vml" ContentType="application/vnd.openxmlformats-officedocument.vmlDrawing"/>
  <Override PartName="/ppt/slides/slide15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5.xml" ContentType="application/vnd.openxmlformats-officedocument.presentationml.notesSlide+xml"/>
  <Override PartName="/ppt/drawings/vmlDrawing4.vml" ContentType="application/vnd.openxmlformats-officedocument.vmlDrawing"/>
  <Override PartName="/ppt/slides/slide17.xml" ContentType="application/vnd.openxmlformats-officedocument.presentationml.slide+xml"/>
  <Override PartName="/ppt/notesSlides/notesSlide16.xml" ContentType="application/vnd.openxmlformats-officedocument.presentationml.notesSlide+xml"/>
  <Override PartName="/ppt/drawings/vmlDrawing5.vml" ContentType="application/vnd.openxmlformats-officedocument.vmlDrawing"/>
  <Override PartName="/ppt/slides/slide18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18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21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2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23.xml" ContentType="application/vnd.openxmlformats-officedocument.presentationml.slide+xml"/>
  <Override PartName="/ppt/notesSlides/notesSlide22.xml" ContentType="application/vnd.openxmlformats-officedocument.presentationml.notesSlide+xml"/>
  <Override PartName="/ppt/drawings/vmlDrawing6.vml" ContentType="application/vnd.openxmlformats-officedocument.vmlDrawing"/>
  <Override PartName="/ppt/slides/slide24.xml" ContentType="application/vnd.openxmlformats-officedocument.presentationml.slide+xml"/>
  <Override PartName="/ppt/notesSlides/notesSlide23.xml" ContentType="application/vnd.openxmlformats-officedocument.presentationml.notesSlide+xml"/>
  <Override PartName="/ppt/drawings/vmlDrawing7.vml" ContentType="application/vnd.openxmlformats-officedocument.vmlDrawing"/>
  <Override PartName="/ppt/slides/slide25.xml" ContentType="application/vnd.openxmlformats-officedocument.presentationml.slide+xml"/>
  <Override PartName="/ppt/notesSlides/notesSlide24.xml" ContentType="application/vnd.openxmlformats-officedocument.presentationml.notesSlide+xml"/>
  <Override PartName="/ppt/drawings/vmlDrawing8.vml" ContentType="application/vnd.openxmlformats-officedocument.vmlDrawing"/>
  <Override PartName="/ppt/slides/slide26.xml" ContentType="application/vnd.openxmlformats-officedocument.presentationml.slide+xml"/>
  <Override PartName="/ppt/notesSlides/notesSlide25.xml" ContentType="application/vnd.openxmlformats-officedocument.presentationml.notesSlide+xml"/>
  <Override PartName="/ppt/drawings/vmlDrawing9.vml" ContentType="application/vnd.openxmlformats-officedocument.vmlDrawing"/>
  <Override PartName="/ppt/slides/slide27.xml" ContentType="application/vnd.openxmlformats-officedocument.presentationml.slide+xml"/>
  <Override PartName="/ppt/notesSlides/notesSlide26.xml" ContentType="application/vnd.openxmlformats-officedocument.presentationml.notesSlide+xml"/>
  <Override PartName="/ppt/drawings/vmlDrawing10.vml" ContentType="application/vnd.openxmlformats-officedocument.vmlDrawing"/>
  <Override PartName="/ppt/slides/slide28.xml" ContentType="application/vnd.openxmlformats-officedocument.presentationml.slide+xml"/>
  <Override PartName="/ppt/notesSlides/notesSlide27.xml" ContentType="application/vnd.openxmlformats-officedocument.presentationml.notesSlide+xml"/>
  <Override PartName="/ppt/slides/slide29.xml" ContentType="application/vnd.openxmlformats-officedocument.presentationml.slide+xml"/>
  <Override PartName="/ppt/notesSlides/notesSlide28.xml" ContentType="application/vnd.openxmlformats-officedocument.presentationml.notesSlide+xml"/>
  <Override PartName="/ppt/slides/slide30.xml" ContentType="application/vnd.openxmlformats-officedocument.presentationml.slide+xml"/>
  <Override PartName="/ppt/notesSlides/notesSlide29.xml" ContentType="application/vnd.openxmlformats-officedocument.presentationml.notesSlide+xml"/>
  <Override PartName="/ppt/drawings/vmlDrawing11.vml" ContentType="application/vnd.openxmlformats-officedocument.vmlDrawing"/>
  <Override PartName="/ppt/slides/slide31.xml" ContentType="application/vnd.openxmlformats-officedocument.presentationml.slide+xml"/>
  <Override PartName="/ppt/notesSlides/notesSlide30.xml" ContentType="application/vnd.openxmlformats-officedocument.presentationml.notesSlide+xml"/>
  <Override PartName="/ppt/drawings/vmlDrawing12.vml" ContentType="application/vnd.openxmlformats-officedocument.vmlDrawing"/>
  <Override PartName="/ppt/slides/slide32.xml" ContentType="application/vnd.openxmlformats-officedocument.presentationml.slide+xml"/>
  <Override PartName="/ppt/notesSlides/notesSlide31.xml" ContentType="application/vnd.openxmlformats-officedocument.presentationml.notesSlide+xml"/>
  <Override PartName="/ppt/slides/slide33.xml" ContentType="application/vnd.openxmlformats-officedocument.presentationml.slide+xml"/>
  <Override PartName="/ppt/notesSlides/notesSlide32.xml" ContentType="application/vnd.openxmlformats-officedocument.presentationml.notesSlide+xml"/>
  <Override PartName="/ppt/drawings/vmlDrawing13.vml" ContentType="application/vnd.openxmlformats-officedocument.vmlDrawing"/>
  <Override PartName="/ppt/slides/slide34.xml" ContentType="application/vnd.openxmlformats-officedocument.presentationml.slide+xml"/>
  <Override PartName="/ppt/notesSlides/notesSlide33.xml" ContentType="application/vnd.openxmlformats-officedocument.presentationml.notesSlide+xml"/>
  <Override PartName="/ppt/slides/slide35.xml" ContentType="application/vnd.openxmlformats-officedocument.presentationml.slide+xml"/>
  <Override PartName="/ppt/notesSlides/notesSlide34.xml" ContentType="application/vnd.openxmlformats-officedocument.presentationml.notesSlide+xml"/>
  <Override PartName="/ppt/drawings/vmlDrawing14.vml" ContentType="application/vnd.openxmlformats-officedocument.vmlDrawing"/>
  <Override PartName="/ppt/slides/slide36.xml" ContentType="application/vnd.openxmlformats-officedocument.presentationml.slide+xml"/>
  <Override PartName="/ppt/notesSlides/notesSlide35.xml" ContentType="application/vnd.openxmlformats-officedocument.presentationml.notesSlide+xml"/>
  <Override PartName="/ppt/drawings/vmlDrawing15.vml" ContentType="application/vnd.openxmlformats-officedocument.vmlDrawing"/>
  <Override PartName="/ppt/slides/slide37.xml" ContentType="application/vnd.openxmlformats-officedocument.presentationml.slide+xml"/>
  <Override PartName="/ppt/notesSlides/notesSlide36.xml" ContentType="application/vnd.openxmlformats-officedocument.presentationml.notesSlide+xml"/>
  <Override PartName="/ppt/drawings/vmlDrawing16.vml" ContentType="application/vnd.openxmlformats-officedocument.vmlDrawing"/>
  <Override PartName="/ppt/slides/slide38.xml" ContentType="application/vnd.openxmlformats-officedocument.presentationml.slide+xml"/>
  <Override PartName="/ppt/notesSlides/notesSlide37.xml" ContentType="application/vnd.openxmlformats-officedocument.presentationml.notesSlide+xml"/>
  <Override PartName="/ppt/drawings/vmlDrawing17.vml" ContentType="application/vnd.openxmlformats-officedocument.vmlDrawing"/>
  <Override PartName="/ppt/slides/slide39.xml" ContentType="application/vnd.openxmlformats-officedocument.presentationml.slide+xml"/>
  <Override PartName="/ppt/notesSlides/notesSlide38.xml" ContentType="application/vnd.openxmlformats-officedocument.presentationml.notesSlide+xml"/>
  <Override PartName="/ppt/drawings/vmlDrawing18.vml" ContentType="application/vnd.openxmlformats-officedocument.vmlDrawing"/>
  <Override PartName="/ppt/slides/slide40.xml" ContentType="application/vnd.openxmlformats-officedocument.presentationml.slide+xml"/>
  <Override PartName="/ppt/notesSlides/notesSlide39.xml" ContentType="application/vnd.openxmlformats-officedocument.presentationml.notesSlide+xml"/>
  <Override PartName="/ppt/slides/slide41.xml" ContentType="application/vnd.openxmlformats-officedocument.presentationml.slide+xml"/>
  <Override PartName="/ppt/notesSlides/notesSlide40.xml" ContentType="application/vnd.openxmlformats-officedocument.presentationml.notesSlide+xml"/>
  <Override PartName="/ppt/slides/slide42.xml" ContentType="application/vnd.openxmlformats-officedocument.presentationml.slide+xml"/>
  <Override PartName="/ppt/notesSlides/notesSlide41.xml" ContentType="application/vnd.openxmlformats-officedocument.presentationml.notesSlide+xml"/>
  <Override PartName="/ppt/drawings/vmlDrawing19.vml" ContentType="application/vnd.openxmlformats-officedocument.vmlDrawing"/>
  <Override PartName="/ppt/slides/slide43.xml" ContentType="application/vnd.openxmlformats-officedocument.presentationml.slide+xml"/>
  <Override PartName="/ppt/notesSlides/notesSlide42.xml" ContentType="application/vnd.openxmlformats-officedocument.presentationml.notesSlide+xml"/>
  <Override PartName="/ppt/drawings/vmlDrawing20.vml" ContentType="application/vnd.openxmlformats-officedocument.vmlDrawing"/>
  <Override PartName="/ppt/slides/slide44.xml" ContentType="application/vnd.openxmlformats-officedocument.presentationml.slide+xml"/>
  <Override PartName="/ppt/notesSlides/notesSlide43.xml" ContentType="application/vnd.openxmlformats-officedocument.presentationml.notesSlide+xml"/>
  <Override PartName="/ppt/drawings/vmlDrawing21.vml" ContentType="application/vnd.openxmlformats-officedocument.vmlDrawing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type="screen16x9" cy="6858000" cx="12192000"/>
  <p:notesSz cx="6858000" cy="9144000"/>
  <p:defaultTextStyle>
    <a:defPPr>
      <a:defRPr lang="en-US"/>
    </a:defPPr>
    <a:lvl1pPr algn="l" eaLnBrk="0" fontAlgn="base" hangingPunct="0" rtl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algn="l" eaLnBrk="0" fontAlgn="base" hangingPunct="0" marL="457200" rtl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algn="l" eaLnBrk="0" fontAlgn="base" hangingPunct="0" marL="914400" rtl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algn="l" eaLnBrk="0" fontAlgn="base" hangingPunct="0" marL="1371600" rtl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algn="l" eaLnBrk="0" fontAlgn="base" hangingPunct="0" marL="1828800" rtl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algn="l" defTabSz="914400" eaLnBrk="1" hangingPunct="1" latinLnBrk="0" marL="2286000" rtl="0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algn="l" defTabSz="914400" eaLnBrk="1" hangingPunct="1" latinLnBrk="0" marL="2743200" rtl="0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algn="l" defTabSz="914400" eaLnBrk="1" hangingPunct="1" latinLnBrk="0" marL="3200400" rtl="0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algn="l" defTabSz="914400" eaLnBrk="1" hangingPunct="1" latinLnBrk="0" marL="3657600" rtl="0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008A35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4115" autoAdjust="0"/>
    <p:restoredTop sz="94660"/>
  </p:normalViewPr>
  <p:slideViewPr>
    <p:cSldViewPr snapToGrid="0">
      <p:cViewPr varScale="1">
        <p:scale>
          <a:sx n="79" d="100"/>
          <a:sy n="79" d="100"/>
        </p:scale>
        <p:origin x="-40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tableStyles" Target="tableStyles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50" Type="http://schemas.openxmlformats.org/officeDocument/2006/relationships/theme" Target="theme/theme1.xml"/></Relationships>
</file>

<file path=ppt/drawings/_rels/vmlDrawing1.vml.rels><?xml version="1.0" encoding="UTF-8" standalone="yes"?>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
<Relationships xmlns="http://schemas.openxmlformats.org/package/2006/relationships"><Relationship Id="rId1" Type="http://schemas.openxmlformats.org/officeDocument/2006/relationships/image" Target="../media/image17.wmf"/><Relationship Id="rId2" Type="http://schemas.openxmlformats.org/officeDocument/2006/relationships/image" Target="../media/image18.wmf"/><Relationship Id="rId3" Type="http://schemas.openxmlformats.org/officeDocument/2006/relationships/image" Target="../media/image19.wmf"/><Relationship Id="rId4" Type="http://schemas.openxmlformats.org/officeDocument/2006/relationships/image" Target="../media/image20.wmf"/><Relationship Id="rId5" Type="http://schemas.openxmlformats.org/officeDocument/2006/relationships/image" Target="../media/image21.wmf"/></Relationships>
</file>

<file path=ppt/drawings/_rels/vmlDrawing11.vml.rels><?xml version="1.0" encoding="UTF-8" standalone="yes"?>
<Relationships xmlns="http://schemas.openxmlformats.org/package/2006/relationships"><Relationship Id="rId1" Type="http://schemas.openxmlformats.org/officeDocument/2006/relationships/image" Target="../media/image22.wmf"/><Relationship Id="rId2" Type="http://schemas.openxmlformats.org/officeDocument/2006/relationships/image" Target="../media/image23.wmf"/></Relationships>
</file>

<file path=ppt/drawings/_rels/vmlDrawing12.vml.rels><?xml version="1.0" encoding="UTF-8" standalone="yes"?>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3.vml.rels><?xml version="1.0" encoding="UTF-8" standalone="yes"?>
<Relationships xmlns="http://schemas.openxmlformats.org/package/2006/relationships"><Relationship Id="rId1" Type="http://schemas.openxmlformats.org/officeDocument/2006/relationships/image" Target="../media/image22.wmf"/><Relationship Id="rId2" Type="http://schemas.openxmlformats.org/officeDocument/2006/relationships/image" Target="../media/image24.wmf"/></Relationships>
</file>

<file path=ppt/drawings/_rels/vmlDrawing14.vml.rels><?xml version="1.0" encoding="UTF-8" standalone="yes"?>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5.vml.rels><?xml version="1.0" encoding="UTF-8" standalone="yes"?>
<Relationships xmlns="http://schemas.openxmlformats.org/package/2006/relationships"><Relationship Id="rId1" Type="http://schemas.openxmlformats.org/officeDocument/2006/relationships/image" Target="../media/image26.wmf"/><Relationship Id="rId2" Type="http://schemas.openxmlformats.org/officeDocument/2006/relationships/image" Target="../media/image27.wmf"/><Relationship Id="rId3" Type="http://schemas.openxmlformats.org/officeDocument/2006/relationships/image" Target="../media/image28.wmf"/></Relationships>
</file>

<file path=ppt/drawings/_rels/vmlDrawing16.vml.rels><?xml version="1.0" encoding="UTF-8" standalone="yes"?>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7.vml.rels><?xml version="1.0" encoding="UTF-8" standalone="yes"?>
<Relationships xmlns="http://schemas.openxmlformats.org/package/2006/relationships"><Relationship Id="rId1" Type="http://schemas.openxmlformats.org/officeDocument/2006/relationships/image" Target="../media/image30.wmf"/><Relationship Id="rId2" Type="http://schemas.openxmlformats.org/officeDocument/2006/relationships/image" Target="../media/image31.wmf"/><Relationship Id="rId3" Type="http://schemas.openxmlformats.org/officeDocument/2006/relationships/image" Target="../media/image32.wmf"/></Relationships>
</file>

<file path=ppt/drawings/_rels/vmlDrawing18.vml.rels><?xml version="1.0" encoding="UTF-8" standalone="yes"?>
<Relationships xmlns="http://schemas.openxmlformats.org/package/2006/relationships"><Relationship Id="rId1" Type="http://schemas.openxmlformats.org/officeDocument/2006/relationships/image" Target="../media/image33.wmf"/><Relationship Id="rId2" Type="http://schemas.openxmlformats.org/officeDocument/2006/relationships/image" Target="../media/image34.wmf"/></Relationships>
</file>

<file path=ppt/drawings/_rels/vmlDrawing19.vml.rels><?xml version="1.0" encoding="UTF-8" standalone="yes"?>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2.vml.rels><?xml version="1.0" encoding="UTF-8" standalone="yes"?>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4.wmf"/></Relationships>
</file>

<file path=ppt/drawings/_rels/vmlDrawing20.vml.rels><?xml version="1.0" encoding="UTF-8" standalone="yes"?>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21.vml.rels><?xml version="1.0" encoding="UTF-8" standalone="yes"?>
<Relationships xmlns="http://schemas.openxmlformats.org/package/2006/relationships"><Relationship Id="rId1" Type="http://schemas.openxmlformats.org/officeDocument/2006/relationships/image" Target="../media/image33.wmf"/><Relationship Id="rId2" Type="http://schemas.openxmlformats.org/officeDocument/2006/relationships/image" Target="../media/image34.wmf"/></Relationships>
</file>

<file path=ppt/drawings/_rels/vmlDrawing3.vml.rels><?xml version="1.0" encoding="UTF-8" standalone="yes"?>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wmf"/></Relationships>
</file>

<file path=ppt/drawings/_rels/vmlDrawing5.vml.rels><?xml version="1.0" encoding="UTF-8" standalone="yes"?>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10.wmf"/><Relationship Id="rId3" Type="http://schemas.openxmlformats.org/officeDocument/2006/relationships/image" Target="../media/image11.wmf"/><Relationship Id="rId4" Type="http://schemas.openxmlformats.org/officeDocument/2006/relationships/image" Target="../media/image12.wmf"/></Relationships>
</file>

<file path=ppt/drawings/_rels/vmlDrawing7.vml.rels><?xml version="1.0" encoding="UTF-8" standalone="yes"?>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8.vml.rels><?xml version="1.0" encoding="UTF-8" standalone="yes"?>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image" Target="../media/image14.wmf"/></Relationships>
</file>

<file path=ppt/drawings/_rels/vmlDrawing9.vml.rels><?xml version="1.0" encoding="UTF-8" standalone="yes"?>
<Relationships xmlns="http://schemas.openxmlformats.org/package/2006/relationships"><Relationship Id="rId1" Type="http://schemas.openxmlformats.org/officeDocument/2006/relationships/image" Target="../media/image15.wmf"/><Relationship Id="rId2" Type="http://schemas.openxmlformats.org/officeDocument/2006/relationships/image" Target="../media/image16.wmf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5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1049057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fld id="{2F69A793-C048-4338-B344-1A0E1255FD23}" type="datetimeFigureOut">
              <a:rPr lang="en-GB"/>
              <a:t>14/12/2021</a:t>
            </a:fld>
            <a:endParaRPr lang="en-GB"/>
          </a:p>
        </p:txBody>
      </p:sp>
      <p:sp>
        <p:nvSpPr>
          <p:cNvPr id="104905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pPr lvl="0"/>
            <a:endParaRPr lang="en-GB" noProof="0" smtClean="0"/>
          </a:p>
        </p:txBody>
      </p:sp>
      <p:sp>
        <p:nvSpPr>
          <p:cNvPr id="104905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104906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104906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fld id="{FF651743-289D-49A5-923A-38F9A2F7079C}" type="slidenum">
              <a:rPr lang="en-GB"/>
              <a:t>‹#›</a:t>
            </a:fld>
            <a:endParaRPr lang="en-GB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13.xml.rels><?xml version="1.0" encoding="UTF-8" standalone="yes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</file>

<file path=ppt/notesSlides/_rels/notesSlide14.xml.rels><?xml version="1.0" encoding="UTF-8" standalone="yes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</file>

<file path=ppt/notesSlides/_rels/notesSlide15.xml.rels><?xml version="1.0" encoding="UTF-8" standalone="yes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</file>

<file path=ppt/notesSlides/_rels/notesSlide16.xml.rels><?xml version="1.0" encoding="UTF-8" standalone="yes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</file>

<file path=ppt/notesSlides/_rels/notesSlide17.xml.rels><?xml version="1.0" encoding="UTF-8" standalone="yes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</file>

<file path=ppt/notesSlides/_rels/notesSlide18.xml.rels><?xml version="1.0" encoding="UTF-8" standalone="yes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</file>

<file path=ppt/notesSlides/_rels/notesSlide19.xml.rels><?xml version="1.0" encoding="UTF-8" standalone="yes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20.xml.rels><?xml version="1.0" encoding="UTF-8" standalone="yes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</file>

<file path=ppt/notesSlides/_rels/notesSlide21.xml.rels><?xml version="1.0" encoding="UTF-8" standalone="yes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</file>

<file path=ppt/notesSlides/_rels/notesSlide2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</file>

<file path=ppt/notesSlides/_rels/notesSlide23.xml.rels><?xml version="1.0" encoding="UTF-8" standalone="yes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</Relationships>
</file>

<file path=ppt/notesSlides/_rels/notesSlide24.xml.rels><?xml version="1.0" encoding="UTF-8" standalone="yes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</Relationships>
</file>

<file path=ppt/notesSlides/_rels/notesSlide25.xml.rels><?xml version="1.0" encoding="UTF-8" standalone="yes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</Relationships>
</file>

<file path=ppt/notesSlides/_rels/notesSlide26.xml.rels><?xml version="1.0" encoding="UTF-8" standalone="yes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</Relationships>
</file>

<file path=ppt/notesSlides/_rels/notesSlide27.xml.rels><?xml version="1.0" encoding="UTF-8" standalone="yes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</Relationships>
</file>

<file path=ppt/notesSlides/_rels/notesSlide28.xml.rels><?xml version="1.0" encoding="UTF-8" standalone="yes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</Relationships>
</file>

<file path=ppt/notesSlides/_rels/notesSlide29.xml.rels><?xml version="1.0" encoding="UTF-8" standalone="yes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30.xml.rels><?xml version="1.0" encoding="UTF-8" standalone="yes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</Relationships>
</file>

<file path=ppt/notesSlides/_rels/notesSlide31.xml.rels><?xml version="1.0" encoding="UTF-8" standalone="yes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</Relationships>
</file>

<file path=ppt/notesSlides/_rels/notesSlide32.xml.rels><?xml version="1.0" encoding="UTF-8" standalone="yes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</Relationships>
</file>

<file path=ppt/notesSlides/_rels/notesSlide3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</Relationships>
</file>

<file path=ppt/notesSlides/_rels/notesSlide34.xml.rels><?xml version="1.0" encoding="UTF-8" standalone="yes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</Relationships>
</file>

<file path=ppt/notesSlides/_rels/notesSlide35.xml.rels><?xml version="1.0" encoding="UTF-8" standalone="yes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</Relationships>
</file>

<file path=ppt/notesSlides/_rels/notesSlide36.xml.rels><?xml version="1.0" encoding="UTF-8" standalone="yes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</Relationships>
</file>

<file path=ppt/notesSlides/_rels/notesSlide37.xml.rels><?xml version="1.0" encoding="UTF-8" standalone="yes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</Relationships>
</file>

<file path=ppt/notesSlides/_rels/notesSlide38.xml.rels><?xml version="1.0" encoding="UTF-8" standalone="yes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</Relationships>
</file>

<file path=ppt/notesSlides/_rels/notesSlide39.xml.rels><?xml version="1.0" encoding="UTF-8" standalone="yes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40.xml.rels><?xml version="1.0" encoding="UTF-8" standalone="yes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</Relationships>
</file>

<file path=ppt/notesSlides/_rels/notesSlide41.xml.rels><?xml version="1.0" encoding="UTF-8" standalone="yes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</Relationships>
</file>

<file path=ppt/notesSlides/_rels/notesSlide42.xml.rels><?xml version="1.0" encoding="UTF-8" standalone="yes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</Relationships>
</file>

<file path=ppt/notesSlides/_rels/notesSlide43.xml.rels><?xml version="1.0" encoding="UTF-8" standalone="yes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indent="-285750" marL="742950">
              <a:defRPr sz="1200">
                <a:solidFill>
                  <a:schemeClr val="tx1"/>
                </a:solidFill>
                <a:latin typeface="Arial" charset="0"/>
              </a:defRPr>
            </a:lvl2pPr>
            <a:lvl3pPr indent="-228600" marL="1143000">
              <a:defRPr sz="1200">
                <a:solidFill>
                  <a:schemeClr val="tx1"/>
                </a:solidFill>
                <a:latin typeface="Arial" charset="0"/>
              </a:defRPr>
            </a:lvl3pPr>
            <a:lvl4pPr indent="-228600" marL="1600200">
              <a:defRPr sz="1200">
                <a:solidFill>
                  <a:schemeClr val="tx1"/>
                </a:solidFill>
                <a:latin typeface="Arial" charset="0"/>
              </a:defRPr>
            </a:lvl4pPr>
            <a:lvl5pPr indent="-228600" marL="2057400">
              <a:defRPr sz="12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602A872-17E3-4439-AA38-2FA43F55DB90}" type="slidenum">
              <a:rPr altLang="en-US" lang="en-US"/>
              <a:t>2</a:t>
            </a:fld>
            <a:endParaRPr altLang="en-US" lang="en-US"/>
          </a:p>
        </p:txBody>
      </p:sp>
      <p:sp>
        <p:nvSpPr>
          <p:cNvPr id="1048630" name="Rectangle 2"/>
          <p:cNvSpPr>
            <a:spLocks noChangeAspect="1" noRot="1" noGrp="1" noChangeArrowheads="1" noTextEdit="1"/>
          </p:cNvSpPr>
          <p:nvPr>
            <p:ph type="sldImg"/>
          </p:nvPr>
        </p:nvSpPr>
        <p:spPr/>
      </p:sp>
      <p:sp>
        <p:nvSpPr>
          <p:cNvPr id="10486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p>
            <a:pPr eaLnBrk="1" hangingPunct="1"/>
            <a:endParaRPr altLang="en-US" lang="en-CA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indent="-285750" marL="742950">
              <a:defRPr sz="1200">
                <a:solidFill>
                  <a:schemeClr val="tx1"/>
                </a:solidFill>
                <a:latin typeface="Arial" charset="0"/>
              </a:defRPr>
            </a:lvl2pPr>
            <a:lvl3pPr indent="-228600" marL="1143000">
              <a:defRPr sz="1200">
                <a:solidFill>
                  <a:schemeClr val="tx1"/>
                </a:solidFill>
                <a:latin typeface="Arial" charset="0"/>
              </a:defRPr>
            </a:lvl3pPr>
            <a:lvl4pPr indent="-228600" marL="1600200">
              <a:defRPr sz="1200">
                <a:solidFill>
                  <a:schemeClr val="tx1"/>
                </a:solidFill>
                <a:latin typeface="Arial" charset="0"/>
              </a:defRPr>
            </a:lvl4pPr>
            <a:lvl5pPr indent="-228600" marL="2057400">
              <a:defRPr sz="12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E666208-E439-45B2-A080-72CD8846022B}" type="slidenum">
              <a:rPr altLang="en-US" lang="en-US"/>
              <a:t>11</a:t>
            </a:fld>
            <a:endParaRPr altLang="en-US" lang="en-US"/>
          </a:p>
        </p:txBody>
      </p:sp>
      <p:sp>
        <p:nvSpPr>
          <p:cNvPr id="1048761" name="Rectangle 2"/>
          <p:cNvSpPr>
            <a:spLocks noChangeAspect="1" noRot="1" noGrp="1" noChangeArrowheads="1" noTextEdit="1"/>
          </p:cNvSpPr>
          <p:nvPr>
            <p:ph type="sldImg"/>
          </p:nvPr>
        </p:nvSpPr>
        <p:spPr/>
      </p:sp>
      <p:sp>
        <p:nvSpPr>
          <p:cNvPr id="104876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p>
            <a:pPr eaLnBrk="1" hangingPunct="1"/>
            <a:endParaRPr altLang="en-US" lang="en-CA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indent="-285750" marL="742950">
              <a:defRPr sz="1200">
                <a:solidFill>
                  <a:schemeClr val="tx1"/>
                </a:solidFill>
                <a:latin typeface="Arial" charset="0"/>
              </a:defRPr>
            </a:lvl2pPr>
            <a:lvl3pPr indent="-228600" marL="1143000">
              <a:defRPr sz="1200">
                <a:solidFill>
                  <a:schemeClr val="tx1"/>
                </a:solidFill>
                <a:latin typeface="Arial" charset="0"/>
              </a:defRPr>
            </a:lvl3pPr>
            <a:lvl4pPr indent="-228600" marL="1600200">
              <a:defRPr sz="1200">
                <a:solidFill>
                  <a:schemeClr val="tx1"/>
                </a:solidFill>
                <a:latin typeface="Arial" charset="0"/>
              </a:defRPr>
            </a:lvl4pPr>
            <a:lvl5pPr indent="-228600" marL="2057400">
              <a:defRPr sz="12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55391C9-7D74-4B5A-98FB-B90CC7AAAEA2}" type="slidenum">
              <a:rPr altLang="en-US" lang="en-US"/>
              <a:t>12</a:t>
            </a:fld>
            <a:endParaRPr altLang="en-US" lang="en-US"/>
          </a:p>
        </p:txBody>
      </p:sp>
      <p:sp>
        <p:nvSpPr>
          <p:cNvPr id="1048769" name="Rectangle 2"/>
          <p:cNvSpPr>
            <a:spLocks noChangeAspect="1" noRot="1" noGrp="1" noChangeArrowheads="1" noTextEdit="1"/>
          </p:cNvSpPr>
          <p:nvPr>
            <p:ph type="sldImg"/>
          </p:nvPr>
        </p:nvSpPr>
        <p:spPr/>
      </p:sp>
      <p:sp>
        <p:nvSpPr>
          <p:cNvPr id="104877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p>
            <a:pPr eaLnBrk="1" hangingPunct="1"/>
            <a:endParaRPr altLang="en-US" lang="en-CA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indent="-285750" marL="742950">
              <a:defRPr sz="1200">
                <a:solidFill>
                  <a:schemeClr val="tx1"/>
                </a:solidFill>
                <a:latin typeface="Arial" charset="0"/>
              </a:defRPr>
            </a:lvl2pPr>
            <a:lvl3pPr indent="-228600" marL="1143000">
              <a:defRPr sz="1200">
                <a:solidFill>
                  <a:schemeClr val="tx1"/>
                </a:solidFill>
                <a:latin typeface="Arial" charset="0"/>
              </a:defRPr>
            </a:lvl3pPr>
            <a:lvl4pPr indent="-228600" marL="1600200">
              <a:defRPr sz="1200">
                <a:solidFill>
                  <a:schemeClr val="tx1"/>
                </a:solidFill>
                <a:latin typeface="Arial" charset="0"/>
              </a:defRPr>
            </a:lvl4pPr>
            <a:lvl5pPr indent="-228600" marL="2057400">
              <a:defRPr sz="12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AADCA487-9279-4B9B-B044-1BBD35D0C288}" type="slidenum">
              <a:rPr altLang="en-US" lang="en-US"/>
              <a:t>13</a:t>
            </a:fld>
            <a:endParaRPr altLang="en-US" lang="en-US"/>
          </a:p>
        </p:txBody>
      </p:sp>
      <p:sp>
        <p:nvSpPr>
          <p:cNvPr id="1048774" name="Rectangle 2"/>
          <p:cNvSpPr>
            <a:spLocks noChangeAspect="1" noRot="1" noGrp="1" noChangeArrowheads="1" noTextEdit="1"/>
          </p:cNvSpPr>
          <p:nvPr>
            <p:ph type="sldImg"/>
          </p:nvPr>
        </p:nvSpPr>
        <p:spPr/>
      </p:sp>
      <p:sp>
        <p:nvSpPr>
          <p:cNvPr id="10487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p>
            <a:pPr eaLnBrk="1" hangingPunct="1"/>
            <a:endParaRPr altLang="en-US" lang="en-CA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indent="-285750" marL="742950">
              <a:defRPr sz="1200">
                <a:solidFill>
                  <a:schemeClr val="tx1"/>
                </a:solidFill>
                <a:latin typeface="Arial" charset="0"/>
              </a:defRPr>
            </a:lvl2pPr>
            <a:lvl3pPr indent="-228600" marL="1143000">
              <a:defRPr sz="1200">
                <a:solidFill>
                  <a:schemeClr val="tx1"/>
                </a:solidFill>
                <a:latin typeface="Arial" charset="0"/>
              </a:defRPr>
            </a:lvl3pPr>
            <a:lvl4pPr indent="-228600" marL="1600200">
              <a:defRPr sz="1200">
                <a:solidFill>
                  <a:schemeClr val="tx1"/>
                </a:solidFill>
                <a:latin typeface="Arial" charset="0"/>
              </a:defRPr>
            </a:lvl4pPr>
            <a:lvl5pPr indent="-228600" marL="2057400">
              <a:defRPr sz="12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3EFB950-FA8E-4D46-BBA8-224C58B4FF62}" type="slidenum">
              <a:rPr altLang="en-US" lang="en-US"/>
              <a:t>14</a:t>
            </a:fld>
            <a:endParaRPr altLang="en-US" lang="en-US"/>
          </a:p>
        </p:txBody>
      </p:sp>
      <p:sp>
        <p:nvSpPr>
          <p:cNvPr id="1048784" name="Rectangle 2"/>
          <p:cNvSpPr>
            <a:spLocks noChangeAspect="1" noRot="1" noGrp="1" noChangeArrowheads="1" noTextEdit="1"/>
          </p:cNvSpPr>
          <p:nvPr>
            <p:ph type="sldImg"/>
          </p:nvPr>
        </p:nvSpPr>
        <p:spPr/>
      </p:sp>
      <p:sp>
        <p:nvSpPr>
          <p:cNvPr id="104878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p>
            <a:pPr eaLnBrk="1" hangingPunct="1"/>
            <a:endParaRPr altLang="en-US" lang="en-CA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indent="-285750" marL="742950">
              <a:defRPr sz="1200">
                <a:solidFill>
                  <a:schemeClr val="tx1"/>
                </a:solidFill>
                <a:latin typeface="Arial" charset="0"/>
              </a:defRPr>
            </a:lvl2pPr>
            <a:lvl3pPr indent="-228600" marL="1143000">
              <a:defRPr sz="1200">
                <a:solidFill>
                  <a:schemeClr val="tx1"/>
                </a:solidFill>
                <a:latin typeface="Arial" charset="0"/>
              </a:defRPr>
            </a:lvl3pPr>
            <a:lvl4pPr indent="-228600" marL="1600200">
              <a:defRPr sz="1200">
                <a:solidFill>
                  <a:schemeClr val="tx1"/>
                </a:solidFill>
                <a:latin typeface="Arial" charset="0"/>
              </a:defRPr>
            </a:lvl4pPr>
            <a:lvl5pPr indent="-228600" marL="2057400">
              <a:defRPr sz="12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10193029-B5C6-42CF-86D2-CB58BF680E8C}" type="slidenum">
              <a:rPr altLang="en-US" lang="en-US"/>
              <a:t>15</a:t>
            </a:fld>
            <a:endParaRPr altLang="en-US" lang="en-US"/>
          </a:p>
        </p:txBody>
      </p:sp>
      <p:sp>
        <p:nvSpPr>
          <p:cNvPr id="1048794" name="Rectangle 2"/>
          <p:cNvSpPr>
            <a:spLocks noChangeAspect="1" noRot="1" noGrp="1" noChangeArrowheads="1" noTextEdit="1"/>
          </p:cNvSpPr>
          <p:nvPr>
            <p:ph type="sldImg"/>
          </p:nvPr>
        </p:nvSpPr>
        <p:spPr/>
      </p:sp>
      <p:sp>
        <p:nvSpPr>
          <p:cNvPr id="1048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p>
            <a:pPr eaLnBrk="1" hangingPunct="1"/>
            <a:endParaRPr altLang="en-US" lang="en-CA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indent="-285750" marL="742950">
              <a:defRPr sz="1200">
                <a:solidFill>
                  <a:schemeClr val="tx1"/>
                </a:solidFill>
                <a:latin typeface="Arial" charset="0"/>
              </a:defRPr>
            </a:lvl2pPr>
            <a:lvl3pPr indent="-228600" marL="1143000">
              <a:defRPr sz="1200">
                <a:solidFill>
                  <a:schemeClr val="tx1"/>
                </a:solidFill>
                <a:latin typeface="Arial" charset="0"/>
              </a:defRPr>
            </a:lvl3pPr>
            <a:lvl4pPr indent="-228600" marL="1600200">
              <a:defRPr sz="1200">
                <a:solidFill>
                  <a:schemeClr val="tx1"/>
                </a:solidFill>
                <a:latin typeface="Arial" charset="0"/>
              </a:defRPr>
            </a:lvl4pPr>
            <a:lvl5pPr indent="-228600" marL="2057400">
              <a:defRPr sz="12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58C08A7-47E5-456C-B238-43E903DB8CF2}" type="slidenum">
              <a:rPr altLang="en-US" lang="en-US"/>
              <a:t>16</a:t>
            </a:fld>
            <a:endParaRPr altLang="en-US" lang="en-US"/>
          </a:p>
        </p:txBody>
      </p:sp>
      <p:sp>
        <p:nvSpPr>
          <p:cNvPr id="1048799" name="Rectangle 2"/>
          <p:cNvSpPr>
            <a:spLocks noChangeAspect="1" noRot="1" noGrp="1" noChangeArrowheads="1" noTextEdit="1"/>
          </p:cNvSpPr>
          <p:nvPr>
            <p:ph type="sldImg"/>
          </p:nvPr>
        </p:nvSpPr>
        <p:spPr/>
      </p:sp>
      <p:sp>
        <p:nvSpPr>
          <p:cNvPr id="10488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p>
            <a:pPr eaLnBrk="1" hangingPunct="1"/>
            <a:endParaRPr altLang="en-US" lang="en-CA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indent="-285750" marL="742950">
              <a:defRPr sz="1200">
                <a:solidFill>
                  <a:schemeClr val="tx1"/>
                </a:solidFill>
                <a:latin typeface="Arial" charset="0"/>
              </a:defRPr>
            </a:lvl2pPr>
            <a:lvl3pPr indent="-228600" marL="1143000">
              <a:defRPr sz="1200">
                <a:solidFill>
                  <a:schemeClr val="tx1"/>
                </a:solidFill>
                <a:latin typeface="Arial" charset="0"/>
              </a:defRPr>
            </a:lvl3pPr>
            <a:lvl4pPr indent="-228600" marL="1600200">
              <a:defRPr sz="1200">
                <a:solidFill>
                  <a:schemeClr val="tx1"/>
                </a:solidFill>
                <a:latin typeface="Arial" charset="0"/>
              </a:defRPr>
            </a:lvl4pPr>
            <a:lvl5pPr indent="-228600" marL="2057400">
              <a:defRPr sz="12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55CE544-B745-4BED-9B4D-E631365E1F19}" type="slidenum">
              <a:rPr altLang="en-US" lang="en-US"/>
              <a:t>17</a:t>
            </a:fld>
            <a:endParaRPr altLang="en-US" lang="en-US"/>
          </a:p>
        </p:txBody>
      </p:sp>
      <p:sp>
        <p:nvSpPr>
          <p:cNvPr id="1048804" name="Rectangle 2"/>
          <p:cNvSpPr>
            <a:spLocks noChangeAspect="1" noRot="1" noGrp="1" noChangeArrowheads="1" noTextEdit="1"/>
          </p:cNvSpPr>
          <p:nvPr>
            <p:ph type="sldImg"/>
          </p:nvPr>
        </p:nvSpPr>
        <p:spPr/>
      </p:sp>
      <p:sp>
        <p:nvSpPr>
          <p:cNvPr id="104880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p>
            <a:pPr eaLnBrk="1" hangingPunct="1"/>
            <a:endParaRPr altLang="en-US" lang="en-CA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indent="-285750" marL="742950">
              <a:defRPr sz="1200">
                <a:solidFill>
                  <a:schemeClr val="tx1"/>
                </a:solidFill>
                <a:latin typeface="Arial" charset="0"/>
              </a:defRPr>
            </a:lvl2pPr>
            <a:lvl3pPr indent="-228600" marL="1143000">
              <a:defRPr sz="1200">
                <a:solidFill>
                  <a:schemeClr val="tx1"/>
                </a:solidFill>
                <a:latin typeface="Arial" charset="0"/>
              </a:defRPr>
            </a:lvl3pPr>
            <a:lvl4pPr indent="-228600" marL="1600200">
              <a:defRPr sz="1200">
                <a:solidFill>
                  <a:schemeClr val="tx1"/>
                </a:solidFill>
                <a:latin typeface="Arial" charset="0"/>
              </a:defRPr>
            </a:lvl4pPr>
            <a:lvl5pPr indent="-228600" marL="2057400">
              <a:defRPr sz="12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B692CF3-6856-4F39-9021-0C12620FAC35}" type="slidenum">
              <a:rPr altLang="en-US" lang="en-US"/>
              <a:t>18</a:t>
            </a:fld>
            <a:endParaRPr altLang="en-US" lang="en-US"/>
          </a:p>
        </p:txBody>
      </p:sp>
      <p:sp>
        <p:nvSpPr>
          <p:cNvPr id="1048813" name="Rectangle 2"/>
          <p:cNvSpPr>
            <a:spLocks noChangeAspect="1" noRot="1" noGrp="1" noChangeArrowheads="1" noTextEdit="1"/>
          </p:cNvSpPr>
          <p:nvPr>
            <p:ph type="sldImg"/>
          </p:nvPr>
        </p:nvSpPr>
        <p:spPr/>
      </p:sp>
      <p:sp>
        <p:nvSpPr>
          <p:cNvPr id="104881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p>
            <a:pPr eaLnBrk="1" hangingPunct="1"/>
            <a:endParaRPr altLang="en-US"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indent="-285750" marL="742950">
              <a:defRPr sz="1200">
                <a:solidFill>
                  <a:schemeClr val="tx1"/>
                </a:solidFill>
                <a:latin typeface="Arial" charset="0"/>
              </a:defRPr>
            </a:lvl2pPr>
            <a:lvl3pPr indent="-228600" marL="1143000">
              <a:defRPr sz="1200">
                <a:solidFill>
                  <a:schemeClr val="tx1"/>
                </a:solidFill>
                <a:latin typeface="Arial" charset="0"/>
              </a:defRPr>
            </a:lvl3pPr>
            <a:lvl4pPr indent="-228600" marL="1600200">
              <a:defRPr sz="1200">
                <a:solidFill>
                  <a:schemeClr val="tx1"/>
                </a:solidFill>
                <a:latin typeface="Arial" charset="0"/>
              </a:defRPr>
            </a:lvl4pPr>
            <a:lvl5pPr indent="-228600" marL="2057400">
              <a:defRPr sz="12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F2CEE47F-29D6-494B-9AE9-AE3EC6119A97}" type="slidenum">
              <a:rPr altLang="en-US" lang="en-US"/>
              <a:t>19</a:t>
            </a:fld>
            <a:endParaRPr altLang="en-US" lang="en-US"/>
          </a:p>
        </p:txBody>
      </p:sp>
      <p:sp>
        <p:nvSpPr>
          <p:cNvPr id="1048821" name="Rectangle 2"/>
          <p:cNvSpPr>
            <a:spLocks noChangeAspect="1" noRot="1" noGrp="1" noChangeArrowheads="1" noTextEdit="1"/>
          </p:cNvSpPr>
          <p:nvPr>
            <p:ph type="sldImg"/>
          </p:nvPr>
        </p:nvSpPr>
        <p:spPr/>
      </p:sp>
      <p:sp>
        <p:nvSpPr>
          <p:cNvPr id="104882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p>
            <a:pPr eaLnBrk="1" hangingPunct="1"/>
            <a:endParaRPr altLang="en-US"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indent="-285750" marL="742950">
              <a:defRPr sz="1200">
                <a:solidFill>
                  <a:schemeClr val="tx1"/>
                </a:solidFill>
                <a:latin typeface="Arial" charset="0"/>
              </a:defRPr>
            </a:lvl2pPr>
            <a:lvl3pPr indent="-228600" marL="1143000">
              <a:defRPr sz="1200">
                <a:solidFill>
                  <a:schemeClr val="tx1"/>
                </a:solidFill>
                <a:latin typeface="Arial" charset="0"/>
              </a:defRPr>
            </a:lvl3pPr>
            <a:lvl4pPr indent="-228600" marL="1600200">
              <a:defRPr sz="1200">
                <a:solidFill>
                  <a:schemeClr val="tx1"/>
                </a:solidFill>
                <a:latin typeface="Arial" charset="0"/>
              </a:defRPr>
            </a:lvl4pPr>
            <a:lvl5pPr indent="-228600" marL="2057400">
              <a:defRPr sz="12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8E07326-CCB6-493F-A08C-68E30407F8CA}" type="slidenum">
              <a:rPr altLang="en-US" lang="en-US"/>
              <a:t>20</a:t>
            </a:fld>
            <a:endParaRPr altLang="en-US" lang="en-US"/>
          </a:p>
        </p:txBody>
      </p:sp>
      <p:sp>
        <p:nvSpPr>
          <p:cNvPr id="1048831" name="Rectangle 2"/>
          <p:cNvSpPr>
            <a:spLocks noChangeAspect="1" noRot="1" noGrp="1" noChangeArrowheads="1" noTextEdit="1"/>
          </p:cNvSpPr>
          <p:nvPr>
            <p:ph type="sldImg"/>
          </p:nvPr>
        </p:nvSpPr>
        <p:spPr/>
      </p:sp>
      <p:sp>
        <p:nvSpPr>
          <p:cNvPr id="10488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p>
            <a:pPr eaLnBrk="1" hangingPunct="1"/>
            <a:endParaRPr altLang="en-US" lang="en-CA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indent="-285750" marL="742950">
              <a:defRPr sz="1200">
                <a:solidFill>
                  <a:schemeClr val="tx1"/>
                </a:solidFill>
                <a:latin typeface="Arial" charset="0"/>
              </a:defRPr>
            </a:lvl2pPr>
            <a:lvl3pPr indent="-228600" marL="1143000">
              <a:defRPr sz="1200">
                <a:solidFill>
                  <a:schemeClr val="tx1"/>
                </a:solidFill>
                <a:latin typeface="Arial" charset="0"/>
              </a:defRPr>
            </a:lvl3pPr>
            <a:lvl4pPr indent="-228600" marL="1600200">
              <a:defRPr sz="1200">
                <a:solidFill>
                  <a:schemeClr val="tx1"/>
                </a:solidFill>
                <a:latin typeface="Arial" charset="0"/>
              </a:defRPr>
            </a:lvl4pPr>
            <a:lvl5pPr indent="-228600" marL="2057400">
              <a:defRPr sz="12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17AF1DC6-50FC-4164-8FBB-B0A0A4094577}" type="slidenum">
              <a:rPr altLang="en-US" lang="en-US"/>
              <a:t>3</a:t>
            </a:fld>
            <a:endParaRPr altLang="en-US" lang="en-US"/>
          </a:p>
        </p:txBody>
      </p:sp>
      <p:sp>
        <p:nvSpPr>
          <p:cNvPr id="1048639" name="Rectangle 2"/>
          <p:cNvSpPr>
            <a:spLocks noChangeAspect="1" noRot="1" noGrp="1" noChangeArrowheads="1" noTextEdit="1"/>
          </p:cNvSpPr>
          <p:nvPr>
            <p:ph type="sldImg"/>
          </p:nvPr>
        </p:nvSpPr>
        <p:spPr/>
      </p:sp>
      <p:sp>
        <p:nvSpPr>
          <p:cNvPr id="10486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p>
            <a:pPr eaLnBrk="1" hangingPunct="1"/>
            <a:endParaRPr altLang="en-US" lang="en-CA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indent="-285750" marL="742950">
              <a:defRPr sz="1200">
                <a:solidFill>
                  <a:schemeClr val="tx1"/>
                </a:solidFill>
                <a:latin typeface="Arial" charset="0"/>
              </a:defRPr>
            </a:lvl2pPr>
            <a:lvl3pPr indent="-228600" marL="1143000">
              <a:defRPr sz="1200">
                <a:solidFill>
                  <a:schemeClr val="tx1"/>
                </a:solidFill>
                <a:latin typeface="Arial" charset="0"/>
              </a:defRPr>
            </a:lvl3pPr>
            <a:lvl4pPr indent="-228600" marL="1600200">
              <a:defRPr sz="1200">
                <a:solidFill>
                  <a:schemeClr val="tx1"/>
                </a:solidFill>
                <a:latin typeface="Arial" charset="0"/>
              </a:defRPr>
            </a:lvl4pPr>
            <a:lvl5pPr indent="-228600" marL="2057400">
              <a:defRPr sz="12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E4C7D160-FC5B-4C1F-A365-D621134D2FD2}" type="slidenum">
              <a:rPr altLang="en-US" lang="en-US"/>
              <a:t>21</a:t>
            </a:fld>
            <a:endParaRPr altLang="en-US" lang="en-US"/>
          </a:p>
        </p:txBody>
      </p:sp>
      <p:sp>
        <p:nvSpPr>
          <p:cNvPr id="1048843" name="Rectangle 2"/>
          <p:cNvSpPr>
            <a:spLocks noChangeAspect="1" noRot="1" noGrp="1" noChangeArrowheads="1" noTextEdit="1"/>
          </p:cNvSpPr>
          <p:nvPr>
            <p:ph type="sldImg"/>
          </p:nvPr>
        </p:nvSpPr>
        <p:spPr/>
      </p:sp>
      <p:sp>
        <p:nvSpPr>
          <p:cNvPr id="1048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p>
            <a:pPr eaLnBrk="1" hangingPunct="1"/>
            <a:endParaRPr altLang="en-US" lang="en-CA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indent="-285750" marL="742950">
              <a:defRPr sz="1200">
                <a:solidFill>
                  <a:schemeClr val="tx1"/>
                </a:solidFill>
                <a:latin typeface="Arial" charset="0"/>
              </a:defRPr>
            </a:lvl2pPr>
            <a:lvl3pPr indent="-228600" marL="1143000">
              <a:defRPr sz="1200">
                <a:solidFill>
                  <a:schemeClr val="tx1"/>
                </a:solidFill>
                <a:latin typeface="Arial" charset="0"/>
              </a:defRPr>
            </a:lvl3pPr>
            <a:lvl4pPr indent="-228600" marL="1600200">
              <a:defRPr sz="1200">
                <a:solidFill>
                  <a:schemeClr val="tx1"/>
                </a:solidFill>
                <a:latin typeface="Arial" charset="0"/>
              </a:defRPr>
            </a:lvl4pPr>
            <a:lvl5pPr indent="-228600" marL="2057400">
              <a:defRPr sz="12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BAB44797-9FD8-47FC-A8C5-897DAFE74E16}" type="slidenum">
              <a:rPr altLang="en-US" lang="en-US"/>
              <a:t>22</a:t>
            </a:fld>
            <a:endParaRPr altLang="en-US" lang="en-US"/>
          </a:p>
        </p:txBody>
      </p:sp>
      <p:sp>
        <p:nvSpPr>
          <p:cNvPr id="1048851" name="Rectangle 2"/>
          <p:cNvSpPr>
            <a:spLocks noChangeAspect="1" noRot="1" noGrp="1" noChangeArrowheads="1" noTextEdit="1"/>
          </p:cNvSpPr>
          <p:nvPr>
            <p:ph type="sldImg"/>
          </p:nvPr>
        </p:nvSpPr>
        <p:spPr/>
      </p:sp>
      <p:sp>
        <p:nvSpPr>
          <p:cNvPr id="104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p>
            <a:pPr eaLnBrk="1" hangingPunct="1"/>
            <a:endParaRPr altLang="en-US"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indent="-285750" marL="742950">
              <a:defRPr sz="1200">
                <a:solidFill>
                  <a:schemeClr val="tx1"/>
                </a:solidFill>
                <a:latin typeface="Arial" charset="0"/>
              </a:defRPr>
            </a:lvl2pPr>
            <a:lvl3pPr indent="-228600" marL="1143000">
              <a:defRPr sz="1200">
                <a:solidFill>
                  <a:schemeClr val="tx1"/>
                </a:solidFill>
                <a:latin typeface="Arial" charset="0"/>
              </a:defRPr>
            </a:lvl3pPr>
            <a:lvl4pPr indent="-228600" marL="1600200">
              <a:defRPr sz="1200">
                <a:solidFill>
                  <a:schemeClr val="tx1"/>
                </a:solidFill>
                <a:latin typeface="Arial" charset="0"/>
              </a:defRPr>
            </a:lvl4pPr>
            <a:lvl5pPr indent="-228600" marL="2057400">
              <a:defRPr sz="12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EA713239-F3AF-42A5-8406-F55B313B0B46}" type="slidenum">
              <a:rPr altLang="en-US" lang="en-US"/>
              <a:t>23</a:t>
            </a:fld>
            <a:endParaRPr altLang="en-US" lang="en-US"/>
          </a:p>
        </p:txBody>
      </p:sp>
      <p:sp>
        <p:nvSpPr>
          <p:cNvPr id="1048868" name="Rectangle 2"/>
          <p:cNvSpPr>
            <a:spLocks noChangeAspect="1" noRot="1" noGrp="1" noChangeArrowheads="1" noTextEdit="1"/>
          </p:cNvSpPr>
          <p:nvPr>
            <p:ph type="sldImg"/>
          </p:nvPr>
        </p:nvSpPr>
        <p:spPr/>
      </p:sp>
      <p:sp>
        <p:nvSpPr>
          <p:cNvPr id="104886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p>
            <a:pPr eaLnBrk="1" hangingPunct="1"/>
            <a:endParaRPr altLang="en-US"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indent="-285750" marL="742950">
              <a:defRPr sz="1200">
                <a:solidFill>
                  <a:schemeClr val="tx1"/>
                </a:solidFill>
                <a:latin typeface="Arial" charset="0"/>
              </a:defRPr>
            </a:lvl2pPr>
            <a:lvl3pPr indent="-228600" marL="1143000">
              <a:defRPr sz="1200">
                <a:solidFill>
                  <a:schemeClr val="tx1"/>
                </a:solidFill>
                <a:latin typeface="Arial" charset="0"/>
              </a:defRPr>
            </a:lvl3pPr>
            <a:lvl4pPr indent="-228600" marL="1600200">
              <a:defRPr sz="1200">
                <a:solidFill>
                  <a:schemeClr val="tx1"/>
                </a:solidFill>
                <a:latin typeface="Arial" charset="0"/>
              </a:defRPr>
            </a:lvl4pPr>
            <a:lvl5pPr indent="-228600" marL="2057400">
              <a:defRPr sz="12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1991D0C2-5774-49FE-B7A4-E25E936DC471}" type="slidenum">
              <a:rPr altLang="en-US" lang="en-US"/>
              <a:t>24</a:t>
            </a:fld>
            <a:endParaRPr altLang="en-US" lang="en-US"/>
          </a:p>
        </p:txBody>
      </p:sp>
      <p:sp>
        <p:nvSpPr>
          <p:cNvPr id="1048872" name="Rectangle 2"/>
          <p:cNvSpPr>
            <a:spLocks noChangeAspect="1" noRot="1" noGrp="1" noChangeArrowheads="1" noTextEdit="1"/>
          </p:cNvSpPr>
          <p:nvPr>
            <p:ph type="sldImg"/>
          </p:nvPr>
        </p:nvSpPr>
        <p:spPr/>
      </p:sp>
      <p:sp>
        <p:nvSpPr>
          <p:cNvPr id="104887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p>
            <a:pPr eaLnBrk="1" hangingPunct="1"/>
            <a:endParaRPr altLang="en-US"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indent="-285750" marL="742950">
              <a:defRPr sz="1200">
                <a:solidFill>
                  <a:schemeClr val="tx1"/>
                </a:solidFill>
                <a:latin typeface="Arial" charset="0"/>
              </a:defRPr>
            </a:lvl2pPr>
            <a:lvl3pPr indent="-228600" marL="1143000">
              <a:defRPr sz="1200">
                <a:solidFill>
                  <a:schemeClr val="tx1"/>
                </a:solidFill>
                <a:latin typeface="Arial" charset="0"/>
              </a:defRPr>
            </a:lvl3pPr>
            <a:lvl4pPr indent="-228600" marL="1600200">
              <a:defRPr sz="1200">
                <a:solidFill>
                  <a:schemeClr val="tx1"/>
                </a:solidFill>
                <a:latin typeface="Arial" charset="0"/>
              </a:defRPr>
            </a:lvl4pPr>
            <a:lvl5pPr indent="-228600" marL="2057400">
              <a:defRPr sz="12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44AEEA09-C0C8-4D62-BCCD-5D64A83A3B9D}" type="slidenum">
              <a:rPr altLang="en-US" lang="en-US"/>
              <a:t>25</a:t>
            </a:fld>
            <a:endParaRPr altLang="en-US" lang="en-US"/>
          </a:p>
        </p:txBody>
      </p:sp>
      <p:sp>
        <p:nvSpPr>
          <p:cNvPr id="1048876" name="Rectangle 2"/>
          <p:cNvSpPr>
            <a:spLocks noChangeAspect="1" noRot="1" noGrp="1" noChangeArrowheads="1" noTextEdit="1"/>
          </p:cNvSpPr>
          <p:nvPr>
            <p:ph type="sldImg"/>
          </p:nvPr>
        </p:nvSpPr>
        <p:spPr/>
      </p:sp>
      <p:sp>
        <p:nvSpPr>
          <p:cNvPr id="104887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p>
            <a:pPr eaLnBrk="1" hangingPunct="1"/>
            <a:endParaRPr altLang="en-US"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indent="-285750" marL="742950">
              <a:defRPr sz="1200">
                <a:solidFill>
                  <a:schemeClr val="tx1"/>
                </a:solidFill>
                <a:latin typeface="Arial" charset="0"/>
              </a:defRPr>
            </a:lvl2pPr>
            <a:lvl3pPr indent="-228600" marL="1143000">
              <a:defRPr sz="1200">
                <a:solidFill>
                  <a:schemeClr val="tx1"/>
                </a:solidFill>
                <a:latin typeface="Arial" charset="0"/>
              </a:defRPr>
            </a:lvl3pPr>
            <a:lvl4pPr indent="-228600" marL="1600200">
              <a:defRPr sz="1200">
                <a:solidFill>
                  <a:schemeClr val="tx1"/>
                </a:solidFill>
                <a:latin typeface="Arial" charset="0"/>
              </a:defRPr>
            </a:lvl4pPr>
            <a:lvl5pPr indent="-228600" marL="2057400">
              <a:defRPr sz="12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3F294B8-CEEF-4CF1-B82E-C4E3713C6285}" type="slidenum">
              <a:rPr altLang="en-US" lang="en-US"/>
              <a:t>26</a:t>
            </a:fld>
            <a:endParaRPr altLang="en-US" lang="en-US"/>
          </a:p>
        </p:txBody>
      </p:sp>
      <p:sp>
        <p:nvSpPr>
          <p:cNvPr id="1048881" name="Rectangle 2"/>
          <p:cNvSpPr>
            <a:spLocks noChangeAspect="1" noRot="1" noGrp="1" noChangeArrowheads="1" noTextEdit="1"/>
          </p:cNvSpPr>
          <p:nvPr>
            <p:ph type="sldImg"/>
          </p:nvPr>
        </p:nvSpPr>
        <p:spPr/>
      </p:sp>
      <p:sp>
        <p:nvSpPr>
          <p:cNvPr id="104888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p>
            <a:pPr eaLnBrk="1" hangingPunct="1"/>
            <a:endParaRPr altLang="en-US"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indent="-285750" marL="742950">
              <a:defRPr sz="1200">
                <a:solidFill>
                  <a:schemeClr val="tx1"/>
                </a:solidFill>
                <a:latin typeface="Arial" charset="0"/>
              </a:defRPr>
            </a:lvl2pPr>
            <a:lvl3pPr indent="-228600" marL="1143000">
              <a:defRPr sz="1200">
                <a:solidFill>
                  <a:schemeClr val="tx1"/>
                </a:solidFill>
                <a:latin typeface="Arial" charset="0"/>
              </a:defRPr>
            </a:lvl3pPr>
            <a:lvl4pPr indent="-228600" marL="1600200">
              <a:defRPr sz="1200">
                <a:solidFill>
                  <a:schemeClr val="tx1"/>
                </a:solidFill>
                <a:latin typeface="Arial" charset="0"/>
              </a:defRPr>
            </a:lvl4pPr>
            <a:lvl5pPr indent="-228600" marL="2057400">
              <a:defRPr sz="12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77646E5-0835-4515-946A-17AABE56BBB4}" type="slidenum">
              <a:rPr altLang="en-US" lang="en-US"/>
              <a:t>27</a:t>
            </a:fld>
            <a:endParaRPr altLang="en-US" lang="en-US"/>
          </a:p>
        </p:txBody>
      </p:sp>
      <p:sp>
        <p:nvSpPr>
          <p:cNvPr id="1048889" name="Rectangle 2"/>
          <p:cNvSpPr>
            <a:spLocks noChangeAspect="1" noRot="1" noGrp="1" noChangeArrowheads="1" noTextEdit="1"/>
          </p:cNvSpPr>
          <p:nvPr>
            <p:ph type="sldImg"/>
          </p:nvPr>
        </p:nvSpPr>
        <p:spPr/>
      </p:sp>
      <p:sp>
        <p:nvSpPr>
          <p:cNvPr id="104889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p>
            <a:pPr eaLnBrk="1" hangingPunct="1"/>
            <a:endParaRPr altLang="en-US" lang="en-CA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indent="-285750" marL="742950">
              <a:defRPr sz="1200">
                <a:solidFill>
                  <a:schemeClr val="tx1"/>
                </a:solidFill>
                <a:latin typeface="Arial" charset="0"/>
              </a:defRPr>
            </a:lvl2pPr>
            <a:lvl3pPr indent="-228600" marL="1143000">
              <a:defRPr sz="1200">
                <a:solidFill>
                  <a:schemeClr val="tx1"/>
                </a:solidFill>
                <a:latin typeface="Arial" charset="0"/>
              </a:defRPr>
            </a:lvl3pPr>
            <a:lvl4pPr indent="-228600" marL="1600200">
              <a:defRPr sz="1200">
                <a:solidFill>
                  <a:schemeClr val="tx1"/>
                </a:solidFill>
                <a:latin typeface="Arial" charset="0"/>
              </a:defRPr>
            </a:lvl4pPr>
            <a:lvl5pPr indent="-228600" marL="2057400">
              <a:defRPr sz="12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F833215E-3198-4393-BC60-06233B6366EE}" type="slidenum">
              <a:rPr altLang="en-US" lang="en-US"/>
              <a:t>28</a:t>
            </a:fld>
            <a:endParaRPr altLang="en-US" lang="en-US"/>
          </a:p>
        </p:txBody>
      </p:sp>
      <p:sp>
        <p:nvSpPr>
          <p:cNvPr id="1048893" name="Rectangle 2"/>
          <p:cNvSpPr>
            <a:spLocks noChangeAspect="1" noRot="1" noGrp="1" noChangeArrowheads="1" noTextEdit="1"/>
          </p:cNvSpPr>
          <p:nvPr>
            <p:ph type="sldImg"/>
          </p:nvPr>
        </p:nvSpPr>
        <p:spPr/>
      </p:sp>
      <p:sp>
        <p:nvSpPr>
          <p:cNvPr id="104889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p>
            <a:pPr eaLnBrk="1" hangingPunct="1"/>
            <a:endParaRPr altLang="en-US"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indent="-285750" marL="742950">
              <a:defRPr sz="1200">
                <a:solidFill>
                  <a:schemeClr val="tx1"/>
                </a:solidFill>
                <a:latin typeface="Arial" charset="0"/>
              </a:defRPr>
            </a:lvl2pPr>
            <a:lvl3pPr indent="-228600" marL="1143000">
              <a:defRPr sz="1200">
                <a:solidFill>
                  <a:schemeClr val="tx1"/>
                </a:solidFill>
                <a:latin typeface="Arial" charset="0"/>
              </a:defRPr>
            </a:lvl3pPr>
            <a:lvl4pPr indent="-228600" marL="1600200">
              <a:defRPr sz="1200">
                <a:solidFill>
                  <a:schemeClr val="tx1"/>
                </a:solidFill>
                <a:latin typeface="Arial" charset="0"/>
              </a:defRPr>
            </a:lvl4pPr>
            <a:lvl5pPr indent="-228600" marL="2057400">
              <a:defRPr sz="12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4339898-AB35-48F0-B1F7-2153D2484327}" type="slidenum">
              <a:rPr altLang="en-US" lang="en-US"/>
              <a:t>29</a:t>
            </a:fld>
            <a:endParaRPr altLang="en-US" lang="en-US"/>
          </a:p>
        </p:txBody>
      </p:sp>
      <p:sp>
        <p:nvSpPr>
          <p:cNvPr id="1048898" name="Rectangle 2"/>
          <p:cNvSpPr>
            <a:spLocks noChangeAspect="1" noRot="1" noGrp="1" noChangeArrowheads="1" noTextEdit="1"/>
          </p:cNvSpPr>
          <p:nvPr>
            <p:ph type="sldImg"/>
          </p:nvPr>
        </p:nvSpPr>
        <p:spPr/>
      </p:sp>
      <p:sp>
        <p:nvSpPr>
          <p:cNvPr id="10488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p>
            <a:pPr eaLnBrk="1" hangingPunct="1"/>
            <a:endParaRPr altLang="en-US"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indent="-285750" marL="742950">
              <a:defRPr sz="1200">
                <a:solidFill>
                  <a:schemeClr val="tx1"/>
                </a:solidFill>
                <a:latin typeface="Arial" charset="0"/>
              </a:defRPr>
            </a:lvl2pPr>
            <a:lvl3pPr indent="-228600" marL="1143000">
              <a:defRPr sz="1200">
                <a:solidFill>
                  <a:schemeClr val="tx1"/>
                </a:solidFill>
                <a:latin typeface="Arial" charset="0"/>
              </a:defRPr>
            </a:lvl3pPr>
            <a:lvl4pPr indent="-228600" marL="1600200">
              <a:defRPr sz="1200">
                <a:solidFill>
                  <a:schemeClr val="tx1"/>
                </a:solidFill>
                <a:latin typeface="Arial" charset="0"/>
              </a:defRPr>
            </a:lvl4pPr>
            <a:lvl5pPr indent="-228600" marL="2057400">
              <a:defRPr sz="12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26EFC42-F3E9-4779-A708-399331A26AC5}" type="slidenum">
              <a:rPr altLang="en-US" lang="en-US"/>
              <a:t>30</a:t>
            </a:fld>
            <a:endParaRPr altLang="en-US" lang="en-US"/>
          </a:p>
        </p:txBody>
      </p:sp>
      <p:sp>
        <p:nvSpPr>
          <p:cNvPr id="1048903" name="Rectangle 2"/>
          <p:cNvSpPr>
            <a:spLocks noChangeAspect="1" noRot="1" noGrp="1" noChangeArrowheads="1" noTextEdit="1"/>
          </p:cNvSpPr>
          <p:nvPr>
            <p:ph type="sldImg"/>
          </p:nvPr>
        </p:nvSpPr>
        <p:spPr/>
      </p:sp>
      <p:sp>
        <p:nvSpPr>
          <p:cNvPr id="10489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p>
            <a:pPr eaLnBrk="1" hangingPunct="1"/>
            <a:endParaRPr altLang="en-US"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indent="-285750" marL="742950">
              <a:defRPr sz="1200">
                <a:solidFill>
                  <a:schemeClr val="tx1"/>
                </a:solidFill>
                <a:latin typeface="Arial" charset="0"/>
              </a:defRPr>
            </a:lvl2pPr>
            <a:lvl3pPr indent="-228600" marL="1143000">
              <a:defRPr sz="1200">
                <a:solidFill>
                  <a:schemeClr val="tx1"/>
                </a:solidFill>
                <a:latin typeface="Arial" charset="0"/>
              </a:defRPr>
            </a:lvl3pPr>
            <a:lvl4pPr indent="-228600" marL="1600200">
              <a:defRPr sz="1200">
                <a:solidFill>
                  <a:schemeClr val="tx1"/>
                </a:solidFill>
                <a:latin typeface="Arial" charset="0"/>
              </a:defRPr>
            </a:lvl4pPr>
            <a:lvl5pPr indent="-228600" marL="2057400">
              <a:defRPr sz="12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69ED2E7-C3C7-4EAD-9119-3006EC3F0B06}" type="slidenum">
              <a:rPr altLang="en-US" lang="en-US"/>
              <a:t>4</a:t>
            </a:fld>
            <a:endParaRPr altLang="en-US" lang="en-US"/>
          </a:p>
        </p:txBody>
      </p:sp>
      <p:sp>
        <p:nvSpPr>
          <p:cNvPr id="1048647" name="Rectangle 2"/>
          <p:cNvSpPr>
            <a:spLocks noChangeAspect="1" noRot="1" noGrp="1" noChangeArrowheads="1" noTextEdit="1"/>
          </p:cNvSpPr>
          <p:nvPr>
            <p:ph type="sldImg"/>
          </p:nvPr>
        </p:nvSpPr>
        <p:spPr/>
      </p:sp>
      <p:sp>
        <p:nvSpPr>
          <p:cNvPr id="10486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p>
            <a:pPr eaLnBrk="1" hangingPunct="1"/>
            <a:endParaRPr altLang="en-US" lang="en-CA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indent="-285750" marL="742950">
              <a:defRPr sz="1200">
                <a:solidFill>
                  <a:schemeClr val="tx1"/>
                </a:solidFill>
                <a:latin typeface="Arial" charset="0"/>
              </a:defRPr>
            </a:lvl2pPr>
            <a:lvl3pPr indent="-228600" marL="1143000">
              <a:defRPr sz="1200">
                <a:solidFill>
                  <a:schemeClr val="tx1"/>
                </a:solidFill>
                <a:latin typeface="Arial" charset="0"/>
              </a:defRPr>
            </a:lvl3pPr>
            <a:lvl4pPr indent="-228600" marL="1600200">
              <a:defRPr sz="1200">
                <a:solidFill>
                  <a:schemeClr val="tx1"/>
                </a:solidFill>
                <a:latin typeface="Arial" charset="0"/>
              </a:defRPr>
            </a:lvl4pPr>
            <a:lvl5pPr indent="-228600" marL="2057400">
              <a:defRPr sz="12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682BFF3-0977-451E-A44A-2BD5D4BB40E1}" type="slidenum">
              <a:rPr altLang="en-US" lang="en-US"/>
              <a:t>31</a:t>
            </a:fld>
            <a:endParaRPr altLang="en-US" lang="en-US"/>
          </a:p>
        </p:txBody>
      </p:sp>
      <p:sp>
        <p:nvSpPr>
          <p:cNvPr id="1048914" name="Rectangle 2"/>
          <p:cNvSpPr>
            <a:spLocks noChangeAspect="1" noRot="1" noGrp="1" noChangeArrowheads="1" noTextEdit="1"/>
          </p:cNvSpPr>
          <p:nvPr>
            <p:ph type="sldImg"/>
          </p:nvPr>
        </p:nvSpPr>
        <p:spPr/>
      </p:sp>
      <p:sp>
        <p:nvSpPr>
          <p:cNvPr id="10489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p>
            <a:pPr eaLnBrk="1" hangingPunct="1"/>
            <a:endParaRPr altLang="en-US"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indent="-285750" marL="742950">
              <a:defRPr sz="1200">
                <a:solidFill>
                  <a:schemeClr val="tx1"/>
                </a:solidFill>
                <a:latin typeface="Arial" charset="0"/>
              </a:defRPr>
            </a:lvl2pPr>
            <a:lvl3pPr indent="-228600" marL="1143000">
              <a:defRPr sz="1200">
                <a:solidFill>
                  <a:schemeClr val="tx1"/>
                </a:solidFill>
                <a:latin typeface="Arial" charset="0"/>
              </a:defRPr>
            </a:lvl3pPr>
            <a:lvl4pPr indent="-228600" marL="1600200">
              <a:defRPr sz="1200">
                <a:solidFill>
                  <a:schemeClr val="tx1"/>
                </a:solidFill>
                <a:latin typeface="Arial" charset="0"/>
              </a:defRPr>
            </a:lvl4pPr>
            <a:lvl5pPr indent="-228600" marL="2057400">
              <a:defRPr sz="12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147C4B1D-2E08-4E94-ABA9-8E46F825E2FC}" type="slidenum">
              <a:rPr altLang="en-US" lang="en-US"/>
              <a:t>32</a:t>
            </a:fld>
            <a:endParaRPr altLang="en-US" lang="en-US"/>
          </a:p>
        </p:txBody>
      </p:sp>
      <p:sp>
        <p:nvSpPr>
          <p:cNvPr id="1048919" name="Rectangle 2"/>
          <p:cNvSpPr>
            <a:spLocks noChangeAspect="1" noRot="1" noGrp="1" noChangeArrowheads="1" noTextEdit="1"/>
          </p:cNvSpPr>
          <p:nvPr>
            <p:ph type="sldImg"/>
          </p:nvPr>
        </p:nvSpPr>
        <p:spPr/>
      </p:sp>
      <p:sp>
        <p:nvSpPr>
          <p:cNvPr id="10489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p>
            <a:pPr eaLnBrk="1" hangingPunct="1"/>
            <a:endParaRPr altLang="en-US"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indent="-285750" marL="742950">
              <a:defRPr sz="1200">
                <a:solidFill>
                  <a:schemeClr val="tx1"/>
                </a:solidFill>
                <a:latin typeface="Arial" charset="0"/>
              </a:defRPr>
            </a:lvl2pPr>
            <a:lvl3pPr indent="-228600" marL="1143000">
              <a:defRPr sz="1200">
                <a:solidFill>
                  <a:schemeClr val="tx1"/>
                </a:solidFill>
                <a:latin typeface="Arial" charset="0"/>
              </a:defRPr>
            </a:lvl3pPr>
            <a:lvl4pPr indent="-228600" marL="1600200">
              <a:defRPr sz="1200">
                <a:solidFill>
                  <a:schemeClr val="tx1"/>
                </a:solidFill>
                <a:latin typeface="Arial" charset="0"/>
              </a:defRPr>
            </a:lvl4pPr>
            <a:lvl5pPr indent="-228600" marL="2057400">
              <a:defRPr sz="12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63DF7BA-26DE-4DA4-8CAC-AD429FDACB80}" type="slidenum">
              <a:rPr altLang="en-US" lang="en-US"/>
              <a:t>33</a:t>
            </a:fld>
            <a:endParaRPr altLang="en-US" lang="en-US"/>
          </a:p>
        </p:txBody>
      </p:sp>
      <p:sp>
        <p:nvSpPr>
          <p:cNvPr id="1048924" name="Rectangle 2"/>
          <p:cNvSpPr>
            <a:spLocks noChangeAspect="1" noRot="1" noGrp="1" noChangeArrowheads="1" noTextEdit="1"/>
          </p:cNvSpPr>
          <p:nvPr>
            <p:ph type="sldImg"/>
          </p:nvPr>
        </p:nvSpPr>
        <p:spPr/>
      </p:sp>
      <p:sp>
        <p:nvSpPr>
          <p:cNvPr id="104892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p>
            <a:pPr eaLnBrk="1" hangingPunct="1"/>
            <a:endParaRPr altLang="en-US"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indent="-285750" marL="742950">
              <a:defRPr sz="1200">
                <a:solidFill>
                  <a:schemeClr val="tx1"/>
                </a:solidFill>
                <a:latin typeface="Arial" charset="0"/>
              </a:defRPr>
            </a:lvl2pPr>
            <a:lvl3pPr indent="-228600" marL="1143000">
              <a:defRPr sz="1200">
                <a:solidFill>
                  <a:schemeClr val="tx1"/>
                </a:solidFill>
                <a:latin typeface="Arial" charset="0"/>
              </a:defRPr>
            </a:lvl3pPr>
            <a:lvl4pPr indent="-228600" marL="1600200">
              <a:defRPr sz="1200">
                <a:solidFill>
                  <a:schemeClr val="tx1"/>
                </a:solidFill>
                <a:latin typeface="Arial" charset="0"/>
              </a:defRPr>
            </a:lvl4pPr>
            <a:lvl5pPr indent="-228600" marL="2057400">
              <a:defRPr sz="12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C67F5E5-72BE-4BEF-866D-23C40CCA71DD}" type="slidenum">
              <a:rPr altLang="en-US" lang="en-US"/>
              <a:t>34</a:t>
            </a:fld>
            <a:endParaRPr altLang="en-US" lang="en-US"/>
          </a:p>
        </p:txBody>
      </p:sp>
      <p:sp>
        <p:nvSpPr>
          <p:cNvPr id="1048928" name="Rectangle 2"/>
          <p:cNvSpPr>
            <a:spLocks noChangeAspect="1" noRot="1" noGrp="1" noChangeArrowheads="1" noTextEdit="1"/>
          </p:cNvSpPr>
          <p:nvPr>
            <p:ph type="sldImg"/>
          </p:nvPr>
        </p:nvSpPr>
        <p:spPr/>
      </p:sp>
      <p:sp>
        <p:nvSpPr>
          <p:cNvPr id="104892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p>
            <a:pPr eaLnBrk="1" hangingPunct="1"/>
            <a:endParaRPr altLang="en-US"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indent="-285750" marL="742950">
              <a:defRPr sz="1200">
                <a:solidFill>
                  <a:schemeClr val="tx1"/>
                </a:solidFill>
                <a:latin typeface="Arial" charset="0"/>
              </a:defRPr>
            </a:lvl2pPr>
            <a:lvl3pPr indent="-228600" marL="1143000">
              <a:defRPr sz="1200">
                <a:solidFill>
                  <a:schemeClr val="tx1"/>
                </a:solidFill>
                <a:latin typeface="Arial" charset="0"/>
              </a:defRPr>
            </a:lvl3pPr>
            <a:lvl4pPr indent="-228600" marL="1600200">
              <a:defRPr sz="1200">
                <a:solidFill>
                  <a:schemeClr val="tx1"/>
                </a:solidFill>
                <a:latin typeface="Arial" charset="0"/>
              </a:defRPr>
            </a:lvl4pPr>
            <a:lvl5pPr indent="-228600" marL="2057400">
              <a:defRPr sz="12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BE5A64CA-4B54-4D4A-9808-ECF09525A9FB}" type="slidenum">
              <a:rPr altLang="en-US" lang="en-US"/>
              <a:t>35</a:t>
            </a:fld>
            <a:endParaRPr altLang="en-US" lang="en-US"/>
          </a:p>
        </p:txBody>
      </p:sp>
      <p:sp>
        <p:nvSpPr>
          <p:cNvPr id="1048933" name="Rectangle 2"/>
          <p:cNvSpPr>
            <a:spLocks noChangeAspect="1" noRot="1" noGrp="1" noChangeArrowheads="1" noTextEdit="1"/>
          </p:cNvSpPr>
          <p:nvPr>
            <p:ph type="sldImg"/>
          </p:nvPr>
        </p:nvSpPr>
        <p:spPr/>
      </p:sp>
      <p:sp>
        <p:nvSpPr>
          <p:cNvPr id="104893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p>
            <a:pPr eaLnBrk="1" hangingPunct="1"/>
            <a:endParaRPr altLang="en-US"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indent="-285750" marL="742950">
              <a:defRPr sz="1200">
                <a:solidFill>
                  <a:schemeClr val="tx1"/>
                </a:solidFill>
                <a:latin typeface="Arial" charset="0"/>
              </a:defRPr>
            </a:lvl2pPr>
            <a:lvl3pPr indent="-228600" marL="1143000">
              <a:defRPr sz="1200">
                <a:solidFill>
                  <a:schemeClr val="tx1"/>
                </a:solidFill>
                <a:latin typeface="Arial" charset="0"/>
              </a:defRPr>
            </a:lvl3pPr>
            <a:lvl4pPr indent="-228600" marL="1600200">
              <a:defRPr sz="1200">
                <a:solidFill>
                  <a:schemeClr val="tx1"/>
                </a:solidFill>
                <a:latin typeface="Arial" charset="0"/>
              </a:defRPr>
            </a:lvl4pPr>
            <a:lvl5pPr indent="-228600" marL="2057400">
              <a:defRPr sz="12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B714B4B6-6E76-4A7C-ACC5-0B3BF4A937A1}" type="slidenum">
              <a:rPr altLang="en-US" lang="en-US"/>
              <a:t>36</a:t>
            </a:fld>
            <a:endParaRPr altLang="en-US" lang="en-US"/>
          </a:p>
        </p:txBody>
      </p:sp>
      <p:sp>
        <p:nvSpPr>
          <p:cNvPr id="1048939" name="Rectangle 2"/>
          <p:cNvSpPr>
            <a:spLocks noChangeAspect="1" noRot="1" noGrp="1" noChangeArrowheads="1" noTextEdit="1"/>
          </p:cNvSpPr>
          <p:nvPr>
            <p:ph type="sldImg"/>
          </p:nvPr>
        </p:nvSpPr>
        <p:spPr/>
      </p:sp>
      <p:sp>
        <p:nvSpPr>
          <p:cNvPr id="1048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p>
            <a:pPr eaLnBrk="1" hangingPunct="1"/>
            <a:endParaRPr altLang="en-US"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indent="-285750" marL="742950">
              <a:defRPr sz="1200">
                <a:solidFill>
                  <a:schemeClr val="tx1"/>
                </a:solidFill>
                <a:latin typeface="Arial" charset="0"/>
              </a:defRPr>
            </a:lvl2pPr>
            <a:lvl3pPr indent="-228600" marL="1143000">
              <a:defRPr sz="1200">
                <a:solidFill>
                  <a:schemeClr val="tx1"/>
                </a:solidFill>
                <a:latin typeface="Arial" charset="0"/>
              </a:defRPr>
            </a:lvl3pPr>
            <a:lvl4pPr indent="-228600" marL="1600200">
              <a:defRPr sz="1200">
                <a:solidFill>
                  <a:schemeClr val="tx1"/>
                </a:solidFill>
                <a:latin typeface="Arial" charset="0"/>
              </a:defRPr>
            </a:lvl4pPr>
            <a:lvl5pPr indent="-228600" marL="2057400">
              <a:defRPr sz="12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0104613-AA62-4CF2-ACA9-6634EA6CBD65}" type="slidenum">
              <a:rPr altLang="en-US" lang="en-US"/>
              <a:t>37</a:t>
            </a:fld>
            <a:endParaRPr altLang="en-US" lang="en-US"/>
          </a:p>
        </p:txBody>
      </p:sp>
      <p:sp>
        <p:nvSpPr>
          <p:cNvPr id="1048951" name="Rectangle 2"/>
          <p:cNvSpPr>
            <a:spLocks noChangeAspect="1" noRot="1" noGrp="1" noChangeArrowheads="1" noTextEdit="1"/>
          </p:cNvSpPr>
          <p:nvPr>
            <p:ph type="sldImg"/>
          </p:nvPr>
        </p:nvSpPr>
        <p:spPr/>
      </p:sp>
      <p:sp>
        <p:nvSpPr>
          <p:cNvPr id="10489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p>
            <a:pPr eaLnBrk="1" hangingPunct="1"/>
            <a:endParaRPr altLang="en-US"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indent="-285750" marL="742950">
              <a:defRPr sz="1200">
                <a:solidFill>
                  <a:schemeClr val="tx1"/>
                </a:solidFill>
                <a:latin typeface="Arial" charset="0"/>
              </a:defRPr>
            </a:lvl2pPr>
            <a:lvl3pPr indent="-228600" marL="1143000">
              <a:defRPr sz="1200">
                <a:solidFill>
                  <a:schemeClr val="tx1"/>
                </a:solidFill>
                <a:latin typeface="Arial" charset="0"/>
              </a:defRPr>
            </a:lvl3pPr>
            <a:lvl4pPr indent="-228600" marL="1600200">
              <a:defRPr sz="1200">
                <a:solidFill>
                  <a:schemeClr val="tx1"/>
                </a:solidFill>
                <a:latin typeface="Arial" charset="0"/>
              </a:defRPr>
            </a:lvl4pPr>
            <a:lvl5pPr indent="-228600" marL="2057400">
              <a:defRPr sz="12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22AAEBC5-D670-4BEB-803F-12F20D06A977}" type="slidenum">
              <a:rPr altLang="en-US" lang="en-US"/>
              <a:t>38</a:t>
            </a:fld>
            <a:endParaRPr altLang="en-US" lang="en-US"/>
          </a:p>
        </p:txBody>
      </p:sp>
      <p:sp>
        <p:nvSpPr>
          <p:cNvPr id="1048963" name="Rectangle 2"/>
          <p:cNvSpPr>
            <a:spLocks noChangeAspect="1" noRot="1" noGrp="1" noChangeArrowheads="1" noTextEdit="1"/>
          </p:cNvSpPr>
          <p:nvPr>
            <p:ph type="sldImg"/>
          </p:nvPr>
        </p:nvSpPr>
        <p:spPr/>
      </p:sp>
      <p:sp>
        <p:nvSpPr>
          <p:cNvPr id="1048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p>
            <a:pPr eaLnBrk="1" hangingPunct="1"/>
            <a:endParaRPr altLang="en-US"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indent="-285750" marL="742950">
              <a:defRPr sz="1200">
                <a:solidFill>
                  <a:schemeClr val="tx1"/>
                </a:solidFill>
                <a:latin typeface="Arial" charset="0"/>
              </a:defRPr>
            </a:lvl2pPr>
            <a:lvl3pPr indent="-228600" marL="1143000">
              <a:defRPr sz="1200">
                <a:solidFill>
                  <a:schemeClr val="tx1"/>
                </a:solidFill>
                <a:latin typeface="Arial" charset="0"/>
              </a:defRPr>
            </a:lvl3pPr>
            <a:lvl4pPr indent="-228600" marL="1600200">
              <a:defRPr sz="1200">
                <a:solidFill>
                  <a:schemeClr val="tx1"/>
                </a:solidFill>
                <a:latin typeface="Arial" charset="0"/>
              </a:defRPr>
            </a:lvl4pPr>
            <a:lvl5pPr indent="-228600" marL="2057400">
              <a:defRPr sz="12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E8BA7E0-4B81-42EC-827B-BA2CDF2380F0}" type="slidenum">
              <a:rPr altLang="en-US" lang="en-US"/>
              <a:t>39</a:t>
            </a:fld>
            <a:endParaRPr altLang="en-US" lang="en-US"/>
          </a:p>
        </p:txBody>
      </p:sp>
      <p:sp>
        <p:nvSpPr>
          <p:cNvPr id="1048969" name="Rectangle 2"/>
          <p:cNvSpPr>
            <a:spLocks noChangeAspect="1" noRot="1" noGrp="1" noChangeArrowheads="1" noTextEdit="1"/>
          </p:cNvSpPr>
          <p:nvPr>
            <p:ph type="sldImg"/>
          </p:nvPr>
        </p:nvSpPr>
        <p:spPr/>
      </p:sp>
      <p:sp>
        <p:nvSpPr>
          <p:cNvPr id="104897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p>
            <a:pPr eaLnBrk="1" hangingPunct="1"/>
            <a:endParaRPr altLang="en-US"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indent="-285750" marL="742950">
              <a:defRPr sz="1200">
                <a:solidFill>
                  <a:schemeClr val="tx1"/>
                </a:solidFill>
                <a:latin typeface="Arial" charset="0"/>
              </a:defRPr>
            </a:lvl2pPr>
            <a:lvl3pPr indent="-228600" marL="1143000">
              <a:defRPr sz="1200">
                <a:solidFill>
                  <a:schemeClr val="tx1"/>
                </a:solidFill>
                <a:latin typeface="Arial" charset="0"/>
              </a:defRPr>
            </a:lvl3pPr>
            <a:lvl4pPr indent="-228600" marL="1600200">
              <a:defRPr sz="1200">
                <a:solidFill>
                  <a:schemeClr val="tx1"/>
                </a:solidFill>
                <a:latin typeface="Arial" charset="0"/>
              </a:defRPr>
            </a:lvl4pPr>
            <a:lvl5pPr indent="-228600" marL="2057400">
              <a:defRPr sz="12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C3C1867-5AEF-4610-9095-85DD5D6F28AE}" type="slidenum">
              <a:rPr altLang="en-US" lang="en-US"/>
              <a:t>40</a:t>
            </a:fld>
            <a:endParaRPr altLang="en-US" lang="en-US"/>
          </a:p>
        </p:txBody>
      </p:sp>
      <p:sp>
        <p:nvSpPr>
          <p:cNvPr id="1048973" name="Rectangle 2"/>
          <p:cNvSpPr>
            <a:spLocks noChangeAspect="1" noRot="1" noGrp="1" noChangeArrowheads="1" noTextEdit="1"/>
          </p:cNvSpPr>
          <p:nvPr>
            <p:ph type="sldImg"/>
          </p:nvPr>
        </p:nvSpPr>
        <p:spPr/>
      </p:sp>
      <p:sp>
        <p:nvSpPr>
          <p:cNvPr id="104897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p>
            <a:pPr eaLnBrk="1" hangingPunct="1"/>
            <a:endParaRPr altLang="en-US" lang="en-CA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indent="-285750" marL="742950">
              <a:defRPr sz="1200">
                <a:solidFill>
                  <a:schemeClr val="tx1"/>
                </a:solidFill>
                <a:latin typeface="Arial" charset="0"/>
              </a:defRPr>
            </a:lvl2pPr>
            <a:lvl3pPr indent="-228600" marL="1143000">
              <a:defRPr sz="1200">
                <a:solidFill>
                  <a:schemeClr val="tx1"/>
                </a:solidFill>
                <a:latin typeface="Arial" charset="0"/>
              </a:defRPr>
            </a:lvl3pPr>
            <a:lvl4pPr indent="-228600" marL="1600200">
              <a:defRPr sz="1200">
                <a:solidFill>
                  <a:schemeClr val="tx1"/>
                </a:solidFill>
                <a:latin typeface="Arial" charset="0"/>
              </a:defRPr>
            </a:lvl4pPr>
            <a:lvl5pPr indent="-228600" marL="2057400">
              <a:defRPr sz="12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0CA6103-DA25-4DAA-9AA6-FFC925BFFB6D}" type="slidenum">
              <a:rPr altLang="en-US" lang="en-US"/>
              <a:t>5</a:t>
            </a:fld>
            <a:endParaRPr altLang="en-US" lang="en-US"/>
          </a:p>
        </p:txBody>
      </p:sp>
      <p:sp>
        <p:nvSpPr>
          <p:cNvPr id="1048697" name="Rectangle 2"/>
          <p:cNvSpPr>
            <a:spLocks noChangeAspect="1" noRot="1" noGrp="1" noChangeArrowheads="1" noTextEdit="1"/>
          </p:cNvSpPr>
          <p:nvPr>
            <p:ph type="sldImg"/>
          </p:nvPr>
        </p:nvSpPr>
        <p:spPr/>
      </p:sp>
      <p:sp>
        <p:nvSpPr>
          <p:cNvPr id="104869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p>
            <a:pPr eaLnBrk="1" hangingPunct="1"/>
            <a:endParaRPr altLang="en-US" lang="en-CA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indent="-285750" marL="742950">
              <a:defRPr sz="1200">
                <a:solidFill>
                  <a:schemeClr val="tx1"/>
                </a:solidFill>
                <a:latin typeface="Arial" charset="0"/>
              </a:defRPr>
            </a:lvl2pPr>
            <a:lvl3pPr indent="-228600" marL="1143000">
              <a:defRPr sz="1200">
                <a:solidFill>
                  <a:schemeClr val="tx1"/>
                </a:solidFill>
                <a:latin typeface="Arial" charset="0"/>
              </a:defRPr>
            </a:lvl3pPr>
            <a:lvl4pPr indent="-228600" marL="1600200">
              <a:defRPr sz="1200">
                <a:solidFill>
                  <a:schemeClr val="tx1"/>
                </a:solidFill>
                <a:latin typeface="Arial" charset="0"/>
              </a:defRPr>
            </a:lvl4pPr>
            <a:lvl5pPr indent="-228600" marL="2057400">
              <a:defRPr sz="12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4F9BF03B-4C87-475E-B9A1-D4FF1EC5B8C4}" type="slidenum">
              <a:rPr altLang="en-US" lang="en-US"/>
              <a:t>41</a:t>
            </a:fld>
            <a:endParaRPr altLang="en-US" lang="en-US"/>
          </a:p>
        </p:txBody>
      </p:sp>
      <p:sp>
        <p:nvSpPr>
          <p:cNvPr id="1048981" name="Rectangle 2"/>
          <p:cNvSpPr>
            <a:spLocks noChangeAspect="1" noRot="1" noGrp="1" noChangeArrowheads="1" noTextEdit="1"/>
          </p:cNvSpPr>
          <p:nvPr>
            <p:ph type="sldImg"/>
          </p:nvPr>
        </p:nvSpPr>
        <p:spPr/>
      </p:sp>
      <p:sp>
        <p:nvSpPr>
          <p:cNvPr id="104898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p>
            <a:pPr eaLnBrk="1" hangingPunct="1"/>
            <a:endParaRPr altLang="en-US" lang="en-CA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indent="-285750" marL="742950">
              <a:defRPr sz="1200">
                <a:solidFill>
                  <a:schemeClr val="tx1"/>
                </a:solidFill>
                <a:latin typeface="Arial" charset="0"/>
              </a:defRPr>
            </a:lvl2pPr>
            <a:lvl3pPr indent="-228600" marL="1143000">
              <a:defRPr sz="1200">
                <a:solidFill>
                  <a:schemeClr val="tx1"/>
                </a:solidFill>
                <a:latin typeface="Arial" charset="0"/>
              </a:defRPr>
            </a:lvl3pPr>
            <a:lvl4pPr indent="-228600" marL="1600200">
              <a:defRPr sz="1200">
                <a:solidFill>
                  <a:schemeClr val="tx1"/>
                </a:solidFill>
                <a:latin typeface="Arial" charset="0"/>
              </a:defRPr>
            </a:lvl4pPr>
            <a:lvl5pPr indent="-228600" marL="2057400">
              <a:defRPr sz="12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B52E94A-8DF2-48B2-A651-D4008D3FE7D0}" type="slidenum">
              <a:rPr altLang="en-US" lang="en-US"/>
              <a:t>42</a:t>
            </a:fld>
            <a:endParaRPr altLang="en-US" lang="en-US"/>
          </a:p>
        </p:txBody>
      </p:sp>
      <p:sp>
        <p:nvSpPr>
          <p:cNvPr id="1048986" name="Rectangle 2"/>
          <p:cNvSpPr>
            <a:spLocks noChangeAspect="1" noRot="1" noGrp="1" noChangeArrowheads="1" noTextEdit="1"/>
          </p:cNvSpPr>
          <p:nvPr>
            <p:ph type="sldImg"/>
          </p:nvPr>
        </p:nvSpPr>
        <p:spPr/>
      </p:sp>
      <p:sp>
        <p:nvSpPr>
          <p:cNvPr id="10489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p>
            <a:pPr eaLnBrk="1" hangingPunct="1"/>
            <a:endParaRPr altLang="en-US" lang="en-CA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indent="-285750" marL="742950">
              <a:defRPr sz="1200">
                <a:solidFill>
                  <a:schemeClr val="tx1"/>
                </a:solidFill>
                <a:latin typeface="Arial" charset="0"/>
              </a:defRPr>
            </a:lvl2pPr>
            <a:lvl3pPr indent="-228600" marL="1143000">
              <a:defRPr sz="1200">
                <a:solidFill>
                  <a:schemeClr val="tx1"/>
                </a:solidFill>
                <a:latin typeface="Arial" charset="0"/>
              </a:defRPr>
            </a:lvl3pPr>
            <a:lvl4pPr indent="-228600" marL="1600200">
              <a:defRPr sz="1200">
                <a:solidFill>
                  <a:schemeClr val="tx1"/>
                </a:solidFill>
                <a:latin typeface="Arial" charset="0"/>
              </a:defRPr>
            </a:lvl4pPr>
            <a:lvl5pPr indent="-228600" marL="2057400">
              <a:defRPr sz="12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8BEAD2C-4661-49AF-8783-79C3DC6CD49C}" type="slidenum">
              <a:rPr altLang="en-US" lang="en-US"/>
              <a:t>43</a:t>
            </a:fld>
            <a:endParaRPr altLang="en-US" lang="en-US"/>
          </a:p>
        </p:txBody>
      </p:sp>
      <p:sp>
        <p:nvSpPr>
          <p:cNvPr id="1048990" name="Rectangle 2"/>
          <p:cNvSpPr>
            <a:spLocks noChangeAspect="1" noRot="1" noGrp="1" noChangeArrowheads="1" noTextEdit="1"/>
          </p:cNvSpPr>
          <p:nvPr>
            <p:ph type="sldImg"/>
          </p:nvPr>
        </p:nvSpPr>
        <p:spPr/>
      </p:sp>
      <p:sp>
        <p:nvSpPr>
          <p:cNvPr id="10489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p>
            <a:pPr eaLnBrk="1" hangingPunct="1"/>
            <a:endParaRPr altLang="en-US" lang="en-CA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indent="-285750" marL="742950">
              <a:defRPr sz="1200">
                <a:solidFill>
                  <a:schemeClr val="tx1"/>
                </a:solidFill>
                <a:latin typeface="Arial" charset="0"/>
              </a:defRPr>
            </a:lvl2pPr>
            <a:lvl3pPr indent="-228600" marL="1143000">
              <a:defRPr sz="1200">
                <a:solidFill>
                  <a:schemeClr val="tx1"/>
                </a:solidFill>
                <a:latin typeface="Arial" charset="0"/>
              </a:defRPr>
            </a:lvl3pPr>
            <a:lvl4pPr indent="-228600" marL="1600200">
              <a:defRPr sz="1200">
                <a:solidFill>
                  <a:schemeClr val="tx1"/>
                </a:solidFill>
                <a:latin typeface="Arial" charset="0"/>
              </a:defRPr>
            </a:lvl4pPr>
            <a:lvl5pPr indent="-228600" marL="2057400">
              <a:defRPr sz="12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1B2F7304-AFC2-4E28-B7E2-9E4A3A4FDC1B}" type="slidenum">
              <a:rPr altLang="en-US" lang="en-US"/>
              <a:t>44</a:t>
            </a:fld>
            <a:endParaRPr altLang="en-US" lang="en-US"/>
          </a:p>
        </p:txBody>
      </p:sp>
      <p:sp>
        <p:nvSpPr>
          <p:cNvPr id="1048997" name="Rectangle 2"/>
          <p:cNvSpPr>
            <a:spLocks noChangeAspect="1" noRot="1" noGrp="1" noChangeArrowheads="1" noTextEdit="1"/>
          </p:cNvSpPr>
          <p:nvPr>
            <p:ph type="sldImg"/>
          </p:nvPr>
        </p:nvSpPr>
        <p:spPr/>
      </p:sp>
      <p:sp>
        <p:nvSpPr>
          <p:cNvPr id="104899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p>
            <a:pPr eaLnBrk="1" hangingPunct="1"/>
            <a:endParaRPr altLang="en-US" lang="en-CA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indent="-285750" marL="742950">
              <a:defRPr sz="1200">
                <a:solidFill>
                  <a:schemeClr val="tx1"/>
                </a:solidFill>
                <a:latin typeface="Arial" charset="0"/>
              </a:defRPr>
            </a:lvl2pPr>
            <a:lvl3pPr indent="-228600" marL="1143000">
              <a:defRPr sz="1200">
                <a:solidFill>
                  <a:schemeClr val="tx1"/>
                </a:solidFill>
                <a:latin typeface="Arial" charset="0"/>
              </a:defRPr>
            </a:lvl3pPr>
            <a:lvl4pPr indent="-228600" marL="1600200">
              <a:defRPr sz="1200">
                <a:solidFill>
                  <a:schemeClr val="tx1"/>
                </a:solidFill>
                <a:latin typeface="Arial" charset="0"/>
              </a:defRPr>
            </a:lvl4pPr>
            <a:lvl5pPr indent="-228600" marL="2057400">
              <a:defRPr sz="12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BE6B45F-5490-4601-A159-C48864284C86}" type="slidenum">
              <a:rPr altLang="en-US" lang="en-US"/>
              <a:t>6</a:t>
            </a:fld>
            <a:endParaRPr altLang="en-US" lang="en-US"/>
          </a:p>
        </p:txBody>
      </p:sp>
      <p:sp>
        <p:nvSpPr>
          <p:cNvPr id="1048706" name="Rectangle 2"/>
          <p:cNvSpPr>
            <a:spLocks noChangeAspect="1" noRot="1" noGrp="1" noChangeArrowheads="1" noTextEdit="1"/>
          </p:cNvSpPr>
          <p:nvPr>
            <p:ph type="sldImg"/>
          </p:nvPr>
        </p:nvSpPr>
        <p:spPr/>
      </p:sp>
      <p:sp>
        <p:nvSpPr>
          <p:cNvPr id="1048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p>
            <a:pPr eaLnBrk="1" hangingPunct="1"/>
            <a:endParaRPr altLang="en-US" lang="en-CA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indent="-285750" marL="742950">
              <a:defRPr sz="1200">
                <a:solidFill>
                  <a:schemeClr val="tx1"/>
                </a:solidFill>
                <a:latin typeface="Arial" charset="0"/>
              </a:defRPr>
            </a:lvl2pPr>
            <a:lvl3pPr indent="-228600" marL="1143000">
              <a:defRPr sz="1200">
                <a:solidFill>
                  <a:schemeClr val="tx1"/>
                </a:solidFill>
                <a:latin typeface="Arial" charset="0"/>
              </a:defRPr>
            </a:lvl3pPr>
            <a:lvl4pPr indent="-228600" marL="1600200">
              <a:defRPr sz="1200">
                <a:solidFill>
                  <a:schemeClr val="tx1"/>
                </a:solidFill>
                <a:latin typeface="Arial" charset="0"/>
              </a:defRPr>
            </a:lvl4pPr>
            <a:lvl5pPr indent="-228600" marL="2057400">
              <a:defRPr sz="12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A3C2C4A8-9FB7-4EA6-82CB-7A5B8DC3AF6C}" type="slidenum">
              <a:rPr altLang="en-US" lang="en-US"/>
              <a:t>7</a:t>
            </a:fld>
            <a:endParaRPr altLang="en-US" lang="en-US"/>
          </a:p>
        </p:txBody>
      </p:sp>
      <p:sp>
        <p:nvSpPr>
          <p:cNvPr id="1048721" name="Rectangle 2"/>
          <p:cNvSpPr>
            <a:spLocks noChangeAspect="1" noRot="1" noGrp="1" noChangeArrowheads="1" noTextEdit="1"/>
          </p:cNvSpPr>
          <p:nvPr>
            <p:ph type="sldImg"/>
          </p:nvPr>
        </p:nvSpPr>
        <p:spPr/>
      </p:sp>
      <p:sp>
        <p:nvSpPr>
          <p:cNvPr id="104872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p>
            <a:pPr eaLnBrk="1" hangingPunct="1"/>
            <a:endParaRPr altLang="en-US" lang="en-CA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indent="-285750" marL="742950">
              <a:defRPr sz="1200">
                <a:solidFill>
                  <a:schemeClr val="tx1"/>
                </a:solidFill>
                <a:latin typeface="Arial" charset="0"/>
              </a:defRPr>
            </a:lvl2pPr>
            <a:lvl3pPr indent="-228600" marL="1143000">
              <a:defRPr sz="1200">
                <a:solidFill>
                  <a:schemeClr val="tx1"/>
                </a:solidFill>
                <a:latin typeface="Arial" charset="0"/>
              </a:defRPr>
            </a:lvl3pPr>
            <a:lvl4pPr indent="-228600" marL="1600200">
              <a:defRPr sz="1200">
                <a:solidFill>
                  <a:schemeClr val="tx1"/>
                </a:solidFill>
                <a:latin typeface="Arial" charset="0"/>
              </a:defRPr>
            </a:lvl4pPr>
            <a:lvl5pPr indent="-228600" marL="2057400">
              <a:defRPr sz="12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155B61D-0D0A-44B2-AC4D-C1F5C8CCAB55}" type="slidenum">
              <a:rPr altLang="en-US" lang="en-US"/>
              <a:t>8</a:t>
            </a:fld>
            <a:endParaRPr altLang="en-US" lang="en-US"/>
          </a:p>
        </p:txBody>
      </p:sp>
      <p:sp>
        <p:nvSpPr>
          <p:cNvPr id="1048733" name="Rectangle 2"/>
          <p:cNvSpPr>
            <a:spLocks noChangeAspect="1" noRot="1" noGrp="1" noChangeArrowheads="1" noTextEdit="1"/>
          </p:cNvSpPr>
          <p:nvPr>
            <p:ph type="sldImg"/>
          </p:nvPr>
        </p:nvSpPr>
        <p:spPr/>
      </p:sp>
      <p:sp>
        <p:nvSpPr>
          <p:cNvPr id="104873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p>
            <a:pPr eaLnBrk="1" hangingPunct="1"/>
            <a:endParaRPr altLang="en-US" lang="en-CA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indent="-285750" marL="742950">
              <a:defRPr sz="1200">
                <a:solidFill>
                  <a:schemeClr val="tx1"/>
                </a:solidFill>
                <a:latin typeface="Arial" charset="0"/>
              </a:defRPr>
            </a:lvl2pPr>
            <a:lvl3pPr indent="-228600" marL="1143000">
              <a:defRPr sz="1200">
                <a:solidFill>
                  <a:schemeClr val="tx1"/>
                </a:solidFill>
                <a:latin typeface="Arial" charset="0"/>
              </a:defRPr>
            </a:lvl3pPr>
            <a:lvl4pPr indent="-228600" marL="1600200">
              <a:defRPr sz="1200">
                <a:solidFill>
                  <a:schemeClr val="tx1"/>
                </a:solidFill>
                <a:latin typeface="Arial" charset="0"/>
              </a:defRPr>
            </a:lvl4pPr>
            <a:lvl5pPr indent="-228600" marL="2057400">
              <a:defRPr sz="12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B1FDB8B9-807A-4C4C-AD76-72E5E008254C}" type="slidenum">
              <a:rPr altLang="en-US" lang="en-US"/>
              <a:t>9</a:t>
            </a:fld>
            <a:endParaRPr altLang="en-US" lang="en-US"/>
          </a:p>
        </p:txBody>
      </p:sp>
      <p:sp>
        <p:nvSpPr>
          <p:cNvPr id="1048743" name="Rectangle 2"/>
          <p:cNvSpPr>
            <a:spLocks noChangeAspect="1" noRot="1" noGrp="1" noChangeArrowheads="1" noTextEdit="1"/>
          </p:cNvSpPr>
          <p:nvPr>
            <p:ph type="sldImg"/>
          </p:nvPr>
        </p:nvSpPr>
        <p:spPr/>
      </p:sp>
      <p:sp>
        <p:nvSpPr>
          <p:cNvPr id="10487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p>
            <a:pPr eaLnBrk="1" hangingPunct="1"/>
            <a:endParaRPr altLang="en-US" lang="en-CA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indent="-285750" marL="742950">
              <a:defRPr sz="1200">
                <a:solidFill>
                  <a:schemeClr val="tx1"/>
                </a:solidFill>
                <a:latin typeface="Arial" charset="0"/>
              </a:defRPr>
            </a:lvl2pPr>
            <a:lvl3pPr indent="-228600" marL="1143000">
              <a:defRPr sz="1200">
                <a:solidFill>
                  <a:schemeClr val="tx1"/>
                </a:solidFill>
                <a:latin typeface="Arial" charset="0"/>
              </a:defRPr>
            </a:lvl3pPr>
            <a:lvl4pPr indent="-228600" marL="1600200">
              <a:defRPr sz="1200">
                <a:solidFill>
                  <a:schemeClr val="tx1"/>
                </a:solidFill>
                <a:latin typeface="Arial" charset="0"/>
              </a:defRPr>
            </a:lvl4pPr>
            <a:lvl5pPr indent="-228600" marL="2057400">
              <a:defRPr sz="12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3DE1460-FCBF-43C3-B85C-8176001EEA87}" type="slidenum">
              <a:rPr altLang="en-US" lang="en-US"/>
              <a:t>10</a:t>
            </a:fld>
            <a:endParaRPr altLang="en-US" lang="en-US"/>
          </a:p>
        </p:txBody>
      </p:sp>
      <p:sp>
        <p:nvSpPr>
          <p:cNvPr id="1048751" name="Rectangle 2"/>
          <p:cNvSpPr>
            <a:spLocks noChangeAspect="1" noRot="1" noGrp="1" noChangeArrowheads="1" noTextEdit="1"/>
          </p:cNvSpPr>
          <p:nvPr>
            <p:ph type="sldImg"/>
          </p:nvPr>
        </p:nvSpPr>
        <p:spPr/>
      </p:sp>
      <p:sp>
        <p:nvSpPr>
          <p:cNvPr id="10487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p>
            <a:pPr eaLnBrk="1" hangingPunct="1"/>
            <a:endParaRPr altLang="en-US" lang="en-CA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306286"/>
            <a:ext cx="9144000" cy="1763486"/>
          </a:xfrm>
        </p:spPr>
        <p:txBody>
          <a:bodyPr anchor="b"/>
          <a:lstStyle>
            <a:lvl1pPr algn="ctr">
              <a:defRPr baseline="0" sz="6000"/>
            </a:lvl1pPr>
          </a:lstStyle>
          <a:p>
            <a:r>
              <a:rPr dirty="0" lang="en-US" smtClean="0"/>
              <a:t>Course Title</a:t>
            </a:r>
            <a:endParaRPr dirty="0" lang="en-GB"/>
          </a:p>
        </p:txBody>
      </p:sp>
      <p:sp>
        <p:nvSpPr>
          <p:cNvPr id="104858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210833"/>
            <a:ext cx="9144000" cy="544286"/>
          </a:xfrm>
        </p:spPr>
        <p:txBody>
          <a:bodyPr/>
          <a:lstStyle>
            <a:lvl1pPr algn="ctr" indent="0" marL="0">
              <a:buNone/>
              <a:defRPr sz="18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dirty="0" lang="en-US" smtClean="0"/>
              <a:t>Course Code</a:t>
            </a:r>
            <a:endParaRPr dirty="0" lang="en-GB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0" y="6356349"/>
            <a:ext cx="1001486" cy="365125"/>
          </a:xfrm>
        </p:spPr>
        <p:txBody>
          <a:bodyPr/>
          <a:p>
            <a:fld id="{62F48B6C-6333-41DC-A5AB-690088D55522}" type="datetime1">
              <a:rPr lang="en-GB"/>
              <a:t>14/12/2021</a:t>
            </a:fld>
            <a:endParaRPr dirty="0" lang="en-GB"/>
          </a:p>
        </p:txBody>
      </p:sp>
      <p:sp>
        <p:nvSpPr>
          <p:cNvPr id="104858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38657" y="6356347"/>
            <a:ext cx="729343" cy="365125"/>
          </a:xfrm>
        </p:spPr>
        <p:txBody>
          <a:bodyPr/>
          <a:p>
            <a:fld id="{FF06868C-DBAB-44A5-9584-FB1E388519B3}" type="slidenum">
              <a:rPr lang="en-GB"/>
              <a:t>‹#›</a:t>
            </a:fld>
            <a:endParaRPr lang="en-GB"/>
          </a:p>
        </p:txBody>
      </p:sp>
      <p:sp>
        <p:nvSpPr>
          <p:cNvPr id="104858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523999" y="4445909"/>
            <a:ext cx="9144000" cy="533400"/>
          </a:xfrm>
        </p:spPr>
        <p:txBody>
          <a:bodyPr/>
          <a:lstStyle>
            <a:lvl1pPr algn="ctr" indent="0" marL="0">
              <a:buNone/>
              <a:defRPr b="1"/>
            </a:lvl1pPr>
          </a:lstStyle>
          <a:p>
            <a:pPr lvl="0"/>
            <a:r>
              <a:rPr dirty="0" lang="en-US" smtClean="0"/>
              <a:t>Presenter</a:t>
            </a:r>
          </a:p>
        </p:txBody>
      </p:sp>
      <p:pic>
        <p:nvPicPr>
          <p:cNvPr id="2097152" name="Picture 3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"/>
          <a:stretch>
            <a:fillRect/>
          </a:stretch>
        </p:blipFill>
        <p:spPr bwMode="auto">
          <a:xfrm>
            <a:off x="4985655" y="5032783"/>
            <a:ext cx="2220688" cy="1714702"/>
          </a:xfrm>
          <a:prstGeom prst="rect"/>
          <a:noFill/>
          <a:ln>
            <a:noFill/>
          </a:ln>
        </p:spPr>
      </p:pic>
      <p:sp>
        <p:nvSpPr>
          <p:cNvPr id="1048586" name="Rectangle 8"/>
          <p:cNvSpPr/>
          <p:nvPr userDrawn="1"/>
        </p:nvSpPr>
        <p:spPr>
          <a:xfrm>
            <a:off x="0" y="0"/>
            <a:ext cx="12192000" cy="609605"/>
          </a:xfrm>
          <a:prstGeom prst="rect"/>
          <a:solidFill>
            <a:srgbClr val="008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/>
          </a:p>
        </p:txBody>
      </p:sp>
    </p:spTree>
  </p:cSld>
  <p:clrMapOvr>
    <a:masterClrMapping/>
  </p:clrMapOvr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04903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04903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98A1118-C773-4F1B-83C8-B5F601CB1C93}" type="datetime1">
              <a:rPr lang="en-GB"/>
              <a:t>14/12/2021</a:t>
            </a:fld>
            <a:endParaRPr lang="en-GB"/>
          </a:p>
        </p:txBody>
      </p:sp>
      <p:sp>
        <p:nvSpPr>
          <p:cNvPr id="104903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90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5586AA9-A9C5-4DA5-B0D9-2828F0D93ED9}" type="slidenum">
              <a:rPr lang="en-GB"/>
              <a:t>‹#›</a:t>
            </a:fld>
            <a:endParaRPr lang="en-GB"/>
          </a:p>
        </p:txBody>
      </p:sp>
      <p:sp>
        <p:nvSpPr>
          <p:cNvPr id="1049041" name="Rectangle 7"/>
          <p:cNvSpPr/>
          <p:nvPr userDrawn="1"/>
        </p:nvSpPr>
        <p:spPr>
          <a:xfrm>
            <a:off x="0" y="0"/>
            <a:ext cx="360363" cy="6858000"/>
          </a:xfrm>
          <a:prstGeom prst="rect"/>
          <a:solidFill>
            <a:srgbClr val="008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/>
          </a:p>
        </p:txBody>
      </p:sp>
      <p:pic>
        <p:nvPicPr>
          <p:cNvPr id="2097246" name="Picture 3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 bwMode="auto">
          <a:xfrm>
            <a:off x="403905" y="6077830"/>
            <a:ext cx="971323" cy="750008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2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4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04900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04900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BC99B8A-7DCF-4DBC-84FE-B1AE0F06EA43}" type="datetime1">
              <a:rPr lang="en-GB"/>
              <a:t>14/12/2021</a:t>
            </a:fld>
            <a:endParaRPr lang="en-GB"/>
          </a:p>
        </p:txBody>
      </p:sp>
      <p:sp>
        <p:nvSpPr>
          <p:cNvPr id="104900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900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093A4B-0E36-4FD2-80FA-F5FD7D40D10B}" type="slidenum">
              <a:rPr lang="en-GB"/>
              <a:t>‹#›</a:t>
            </a:fld>
            <a:endParaRPr lang="en-GB"/>
          </a:p>
        </p:txBody>
      </p:sp>
      <p:pic>
        <p:nvPicPr>
          <p:cNvPr id="2097241" name="Picture 3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 bwMode="auto">
          <a:xfrm>
            <a:off x="403905" y="6077830"/>
            <a:ext cx="971323" cy="750008"/>
          </a:xfrm>
          <a:prstGeom prst="rect"/>
          <a:noFill/>
          <a:ln>
            <a:noFill/>
          </a:ln>
        </p:spPr>
      </p:pic>
      <p:sp>
        <p:nvSpPr>
          <p:cNvPr id="1049009" name="Rectangle 8"/>
          <p:cNvSpPr/>
          <p:nvPr userDrawn="1"/>
        </p:nvSpPr>
        <p:spPr>
          <a:xfrm>
            <a:off x="0" y="0"/>
            <a:ext cx="360363" cy="6858000"/>
          </a:xfrm>
          <a:prstGeom prst="rect"/>
          <a:solidFill>
            <a:srgbClr val="008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/>
          </a:p>
        </p:txBody>
      </p:sp>
    </p:spTree>
  </p:cSld>
  <p:clrMapOvr>
    <a:masterClrMapping/>
  </p:clrMapOvr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6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07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80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7282BF6-F668-4298-AA83-09B773F23413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104880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690BD6-AB5A-484A-A1E4-C250EE8DAF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3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1048854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1048855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104885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p>
            <a:endParaRPr lang="en-US"/>
          </a:p>
        </p:txBody>
      </p:sp>
      <p:sp>
        <p:nvSpPr>
          <p:cNvPr id="104885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5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p>
            <a:fld id="{3B8E7FEB-C813-497B-8076-F3F5126CC503}" type="slidenum">
              <a:rPr altLang="en-US" lang="en-US"/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0789"/>
          </a:xfrm>
        </p:spPr>
        <p:txBody>
          <a:bodyPr/>
          <a:p>
            <a:r>
              <a:rPr dirty="0" lang="en-US" smtClean="0"/>
              <a:t>Click to edit Master title style</a:t>
            </a:r>
            <a:endParaRPr dirty="0" lang="en-GB"/>
          </a:p>
        </p:txBody>
      </p:sp>
      <p:sp>
        <p:nvSpPr>
          <p:cNvPr id="1048592" name="Content Placeholder 2"/>
          <p:cNvSpPr>
            <a:spLocks noGrp="1"/>
          </p:cNvSpPr>
          <p:nvPr>
            <p:ph idx="1"/>
          </p:nvPr>
        </p:nvSpPr>
        <p:spPr>
          <a:xfrm>
            <a:off x="838200" y="1175657"/>
            <a:ext cx="10515600" cy="5001306"/>
          </a:xfrm>
        </p:spPr>
        <p:txBody>
          <a:bodyPr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04859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6EDC0EA-0F8C-459C-9CFE-72F6D564D42F}" type="datetime1">
              <a:rPr lang="en-GB"/>
              <a:t>14/12/2021</a:t>
            </a:fld>
            <a:endParaRPr lang="en-GB"/>
          </a:p>
        </p:txBody>
      </p:sp>
      <p:sp>
        <p:nvSpPr>
          <p:cNvPr id="104859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59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7AC78DD-8E91-4BDF-8853-60155D42D3B2}" type="slidenum">
              <a:rPr lang="en-GB"/>
              <a:t>‹#›</a:t>
            </a:fld>
            <a:endParaRPr lang="en-GB"/>
          </a:p>
        </p:txBody>
      </p:sp>
      <p:sp>
        <p:nvSpPr>
          <p:cNvPr id="1048596" name="Rectangle 9"/>
          <p:cNvSpPr/>
          <p:nvPr userDrawn="1"/>
        </p:nvSpPr>
        <p:spPr>
          <a:xfrm>
            <a:off x="0" y="0"/>
            <a:ext cx="360363" cy="6858000"/>
          </a:xfrm>
          <a:prstGeom prst="rect"/>
          <a:solidFill>
            <a:srgbClr val="008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/>
          </a:p>
        </p:txBody>
      </p:sp>
      <p:pic>
        <p:nvPicPr>
          <p:cNvPr id="2097153" name="Picture 3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 bwMode="auto">
          <a:xfrm>
            <a:off x="403905" y="6077830"/>
            <a:ext cx="971323" cy="750008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7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dirty="0" lang="en-US" smtClean="0"/>
              <a:t>Click to edit Master title style</a:t>
            </a:r>
            <a:endParaRPr dirty="0" lang="en-GB"/>
          </a:p>
        </p:txBody>
      </p:sp>
      <p:sp>
        <p:nvSpPr>
          <p:cNvPr id="1049018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901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8780302-9542-4753-BDDD-DC27044E9367}" type="datetime1">
              <a:rPr lang="en-GB"/>
              <a:t>14/12/2021</a:t>
            </a:fld>
            <a:endParaRPr lang="en-GB"/>
          </a:p>
        </p:txBody>
      </p:sp>
      <p:sp>
        <p:nvSpPr>
          <p:cNvPr id="10490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90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E263FB5-2BDB-4FBC-852C-7166CE92BCFE}" type="slidenum">
              <a:rPr lang="en-GB"/>
              <a:t>‹#›</a:t>
            </a:fld>
            <a:endParaRPr lang="en-GB"/>
          </a:p>
        </p:txBody>
      </p:sp>
      <p:sp>
        <p:nvSpPr>
          <p:cNvPr id="1049022" name="Rectangle 9"/>
          <p:cNvSpPr/>
          <p:nvPr userDrawn="1"/>
        </p:nvSpPr>
        <p:spPr>
          <a:xfrm>
            <a:off x="0" y="0"/>
            <a:ext cx="360363" cy="6858000"/>
          </a:xfrm>
          <a:prstGeom prst="rect"/>
          <a:solidFill>
            <a:srgbClr val="008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/>
          </a:p>
        </p:txBody>
      </p:sp>
      <p:pic>
        <p:nvPicPr>
          <p:cNvPr id="2097243" name="Picture 3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 bwMode="auto">
          <a:xfrm>
            <a:off x="403905" y="6077830"/>
            <a:ext cx="971323" cy="750008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4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04904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04904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04904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141AE96-CA50-4369-AA67-B0EE29FE99BB}" type="datetime1">
              <a:rPr lang="en-GB"/>
              <a:t>14/12/2021</a:t>
            </a:fld>
            <a:endParaRPr lang="en-GB"/>
          </a:p>
        </p:txBody>
      </p:sp>
      <p:sp>
        <p:nvSpPr>
          <p:cNvPr id="104904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90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B178C30-871B-42BB-8564-8E14F940E92D}" type="slidenum">
              <a:rPr lang="en-GB"/>
              <a:t>‹#›</a:t>
            </a:fld>
            <a:endParaRPr lang="en-GB"/>
          </a:p>
        </p:txBody>
      </p:sp>
      <p:sp>
        <p:nvSpPr>
          <p:cNvPr id="1049048" name="Rectangle 10"/>
          <p:cNvSpPr/>
          <p:nvPr userDrawn="1"/>
        </p:nvSpPr>
        <p:spPr>
          <a:xfrm>
            <a:off x="0" y="0"/>
            <a:ext cx="360363" cy="6858000"/>
          </a:xfrm>
          <a:prstGeom prst="rect"/>
          <a:solidFill>
            <a:srgbClr val="008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/>
          </a:p>
        </p:txBody>
      </p:sp>
      <p:pic>
        <p:nvPicPr>
          <p:cNvPr id="2097247" name="Picture 3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 bwMode="auto">
          <a:xfrm>
            <a:off x="403905" y="6077830"/>
            <a:ext cx="971323" cy="750008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3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049024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9025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04902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9027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04902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5941243-421E-4B57-A532-316F3F42F429}" type="datetime1">
              <a:rPr lang="en-GB"/>
              <a:t>14/12/2021</a:t>
            </a:fld>
            <a:endParaRPr lang="en-GB"/>
          </a:p>
        </p:txBody>
      </p:sp>
      <p:sp>
        <p:nvSpPr>
          <p:cNvPr id="10490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90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050029-19C2-40BB-8A55-058EC5DDBCB5}" type="slidenum">
              <a:rPr lang="en-GB"/>
              <a:t>‹#›</a:t>
            </a:fld>
            <a:endParaRPr lang="en-GB"/>
          </a:p>
        </p:txBody>
      </p:sp>
      <p:sp>
        <p:nvSpPr>
          <p:cNvPr id="1049031" name="Rectangle 12"/>
          <p:cNvSpPr/>
          <p:nvPr userDrawn="1"/>
        </p:nvSpPr>
        <p:spPr>
          <a:xfrm>
            <a:off x="0" y="0"/>
            <a:ext cx="360363" cy="6858000"/>
          </a:xfrm>
          <a:prstGeom prst="rect"/>
          <a:solidFill>
            <a:srgbClr val="008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/>
          </a:p>
        </p:txBody>
      </p:sp>
      <p:pic>
        <p:nvPicPr>
          <p:cNvPr id="2097244" name="Picture 3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 bwMode="auto">
          <a:xfrm>
            <a:off x="403905" y="6077830"/>
            <a:ext cx="971323" cy="750008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2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0490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04FEA0-7689-4ACF-9DAC-FD179811A151}" type="datetime1">
              <a:rPr lang="en-GB"/>
              <a:t>14/12/2021</a:t>
            </a:fld>
            <a:endParaRPr lang="en-GB"/>
          </a:p>
        </p:txBody>
      </p:sp>
      <p:sp>
        <p:nvSpPr>
          <p:cNvPr id="104900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90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D1C1916-E015-4EDE-BF23-80AC25EA987A}" type="slidenum">
              <a:rPr lang="en-GB"/>
              <a:t>‹#›</a:t>
            </a:fld>
            <a:endParaRPr lang="en-GB"/>
          </a:p>
        </p:txBody>
      </p:sp>
      <p:sp>
        <p:nvSpPr>
          <p:cNvPr id="1049003" name="Rectangle 8"/>
          <p:cNvSpPr/>
          <p:nvPr userDrawn="1"/>
        </p:nvSpPr>
        <p:spPr>
          <a:xfrm>
            <a:off x="0" y="0"/>
            <a:ext cx="360363" cy="6858000"/>
          </a:xfrm>
          <a:prstGeom prst="rect"/>
          <a:solidFill>
            <a:srgbClr val="008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/>
          </a:p>
        </p:txBody>
      </p:sp>
      <p:pic>
        <p:nvPicPr>
          <p:cNvPr id="2097240" name="Picture 3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 bwMode="auto">
          <a:xfrm>
            <a:off x="403905" y="6077830"/>
            <a:ext cx="971323" cy="750008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9538058-ADAE-4CA9-8E5D-F1253B3FFD6B}" type="datetime1">
              <a:rPr lang="en-GB"/>
              <a:t>14/12/2021</a:t>
            </a:fld>
            <a:endParaRPr lang="en-GB"/>
          </a:p>
        </p:txBody>
      </p:sp>
      <p:sp>
        <p:nvSpPr>
          <p:cNvPr id="10490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90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E8CFE86-5545-4104-9575-CECF74019834}" type="slidenum">
              <a:rPr lang="en-GB"/>
              <a:t>‹#›</a:t>
            </a:fld>
            <a:endParaRPr lang="en-GB"/>
          </a:p>
        </p:txBody>
      </p:sp>
      <p:sp>
        <p:nvSpPr>
          <p:cNvPr id="1049035" name="Rectangle 7"/>
          <p:cNvSpPr/>
          <p:nvPr userDrawn="1"/>
        </p:nvSpPr>
        <p:spPr>
          <a:xfrm>
            <a:off x="0" y="0"/>
            <a:ext cx="360363" cy="6858000"/>
          </a:xfrm>
          <a:prstGeom prst="rect"/>
          <a:solidFill>
            <a:srgbClr val="008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/>
          </a:p>
        </p:txBody>
      </p:sp>
      <p:pic>
        <p:nvPicPr>
          <p:cNvPr id="2097245" name="Picture 3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 bwMode="auto">
          <a:xfrm>
            <a:off x="403905" y="6077830"/>
            <a:ext cx="971323" cy="750008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49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049050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049051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905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52C29DC-403A-4E7C-864B-ED4942263B83}" type="datetime1">
              <a:rPr lang="en-GB"/>
              <a:t>14/12/2021</a:t>
            </a:fld>
            <a:endParaRPr dirty="0" lang="en-GB"/>
          </a:p>
        </p:txBody>
      </p:sp>
      <p:sp>
        <p:nvSpPr>
          <p:cNvPr id="104905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90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5131112-DBFF-40B5-9939-1CEDBEC54981}" type="slidenum">
              <a:rPr lang="en-GB"/>
              <a:t>‹#›</a:t>
            </a:fld>
            <a:endParaRPr lang="en-GB"/>
          </a:p>
        </p:txBody>
      </p:sp>
      <p:sp>
        <p:nvSpPr>
          <p:cNvPr id="1049055" name="Rectangle 10"/>
          <p:cNvSpPr/>
          <p:nvPr userDrawn="1"/>
        </p:nvSpPr>
        <p:spPr>
          <a:xfrm>
            <a:off x="0" y="0"/>
            <a:ext cx="360363" cy="6858000"/>
          </a:xfrm>
          <a:prstGeom prst="rect"/>
          <a:solidFill>
            <a:srgbClr val="008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/>
          </a:p>
        </p:txBody>
      </p:sp>
      <p:pic>
        <p:nvPicPr>
          <p:cNvPr id="2097248" name="Picture 3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 bwMode="auto">
          <a:xfrm>
            <a:off x="403905" y="6077830"/>
            <a:ext cx="971323" cy="750008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2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0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049011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1049012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90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2313341-2DE7-418A-9DE8-F3D28F35C351}" type="datetime1">
              <a:rPr lang="en-GB"/>
              <a:t>14/12/2021</a:t>
            </a:fld>
            <a:endParaRPr lang="en-GB"/>
          </a:p>
        </p:txBody>
      </p:sp>
      <p:sp>
        <p:nvSpPr>
          <p:cNvPr id="10490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90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503C450-8724-4F68-889F-842235830A8F}" type="slidenum">
              <a:rPr lang="en-GB"/>
              <a:t>‹#›</a:t>
            </a:fld>
            <a:endParaRPr lang="en-GB"/>
          </a:p>
        </p:txBody>
      </p:sp>
      <p:sp>
        <p:nvSpPr>
          <p:cNvPr id="1049016" name="Rectangle 8"/>
          <p:cNvSpPr/>
          <p:nvPr userDrawn="1"/>
        </p:nvSpPr>
        <p:spPr>
          <a:xfrm>
            <a:off x="0" y="0"/>
            <a:ext cx="360363" cy="6858000"/>
          </a:xfrm>
          <a:prstGeom prst="rect"/>
          <a:solidFill>
            <a:srgbClr val="008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/>
          </a:p>
        </p:txBody>
      </p:sp>
      <p:pic>
        <p:nvPicPr>
          <p:cNvPr id="2097242" name="Picture 3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 bwMode="auto">
          <a:xfrm>
            <a:off x="403905" y="6077830"/>
            <a:ext cx="971323" cy="750008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/>
          <a:noFill/>
          <a:ln>
            <a:noFill/>
          </a:ln>
        </p:spPr>
        <p:txBody>
          <a:bodyPr anchor="ctr" anchorCtr="0" bIns="45720" compatLnSpc="1" lIns="91440" numCol="1" rIns="91440" tIns="45720" vert="horz" wrap="square">
            <a:prstTxWarp prst="textNoShape"/>
          </a:bodyPr>
          <a:p>
            <a:pPr lvl="0"/>
            <a:r>
              <a:rPr altLang="en-US" dirty="0" lang="en-US" smtClean="0"/>
              <a:t>Click to edit Master title style</a:t>
            </a:r>
            <a:endParaRPr altLang="en-US" dirty="0" lang="en-GB" smtClean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/>
          <a:noFill/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pPr lvl="0"/>
            <a:r>
              <a:rPr altLang="en-US" dirty="0" lang="en-US" smtClean="0"/>
              <a:t>Edit Master text styles</a:t>
            </a:r>
          </a:p>
          <a:p>
            <a:pPr lvl="1"/>
            <a:r>
              <a:rPr altLang="en-US" dirty="0" lang="en-US" smtClean="0"/>
              <a:t>Second level</a:t>
            </a:r>
          </a:p>
          <a:p>
            <a:pPr lvl="2"/>
            <a:r>
              <a:rPr altLang="en-US" dirty="0" lang="en-US" smtClean="0"/>
              <a:t>Third level</a:t>
            </a:r>
          </a:p>
          <a:p>
            <a:pPr lvl="3"/>
            <a:r>
              <a:rPr altLang="en-US" dirty="0" lang="en-US" smtClean="0"/>
              <a:t>Fourth level</a:t>
            </a:r>
          </a:p>
          <a:p>
            <a:pPr lvl="4"/>
            <a:r>
              <a:rPr altLang="en-US" dirty="0" lang="en-US" smtClean="0"/>
              <a:t>Fifth level</a:t>
            </a:r>
            <a:endParaRPr altLang="en-US" dirty="0" lang="en-GB" smtClean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2634343" y="6356350"/>
            <a:ext cx="1110342" cy="365125"/>
          </a:xfrm>
          <a:prstGeom prst="rect"/>
        </p:spPr>
        <p:txBody>
          <a:bodyPr anchor="ctr" bIns="45720" lIns="91440" rIns="91440" rtlCol="0" tIns="45720" vert="horz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9F32539-A5B8-4603-BC69-8FCF8EB4D3A3}" type="datetime1">
              <a:rPr lang="en-GB"/>
              <a:t>14/12/2021</a:t>
            </a:fld>
            <a:endParaRPr dirty="0" lang="en-GB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599" y="6356350"/>
            <a:ext cx="6291943" cy="365125"/>
          </a:xfrm>
          <a:prstGeom prst="rect"/>
        </p:spPr>
        <p:txBody>
          <a:bodyPr anchor="ctr" bIns="45720" lIns="91440" rIns="91440" rtlCol="0" tIns="45720" vert="horz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dirty="0" lang="en-GB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24456" y="6356350"/>
            <a:ext cx="729343" cy="365125"/>
          </a:xfrm>
          <a:prstGeom prst="rect"/>
        </p:spPr>
        <p:txBody>
          <a:bodyPr anchor="ctr" bIns="45720" lIns="91440" rIns="91440" rtlCol="0" tIns="45720" vert="horz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E527E9AC-3D96-486A-A250-305033BDB8A4}" type="slidenum">
              <a:rPr lang="en-GB"/>
              <a:t>‹#›</a:t>
            </a:fld>
            <a:endParaRPr lang="en-GB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/>
  <p:hf dt="0" ftr="1" hdr="0" sldNum="1"/>
  <p:txStyles>
    <p:titleStyle>
      <a:lvl1pPr algn="l" fontAlgn="base" rtl="0">
        <a:lnSpc>
          <a:spcPct val="90000"/>
        </a:lnSpc>
        <a:spcBef>
          <a:spcPct val="0"/>
        </a:spcBef>
        <a:spcAft>
          <a:spcPct val="0"/>
        </a:spcAft>
        <a:defRPr b="1" sz="4400" kern="1200">
          <a:solidFill>
            <a:srgbClr val="008A35"/>
          </a:solidFill>
          <a:latin typeface="+mj-lt"/>
          <a:ea typeface="+mj-ea"/>
          <a:cs typeface="+mj-cs"/>
        </a:defRPr>
      </a:lvl1pPr>
      <a:lvl2pPr algn="l" fontAlgn="base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fontAlgn="base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fontAlgn="base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fontAlgn="base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algn="l" fontAlgn="base" marL="45720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algn="l" fontAlgn="base" marL="91440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algn="l" fontAlgn="base" marL="137160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algn="l" fontAlgn="base" marL="182880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algn="l" fontAlgn="base" indent="-228600" marL="228600" rtl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fontAlgn="base" indent="-228600" marL="685800" rtl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fontAlgn="base" indent="-228600" marL="1143000" rtl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fontAlgn="base" indent="-228600" marL="1600200" rtl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algn="l" fontAlgn="base" indent="-228600" marL="2057400" rtl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oleObject" Target="../embeddings/oleObject0.bin"/><Relationship Id="rId2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4" Type="http://schemas.openxmlformats.org/officeDocument/2006/relationships/oleObject" Target="../embeddings/oleObject2.bin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10.xml"/><Relationship Id="rId7" Type="http://schemas.openxmlformats.org/officeDocument/2006/relationships/vmlDrawing" Target="../drawings/vmlDrawing1.v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oleObject" Target="../embeddings/oleObject3.bin"/><Relationship Id="rId2" Type="http://schemas.openxmlformats.org/officeDocument/2006/relationships/image" Target="../media/image5.wmf"/><Relationship Id="rId3" Type="http://schemas.openxmlformats.org/officeDocument/2006/relationships/oleObject" Target="../embeddings/oleObject4.bin"/><Relationship Id="rId4" Type="http://schemas.openxmlformats.org/officeDocument/2006/relationships/image" Target="../media/image4.wmf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11.xml"/><Relationship Id="rId7" Type="http://schemas.openxmlformats.org/officeDocument/2006/relationships/vmlDrawing" Target="../drawings/vmlDrawing2.v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oleObject" Target="../embeddings/oleObject5.bin"/><Relationship Id="rId2" Type="http://schemas.openxmlformats.org/officeDocument/2006/relationships/image" Target="../media/image6.wmf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3.xml"/><Relationship Id="rId5" Type="http://schemas.openxmlformats.org/officeDocument/2006/relationships/vmlDrawing" Target="../drawings/vmlDrawing3.v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oleObject" Target="../embeddings/oleObject6.bin"/><Relationship Id="rId2" Type="http://schemas.openxmlformats.org/officeDocument/2006/relationships/image" Target="../media/image7.wmf"/><Relationship Id="rId3" Type="http://schemas.openxmlformats.org/officeDocument/2006/relationships/oleObject" Target="../embeddings/oleObject7.bin"/><Relationship Id="rId4" Type="http://schemas.openxmlformats.org/officeDocument/2006/relationships/image" Target="../media/image8.wmf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15.xml"/><Relationship Id="rId7" Type="http://schemas.openxmlformats.org/officeDocument/2006/relationships/vmlDrawing" Target="../drawings/vmlDrawing4.v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oleObject" Target="../embeddings/oleObject8.bin"/><Relationship Id="rId2" Type="http://schemas.openxmlformats.org/officeDocument/2006/relationships/image" Target="../media/image7.wmf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6.xml"/><Relationship Id="rId5" Type="http://schemas.openxmlformats.org/officeDocument/2006/relationships/vmlDrawing" Target="../drawings/vmlDrawing5.v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oleObject" Target="../embeddings/oleObject9.bin"/><Relationship Id="rId2" Type="http://schemas.openxmlformats.org/officeDocument/2006/relationships/image" Target="../media/image9.wmf"/><Relationship Id="rId3" Type="http://schemas.openxmlformats.org/officeDocument/2006/relationships/oleObject" Target="../embeddings/oleObject10.bin"/><Relationship Id="rId4" Type="http://schemas.openxmlformats.org/officeDocument/2006/relationships/image" Target="../media/image10.wmf"/><Relationship Id="rId5" Type="http://schemas.openxmlformats.org/officeDocument/2006/relationships/oleObject" Target="../embeddings/oleObject11.bin"/><Relationship Id="rId6" Type="http://schemas.openxmlformats.org/officeDocument/2006/relationships/image" Target="../media/image11.wmf"/><Relationship Id="rId7" Type="http://schemas.openxmlformats.org/officeDocument/2006/relationships/oleObject" Target="../embeddings/oleObject12.bin"/><Relationship Id="rId8" Type="http://schemas.openxmlformats.org/officeDocument/2006/relationships/image" Target="../media/image12.wmf"/><Relationship Id="rId9" Type="http://schemas.openxmlformats.org/officeDocument/2006/relationships/slideLayout" Target="../slideLayouts/slideLayout13.xml"/><Relationship Id="rId10" Type="http://schemas.openxmlformats.org/officeDocument/2006/relationships/notesSlide" Target="../notesSlides/notesSlide22.xml"/><Relationship Id="rId11" Type="http://schemas.openxmlformats.org/officeDocument/2006/relationships/vmlDrawing" Target="../drawings/vmlDrawing6.v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oleObject" Target="../embeddings/oleObject13.bin"/><Relationship Id="rId2" Type="http://schemas.openxmlformats.org/officeDocument/2006/relationships/image" Target="../media/image13.wmf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3.xml"/><Relationship Id="rId5" Type="http://schemas.openxmlformats.org/officeDocument/2006/relationships/vmlDrawing" Target="../drawings/vmlDrawing7.v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oleObject" Target="../embeddings/oleObject14.bin"/><Relationship Id="rId2" Type="http://schemas.openxmlformats.org/officeDocument/2006/relationships/image" Target="../media/image13.wmf"/><Relationship Id="rId3" Type="http://schemas.openxmlformats.org/officeDocument/2006/relationships/oleObject" Target="../embeddings/oleObject15.bin"/><Relationship Id="rId4" Type="http://schemas.openxmlformats.org/officeDocument/2006/relationships/image" Target="../media/image14.wmf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4.xml"/><Relationship Id="rId7" Type="http://schemas.openxmlformats.org/officeDocument/2006/relationships/vmlDrawing" Target="../drawings/vmlDrawing8.v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oleObject" Target="../embeddings/oleObject16.bin"/><Relationship Id="rId2" Type="http://schemas.openxmlformats.org/officeDocument/2006/relationships/image" Target="../media/image15.wmf"/><Relationship Id="rId3" Type="http://schemas.openxmlformats.org/officeDocument/2006/relationships/oleObject" Target="../embeddings/oleObject17.bin"/><Relationship Id="rId4" Type="http://schemas.openxmlformats.org/officeDocument/2006/relationships/image" Target="../media/image16.wmf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25.xml"/><Relationship Id="rId7" Type="http://schemas.openxmlformats.org/officeDocument/2006/relationships/vmlDrawing" Target="../drawings/vmlDrawing9.v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oleObject" Target="../embeddings/oleObject18.bin"/><Relationship Id="rId2" Type="http://schemas.openxmlformats.org/officeDocument/2006/relationships/image" Target="../media/image17.wmf"/><Relationship Id="rId3" Type="http://schemas.openxmlformats.org/officeDocument/2006/relationships/oleObject" Target="../embeddings/oleObject19.bin"/><Relationship Id="rId4" Type="http://schemas.openxmlformats.org/officeDocument/2006/relationships/image" Target="../media/image18.wmf"/><Relationship Id="rId5" Type="http://schemas.openxmlformats.org/officeDocument/2006/relationships/oleObject" Target="../embeddings/oleObject20.bin"/><Relationship Id="rId6" Type="http://schemas.openxmlformats.org/officeDocument/2006/relationships/image" Target="../media/image19.wmf"/><Relationship Id="rId7" Type="http://schemas.openxmlformats.org/officeDocument/2006/relationships/oleObject" Target="../embeddings/oleObject21.bin"/><Relationship Id="rId8" Type="http://schemas.openxmlformats.org/officeDocument/2006/relationships/image" Target="../media/image20.wmf"/><Relationship Id="rId9" Type="http://schemas.openxmlformats.org/officeDocument/2006/relationships/oleObject" Target="../embeddings/oleObject22.bin"/><Relationship Id="rId10" Type="http://schemas.openxmlformats.org/officeDocument/2006/relationships/image" Target="../media/image21.wmf"/><Relationship Id="rId11" Type="http://schemas.openxmlformats.org/officeDocument/2006/relationships/slideLayout" Target="../slideLayouts/slideLayout2.xml"/><Relationship Id="rId12" Type="http://schemas.openxmlformats.org/officeDocument/2006/relationships/notesSlide" Target="../notesSlides/notesSlide26.xml"/><Relationship Id="rId13" Type="http://schemas.openxmlformats.org/officeDocument/2006/relationships/vmlDrawing" Target="../drawings/vmlDrawing10.v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oleObject" Target="../embeddings/oleObject23.bin"/><Relationship Id="rId2" Type="http://schemas.openxmlformats.org/officeDocument/2006/relationships/image" Target="../media/image22.wmf"/><Relationship Id="rId3" Type="http://schemas.openxmlformats.org/officeDocument/2006/relationships/oleObject" Target="../embeddings/oleObject24.bin"/><Relationship Id="rId4" Type="http://schemas.openxmlformats.org/officeDocument/2006/relationships/image" Target="../media/image23.wmf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29.xml"/><Relationship Id="rId7" Type="http://schemas.openxmlformats.org/officeDocument/2006/relationships/vmlDrawing" Target="../drawings/vmlDrawing11.vml"/></Relationships>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oleObject" Target="../embeddings/oleObject25.bin"/><Relationship Id="rId2" Type="http://schemas.openxmlformats.org/officeDocument/2006/relationships/image" Target="../media/image22.wmf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0.xml"/><Relationship Id="rId5" Type="http://schemas.openxmlformats.org/officeDocument/2006/relationships/vmlDrawing" Target="../drawings/vmlDrawing12.vml"/></Relationships>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oleObject" Target="../embeddings/oleObject26.bin"/><Relationship Id="rId2" Type="http://schemas.openxmlformats.org/officeDocument/2006/relationships/image" Target="../media/image22.wmf"/><Relationship Id="rId3" Type="http://schemas.openxmlformats.org/officeDocument/2006/relationships/oleObject" Target="../embeddings/oleObject27.bin"/><Relationship Id="rId4" Type="http://schemas.openxmlformats.org/officeDocument/2006/relationships/image" Target="../media/image24.wmf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32.xml"/><Relationship Id="rId7" Type="http://schemas.openxmlformats.org/officeDocument/2006/relationships/vmlDrawing" Target="../drawings/vmlDrawing13.vml"/></Relationships>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oleObject" Target="../embeddings/oleObject28.bin"/><Relationship Id="rId2" Type="http://schemas.openxmlformats.org/officeDocument/2006/relationships/image" Target="../media/image25.wmf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4.xml"/><Relationship Id="rId5" Type="http://schemas.openxmlformats.org/officeDocument/2006/relationships/vmlDrawing" Target="../drawings/vmlDrawing14.vml"/></Relationships>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oleObject" Target="../embeddings/oleObject29.bin"/><Relationship Id="rId2" Type="http://schemas.openxmlformats.org/officeDocument/2006/relationships/image" Target="../media/image26.wmf"/><Relationship Id="rId3" Type="http://schemas.openxmlformats.org/officeDocument/2006/relationships/oleObject" Target="../embeddings/oleObject30.bin"/><Relationship Id="rId4" Type="http://schemas.openxmlformats.org/officeDocument/2006/relationships/image" Target="../media/image27.wmf"/><Relationship Id="rId5" Type="http://schemas.openxmlformats.org/officeDocument/2006/relationships/oleObject" Target="../embeddings/oleObject31.bin"/><Relationship Id="rId6" Type="http://schemas.openxmlformats.org/officeDocument/2006/relationships/image" Target="../media/image28.wmf"/><Relationship Id="rId7" Type="http://schemas.openxmlformats.org/officeDocument/2006/relationships/slideLayout" Target="../slideLayouts/slideLayout2.xml"/><Relationship Id="rId8" Type="http://schemas.openxmlformats.org/officeDocument/2006/relationships/notesSlide" Target="../notesSlides/notesSlide35.xml"/><Relationship Id="rId9" Type="http://schemas.openxmlformats.org/officeDocument/2006/relationships/vmlDrawing" Target="../drawings/vmlDrawing15.vml"/></Relationships>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oleObject" Target="../embeddings/oleObject32.bin"/><Relationship Id="rId2" Type="http://schemas.openxmlformats.org/officeDocument/2006/relationships/image" Target="../media/image29.wmf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6.xml"/><Relationship Id="rId5" Type="http://schemas.openxmlformats.org/officeDocument/2006/relationships/vmlDrawing" Target="../drawings/vmlDrawing16.vml"/></Relationships>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oleObject" Target="../embeddings/oleObject33.bin"/><Relationship Id="rId2" Type="http://schemas.openxmlformats.org/officeDocument/2006/relationships/image" Target="../media/image30.wmf"/><Relationship Id="rId3" Type="http://schemas.openxmlformats.org/officeDocument/2006/relationships/oleObject" Target="../embeddings/oleObject34.bin"/><Relationship Id="rId4" Type="http://schemas.openxmlformats.org/officeDocument/2006/relationships/image" Target="../media/image31.wmf"/><Relationship Id="rId5" Type="http://schemas.openxmlformats.org/officeDocument/2006/relationships/oleObject" Target="../embeddings/oleObject35.bin"/><Relationship Id="rId6" Type="http://schemas.openxmlformats.org/officeDocument/2006/relationships/image" Target="../media/image32.wmf"/><Relationship Id="rId7" Type="http://schemas.openxmlformats.org/officeDocument/2006/relationships/slideLayout" Target="../slideLayouts/slideLayout2.xml"/><Relationship Id="rId8" Type="http://schemas.openxmlformats.org/officeDocument/2006/relationships/notesSlide" Target="../notesSlides/notesSlide37.xml"/><Relationship Id="rId9" Type="http://schemas.openxmlformats.org/officeDocument/2006/relationships/vmlDrawing" Target="../drawings/vmlDrawing17.vml"/></Relationships>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oleObject" Target="../embeddings/oleObject36.bin"/><Relationship Id="rId2" Type="http://schemas.openxmlformats.org/officeDocument/2006/relationships/image" Target="../media/image33.wmf"/><Relationship Id="rId3" Type="http://schemas.openxmlformats.org/officeDocument/2006/relationships/oleObject" Target="../embeddings/oleObject37.bin"/><Relationship Id="rId4" Type="http://schemas.openxmlformats.org/officeDocument/2006/relationships/image" Target="../media/image34.wmf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38.xml"/><Relationship Id="rId7" Type="http://schemas.openxmlformats.org/officeDocument/2006/relationships/vmlDrawing" Target="../drawings/vmlDrawing18.v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oleObject" Target="../embeddings/oleObject38.bin"/><Relationship Id="rId2" Type="http://schemas.openxmlformats.org/officeDocument/2006/relationships/image" Target="../media/image35.wmf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1.xml"/><Relationship Id="rId5" Type="http://schemas.openxmlformats.org/officeDocument/2006/relationships/vmlDrawing" Target="../drawings/vmlDrawing19.vml"/></Relationships>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oleObject" Target="../embeddings/oleObject39.bin"/><Relationship Id="rId2" Type="http://schemas.openxmlformats.org/officeDocument/2006/relationships/image" Target="../media/image36.wmf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2.xml"/><Relationship Id="rId5" Type="http://schemas.openxmlformats.org/officeDocument/2006/relationships/vmlDrawing" Target="../drawings/vmlDrawing20.vml"/></Relationships>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oleObject" Target="../embeddings/oleObject40.bin"/><Relationship Id="rId2" Type="http://schemas.openxmlformats.org/officeDocument/2006/relationships/image" Target="../media/image33.wmf"/><Relationship Id="rId3" Type="http://schemas.openxmlformats.org/officeDocument/2006/relationships/oleObject" Target="../embeddings/oleObject41.bin"/><Relationship Id="rId4" Type="http://schemas.openxmlformats.org/officeDocument/2006/relationships/image" Target="../media/image34.wmf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43.xml"/><Relationship Id="rId7" Type="http://schemas.openxmlformats.org/officeDocument/2006/relationships/vmlDrawing" Target="../drawings/vmlDrawing21.v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1"/>
          <p:cNvSpPr txBox="1">
            <a:spLocks noGrp="1"/>
          </p:cNvSpPr>
          <p:nvPr>
            <p:ph type="ctrTitle"/>
          </p:nvPr>
        </p:nvSpPr>
        <p:spPr>
          <a:noFill/>
          <a:ln>
            <a:noFill/>
          </a:ln>
          <a:effectLst/>
        </p:spPr>
        <p:txBody>
          <a:bodyPr anchor="b" anchorCtr="0" bIns="45720" compatLnSpc="1" lIns="91440" numCol="1" rIns="91440" rtlCol="0" tIns="45720" vert="horz" wrap="square">
            <a:prstTxWarp prst="textNoShape"/>
            <a:normAutofit/>
          </a:bodyPr>
          <a:p>
            <a:r>
              <a:rPr dirty="0" sz="4800" lang="en-US" smtClean="0"/>
              <a:t>Probability One</a:t>
            </a:r>
            <a:endParaRPr dirty="0" sz="4800" lang="en-GB"/>
          </a:p>
        </p:txBody>
      </p:sp>
      <p:sp>
        <p:nvSpPr>
          <p:cNvPr id="1048588" name="Subtitle 7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dirty="0" sz="2800" lang="en-US" smtClean="0"/>
              <a:t>STS 181 / Statistics</a:t>
            </a:r>
            <a:endParaRPr dirty="0" sz="2800" lang="en-GB"/>
          </a:p>
        </p:txBody>
      </p:sp>
      <p:sp>
        <p:nvSpPr>
          <p:cNvPr id="104858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B0066E-7ECF-4DCE-9B5F-3406699D848D}" type="slidenum">
              <a:rPr lang="en-GB" smtClean="0"/>
              <a:t>1</a:t>
            </a:fld>
            <a:endParaRPr lang="en-GB"/>
          </a:p>
        </p:txBody>
      </p:sp>
      <p:sp>
        <p:nvSpPr>
          <p:cNvPr id="1048590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100"/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after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7"/>
                                        <p:tgtEl>
                                          <p:spTgt spid="10485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8"/>
                                        <p:tgtEl>
                                          <p:spTgt spid="10485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9"/>
                                        <p:tgtEl>
                                          <p:spTgt spid="1048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8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3251200" y="3048000"/>
            <a:ext cx="4851400" cy="2133600"/>
          </a:xfrm>
          <a:prstGeom prst="rect"/>
          <a:noFill/>
          <a:ln>
            <a:noFill/>
          </a:ln>
        </p:spPr>
      </p:pic>
      <p:sp>
        <p:nvSpPr>
          <p:cNvPr id="1048745" name="Rectangle 6"/>
          <p:cNvSpPr>
            <a:spLocks noChangeArrowheads="1"/>
          </p:cNvSpPr>
          <p:nvPr/>
        </p:nvSpPr>
        <p:spPr bwMode="auto">
          <a:xfrm>
            <a:off x="2438400" y="2667000"/>
            <a:ext cx="7010400" cy="2895600"/>
          </a:xfrm>
          <a:prstGeom prst="rect"/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 wrap="none"/>
          <a:p>
            <a:pPr eaLnBrk="1" hangingPunct="1"/>
            <a:endParaRPr altLang="en-US" lang="en-CA"/>
          </a:p>
        </p:txBody>
      </p:sp>
      <p:sp>
        <p:nvSpPr>
          <p:cNvPr id="1048746" name="Rectangle 7"/>
          <p:cNvSpPr>
            <a:spLocks noChangeArrowheads="1"/>
          </p:cNvSpPr>
          <p:nvPr/>
        </p:nvSpPr>
        <p:spPr bwMode="auto">
          <a:xfrm>
            <a:off x="4876800" y="2743200"/>
            <a:ext cx="1625600" cy="533400"/>
          </a:xfrm>
          <a:prstGeom prst="rect"/>
          <a:noFill/>
          <a:ln>
            <a:noFill/>
          </a:ln>
        </p:spPr>
        <p:txBody>
          <a:bodyPr/>
          <a:p>
            <a:pPr eaLnBrk="1" hangingPunct="1">
              <a:spcBef>
                <a:spcPct val="20000"/>
              </a:spcBef>
            </a:pPr>
            <a:r>
              <a:rPr altLang="en-US" sz="3200" i="1" lang="en-US">
                <a:latin typeface="Times New Roman" pitchFamily="18" charset="0"/>
              </a:rPr>
              <a:t>A </a:t>
            </a:r>
            <a:r>
              <a:rPr altLang="en-US" sz="3200" lang="en-US">
                <a:latin typeface="Times New Roman" pitchFamily="18" charset="0"/>
                <a:sym typeface="Symbol" pitchFamily="18" charset="2"/>
              </a:rPr>
              <a:t></a:t>
            </a:r>
            <a:r>
              <a:rPr altLang="en-US" sz="3200" lang="en-US">
                <a:latin typeface="Times New Roman" pitchFamily="18" charset="0"/>
                <a:sym typeface="Math3" pitchFamily="2" charset="2"/>
              </a:rPr>
              <a:t> </a:t>
            </a:r>
            <a:r>
              <a:rPr altLang="en-US" sz="3200" i="1" lang="en-US">
                <a:latin typeface="Times New Roman" pitchFamily="18" charset="0"/>
              </a:rPr>
              <a:t>B</a:t>
            </a:r>
          </a:p>
        </p:txBody>
      </p:sp>
      <p:sp>
        <p:nvSpPr>
          <p:cNvPr id="1048747" name="Rectangle 8"/>
          <p:cNvSpPr>
            <a:spLocks noChangeArrowheads="1"/>
          </p:cNvSpPr>
          <p:nvPr/>
        </p:nvSpPr>
        <p:spPr bwMode="auto">
          <a:xfrm>
            <a:off x="3048000" y="4419600"/>
            <a:ext cx="609600" cy="457200"/>
          </a:xfrm>
          <a:prstGeom prst="rect"/>
          <a:noFill/>
          <a:ln>
            <a:noFill/>
          </a:ln>
        </p:spPr>
        <p:txBody>
          <a:bodyPr/>
          <a:p>
            <a:pPr eaLnBrk="1" hangingPunct="1">
              <a:spcBef>
                <a:spcPct val="20000"/>
              </a:spcBef>
            </a:pPr>
            <a:r>
              <a:rPr altLang="en-US" sz="3200" i="1" lang="en-US">
                <a:latin typeface="Times New Roman" pitchFamily="18" charset="0"/>
              </a:rPr>
              <a:t>A</a:t>
            </a:r>
            <a:endParaRPr altLang="en-US" sz="3200" lang="en-US">
              <a:latin typeface="Times New Roman" pitchFamily="18" charset="0"/>
            </a:endParaRPr>
          </a:p>
        </p:txBody>
      </p:sp>
      <p:sp>
        <p:nvSpPr>
          <p:cNvPr id="1048748" name="Rectangle 9"/>
          <p:cNvSpPr>
            <a:spLocks noChangeArrowheads="1"/>
          </p:cNvSpPr>
          <p:nvPr/>
        </p:nvSpPr>
        <p:spPr bwMode="auto">
          <a:xfrm>
            <a:off x="7823200" y="4419600"/>
            <a:ext cx="609600" cy="533400"/>
          </a:xfrm>
          <a:prstGeom prst="rect"/>
          <a:noFill/>
          <a:ln>
            <a:noFill/>
          </a:ln>
        </p:spPr>
        <p:txBody>
          <a:bodyPr/>
          <a:p>
            <a:pPr eaLnBrk="1" hangingPunct="1">
              <a:spcBef>
                <a:spcPct val="20000"/>
              </a:spcBef>
            </a:pPr>
            <a:r>
              <a:rPr altLang="en-US" sz="3200" i="1" lang="en-US">
                <a:latin typeface="Times New Roman" pitchFamily="18" charset="0"/>
              </a:rPr>
              <a:t>B</a:t>
            </a:r>
            <a:endParaRPr altLang="en-US" sz="3200" lang="en-US">
              <a:latin typeface="Times New Roman" pitchFamily="18" charset="0"/>
            </a:endParaRPr>
          </a:p>
        </p:txBody>
      </p:sp>
      <p:sp>
        <p:nvSpPr>
          <p:cNvPr id="1048749" name="Rectangle 11"/>
          <p:cNvSpPr>
            <a:spLocks noChangeArrowheads="1"/>
          </p:cNvSpPr>
          <p:nvPr/>
        </p:nvSpPr>
        <p:spPr bwMode="auto">
          <a:xfrm>
            <a:off x="711200" y="914400"/>
            <a:ext cx="11252200" cy="1066800"/>
          </a:xfrm>
          <a:prstGeom prst="rect"/>
          <a:noFill/>
          <a:ln>
            <a:noFill/>
          </a:ln>
        </p:spPr>
        <p:txBody>
          <a:bodyPr>
            <a:spAutoFit/>
          </a:bodyPr>
          <a:p>
            <a:pPr eaLnBrk="1" hangingPunct="1">
              <a:spcBef>
                <a:spcPct val="20000"/>
              </a:spcBef>
            </a:pPr>
            <a:r>
              <a:rPr altLang="en-US" sz="3200" lang="en-US">
                <a:latin typeface="Times New Roman" pitchFamily="18" charset="0"/>
              </a:rPr>
              <a:t>The event </a:t>
            </a:r>
            <a:r>
              <a:rPr altLang="en-US" sz="3200" i="1" lang="en-US">
                <a:latin typeface="Times New Roman" pitchFamily="18" charset="0"/>
              </a:rPr>
              <a:t>A </a:t>
            </a:r>
            <a:r>
              <a:rPr altLang="en-US" lang="en-US">
                <a:sym typeface="Symbol" pitchFamily="18" charset="2"/>
              </a:rPr>
              <a:t></a:t>
            </a:r>
            <a:r>
              <a:rPr altLang="en-US" lang="en-US">
                <a:sym typeface="Math3" pitchFamily="2" charset="2"/>
              </a:rPr>
              <a:t> </a:t>
            </a:r>
            <a:r>
              <a:rPr altLang="en-US" sz="3200" i="1" lang="en-US">
                <a:latin typeface="Times New Roman" pitchFamily="18" charset="0"/>
              </a:rPr>
              <a:t>B </a:t>
            </a:r>
            <a:r>
              <a:rPr altLang="en-US" b="1" sz="3200" lang="en-US">
                <a:latin typeface="Times New Roman" pitchFamily="18" charset="0"/>
              </a:rPr>
              <a:t>occurs </a:t>
            </a:r>
            <a:r>
              <a:rPr altLang="en-US" sz="3200" lang="en-US">
                <a:latin typeface="Times New Roman" pitchFamily="18" charset="0"/>
              </a:rPr>
              <a:t>if the event </a:t>
            </a:r>
            <a:r>
              <a:rPr altLang="en-US" sz="3200" i="1" lang="en-US">
                <a:latin typeface="Times New Roman" pitchFamily="18" charset="0"/>
              </a:rPr>
              <a:t>A </a:t>
            </a:r>
            <a:r>
              <a:rPr altLang="en-US" b="1" sz="3200" lang="en-US">
                <a:latin typeface="Times New Roman" pitchFamily="18" charset="0"/>
              </a:rPr>
              <a:t>occurs and </a:t>
            </a:r>
            <a:r>
              <a:rPr altLang="en-US" sz="3200" lang="en-US">
                <a:latin typeface="Times New Roman" pitchFamily="18" charset="0"/>
              </a:rPr>
              <a:t>the event and </a:t>
            </a:r>
            <a:r>
              <a:rPr altLang="en-US" sz="3200" i="1" lang="en-US">
                <a:latin typeface="Times New Roman" pitchFamily="18" charset="0"/>
              </a:rPr>
              <a:t>B </a:t>
            </a:r>
            <a:r>
              <a:rPr altLang="en-US" b="1" sz="3200" lang="en-US">
                <a:latin typeface="Times New Roman" pitchFamily="18" charset="0"/>
              </a:rPr>
              <a:t>occurs </a:t>
            </a:r>
            <a:r>
              <a:rPr altLang="en-US" sz="3200" lang="en-US"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3" name="Rectangle 13"/>
          <p:cNvSpPr>
            <a:spLocks noChangeArrowheads="1"/>
          </p:cNvSpPr>
          <p:nvPr/>
        </p:nvSpPr>
        <p:spPr bwMode="auto">
          <a:xfrm>
            <a:off x="2540000" y="3657600"/>
            <a:ext cx="7010400" cy="2895600"/>
          </a:xfrm>
          <a:prstGeom prst="rect"/>
          <a:solidFill>
            <a:srgbClr val="969696"/>
          </a:solidFill>
          <a:ln>
            <a:noFill/>
          </a:ln>
        </p:spPr>
        <p:txBody>
          <a:bodyPr anchor="ctr" wrap="none"/>
          <a:p>
            <a:pPr eaLnBrk="1" hangingPunct="1"/>
            <a:endParaRPr altLang="en-US" lang="en-CA"/>
          </a:p>
        </p:txBody>
      </p:sp>
      <p:sp>
        <p:nvSpPr>
          <p:cNvPr id="10487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381000"/>
            <a:ext cx="4978400" cy="533400"/>
          </a:xfrm>
        </p:spPr>
        <p:txBody>
          <a:bodyPr/>
          <a:p>
            <a:pPr eaLnBrk="1" hangingPunct="1">
              <a:lnSpc>
                <a:spcPct val="90000"/>
              </a:lnSpc>
              <a:buFontTx/>
              <a:buNone/>
            </a:pPr>
            <a:r>
              <a:rPr altLang="en-US" b="1" lang="en-US" smtClean="0"/>
              <a:t>Complement</a:t>
            </a:r>
            <a:endParaRPr altLang="en-US" b="1" sz="3600" lang="en-US" smtClean="0">
              <a:latin typeface="Symbol" pitchFamily="18" charset="2"/>
            </a:endParaRPr>
          </a:p>
        </p:txBody>
      </p:sp>
      <p:sp>
        <p:nvSpPr>
          <p:cNvPr id="1048755" name="Rectangle 4"/>
          <p:cNvSpPr>
            <a:spLocks noChangeArrowheads="1"/>
          </p:cNvSpPr>
          <p:nvPr/>
        </p:nvSpPr>
        <p:spPr bwMode="auto">
          <a:xfrm>
            <a:off x="406400" y="1143000"/>
            <a:ext cx="11176000" cy="1066800"/>
          </a:xfrm>
          <a:prstGeom prst="rect"/>
          <a:noFill/>
          <a:ln>
            <a:noFill/>
          </a:ln>
        </p:spPr>
        <p:txBody>
          <a:bodyPr/>
          <a:p>
            <a:pPr eaLnBrk="1" hangingPunct="1">
              <a:spcBef>
                <a:spcPct val="20000"/>
              </a:spcBef>
            </a:pPr>
            <a:r>
              <a:rPr altLang="en-US" sz="3200" lang="en-US">
                <a:latin typeface="Times New Roman" pitchFamily="18" charset="0"/>
              </a:rPr>
              <a:t>Let </a:t>
            </a:r>
            <a:r>
              <a:rPr altLang="en-US" sz="3200" i="1" lang="en-US">
                <a:latin typeface="Times New Roman" pitchFamily="18" charset="0"/>
              </a:rPr>
              <a:t>A </a:t>
            </a:r>
            <a:r>
              <a:rPr altLang="en-US" sz="3200" lang="en-US">
                <a:latin typeface="Times New Roman" pitchFamily="18" charset="0"/>
              </a:rPr>
              <a:t>be any event, then the </a:t>
            </a:r>
            <a:r>
              <a:rPr altLang="en-US" b="1" sz="3200" lang="en-US">
                <a:latin typeface="Times New Roman" pitchFamily="18" charset="0"/>
              </a:rPr>
              <a:t>complement </a:t>
            </a:r>
            <a:r>
              <a:rPr altLang="en-US" sz="3200" lang="en-US">
                <a:latin typeface="Times New Roman" pitchFamily="18" charset="0"/>
              </a:rPr>
              <a:t> of </a:t>
            </a:r>
            <a:r>
              <a:rPr altLang="en-US" sz="3200" i="1" lang="en-US">
                <a:latin typeface="Times New Roman" pitchFamily="18" charset="0"/>
              </a:rPr>
              <a:t>A </a:t>
            </a:r>
            <a:r>
              <a:rPr altLang="en-US" sz="3200" lang="en-US">
                <a:latin typeface="Times New Roman" pitchFamily="18" charset="0"/>
              </a:rPr>
              <a:t>(denoted by </a:t>
            </a:r>
            <a:r>
              <a:rPr altLang="en-US" sz="3200" i="1" lang="en-US">
                <a:latin typeface="Times New Roman" pitchFamily="18" charset="0"/>
              </a:rPr>
              <a:t>   </a:t>
            </a:r>
            <a:r>
              <a:rPr altLang="en-US" sz="3200" lang="en-US">
                <a:latin typeface="Times New Roman" pitchFamily="18" charset="0"/>
              </a:rPr>
              <a:t>) defined by:</a:t>
            </a:r>
          </a:p>
        </p:txBody>
      </p:sp>
      <p:sp>
        <p:nvSpPr>
          <p:cNvPr id="1048756" name="Rectangle 5"/>
          <p:cNvSpPr>
            <a:spLocks noChangeArrowheads="1"/>
          </p:cNvSpPr>
          <p:nvPr/>
        </p:nvSpPr>
        <p:spPr bwMode="auto">
          <a:xfrm>
            <a:off x="1016000" y="2819400"/>
            <a:ext cx="10566400" cy="685800"/>
          </a:xfrm>
          <a:prstGeom prst="rect"/>
          <a:noFill/>
          <a:ln>
            <a:noFill/>
          </a:ln>
        </p:spPr>
        <p:txBody>
          <a:bodyPr/>
          <a:p>
            <a:pPr eaLnBrk="1" hangingPunct="1">
              <a:spcBef>
                <a:spcPct val="20000"/>
              </a:spcBef>
            </a:pPr>
            <a:r>
              <a:rPr altLang="en-US" sz="3200" i="1" lang="en-US">
                <a:latin typeface="Times New Roman" pitchFamily="18" charset="0"/>
              </a:rPr>
              <a:t>    </a:t>
            </a:r>
            <a:r>
              <a:rPr altLang="en-US" sz="3200" lang="en-US">
                <a:latin typeface="Times New Roman" pitchFamily="18" charset="0"/>
              </a:rPr>
              <a:t> = {</a:t>
            </a:r>
            <a:r>
              <a:rPr altLang="en-US" sz="3200" i="1" lang="en-US">
                <a:latin typeface="Times New Roman" pitchFamily="18" charset="0"/>
              </a:rPr>
              <a:t>e</a:t>
            </a:r>
            <a:r>
              <a:rPr altLang="en-US" sz="3200" lang="en-US">
                <a:latin typeface="Times New Roman" pitchFamily="18" charset="0"/>
              </a:rPr>
              <a:t>| </a:t>
            </a:r>
            <a:r>
              <a:rPr altLang="en-US" sz="3200" i="1" lang="en-US">
                <a:latin typeface="Times New Roman" pitchFamily="18" charset="0"/>
              </a:rPr>
              <a:t>e </a:t>
            </a:r>
            <a:r>
              <a:rPr altLang="en-US" b="1" sz="3200" lang="en-US">
                <a:latin typeface="Times New Roman" pitchFamily="18" charset="0"/>
              </a:rPr>
              <a:t>does not</a:t>
            </a:r>
            <a:r>
              <a:rPr altLang="en-US" sz="3200" i="1" lang="en-US">
                <a:latin typeface="Times New Roman" pitchFamily="18" charset="0"/>
              </a:rPr>
              <a:t> </a:t>
            </a:r>
            <a:r>
              <a:rPr altLang="en-US" sz="3200" lang="en-US">
                <a:latin typeface="Times New Roman" pitchFamily="18" charset="0"/>
              </a:rPr>
              <a:t>belongs to </a:t>
            </a:r>
            <a:r>
              <a:rPr altLang="en-US" sz="3200" i="1" lang="en-US">
                <a:latin typeface="Times New Roman" pitchFamily="18" charset="0"/>
              </a:rPr>
              <a:t>A</a:t>
            </a:r>
            <a:r>
              <a:rPr altLang="en-US" sz="3200" lang="en-US">
                <a:latin typeface="Times New Roman" pitchFamily="18" charset="0"/>
              </a:rPr>
              <a:t>}</a:t>
            </a:r>
          </a:p>
        </p:txBody>
      </p:sp>
      <p:sp>
        <p:nvSpPr>
          <p:cNvPr id="1048757" name="Rectangle 6"/>
          <p:cNvSpPr>
            <a:spLocks noChangeArrowheads="1"/>
          </p:cNvSpPr>
          <p:nvPr/>
        </p:nvSpPr>
        <p:spPr bwMode="auto">
          <a:xfrm>
            <a:off x="2540000" y="3657600"/>
            <a:ext cx="7010400" cy="2895600"/>
          </a:xfrm>
          <a:prstGeom prst="rect"/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 wrap="none"/>
          <a:p>
            <a:pPr eaLnBrk="1" hangingPunct="1"/>
            <a:endParaRPr altLang="en-US" lang="en-CA"/>
          </a:p>
        </p:txBody>
      </p:sp>
      <p:sp>
        <p:nvSpPr>
          <p:cNvPr id="1048758" name="Oval 12"/>
          <p:cNvSpPr>
            <a:spLocks noChangeArrowheads="1"/>
          </p:cNvSpPr>
          <p:nvPr/>
        </p:nvSpPr>
        <p:spPr bwMode="auto">
          <a:xfrm>
            <a:off x="4673600" y="4495800"/>
            <a:ext cx="2743200" cy="1295400"/>
          </a:xfrm>
          <a:prstGeom prst="ellipse"/>
          <a:solidFill>
            <a:srgbClr val="FFFF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 wrap="none"/>
          <a:p>
            <a:pPr eaLnBrk="1" hangingPunct="1"/>
            <a:endParaRPr altLang="en-US" lang="en-CA"/>
          </a:p>
        </p:txBody>
      </p:sp>
      <p:sp>
        <p:nvSpPr>
          <p:cNvPr id="1048759" name="Rectangle 8"/>
          <p:cNvSpPr>
            <a:spLocks noChangeArrowheads="1"/>
          </p:cNvSpPr>
          <p:nvPr/>
        </p:nvSpPr>
        <p:spPr bwMode="auto">
          <a:xfrm>
            <a:off x="5791200" y="4953000"/>
            <a:ext cx="609600" cy="457200"/>
          </a:xfrm>
          <a:prstGeom prst="rect"/>
          <a:noFill/>
          <a:ln>
            <a:noFill/>
          </a:ln>
        </p:spPr>
        <p:txBody>
          <a:bodyPr/>
          <a:p>
            <a:pPr eaLnBrk="1" hangingPunct="1">
              <a:spcBef>
                <a:spcPct val="20000"/>
              </a:spcBef>
            </a:pPr>
            <a:r>
              <a:rPr altLang="en-US" sz="3200" i="1" lang="en-US">
                <a:latin typeface="Times New Roman" pitchFamily="18" charset="0"/>
              </a:rPr>
              <a:t>A</a:t>
            </a:r>
            <a:endParaRPr altLang="en-US" sz="3200" lang="en-US">
              <a:latin typeface="Times New Roman" pitchFamily="18" charset="0"/>
            </a:endParaRPr>
          </a:p>
        </p:txBody>
      </p:sp>
      <p:graphicFrame>
        <p:nvGraphicFramePr>
          <p:cNvPr id="4194304" name="Object 1"/>
          <p:cNvGraphicFramePr>
            <a:graphicFrameLocks noChangeAspect="1"/>
          </p:cNvGraphicFramePr>
          <p:nvPr/>
        </p:nvGraphicFramePr>
        <p:xfrm>
          <a:off x="2369947" y="1712502"/>
          <a:ext cx="558012" cy="518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" spid="_x0000_s38920" imgH="164880" imgW="177480" progId="Equation.3">
                  <p:embed/>
                </p:oleObj>
              </mc:Choice>
              <mc:Fallback>
                <p:oleObj name="Equation" r:id="rId1" spid="" imgH="164880" imgW="177480" progId="Equation.3">
                  <p:embed/>
                  <p:pic>
                    <p:nvPicPr>
                      <p:cNvPr id="2097156" name=""/>
                      <p:cNvPicPr>
                        <a:picLocks/>
                      </p:cNvPicPr>
                      <p:nvPr/>
                    </p:nvPicPr>
                    <p:blipFill>
                      <a:blip xmlns:r="http://schemas.openxmlformats.org/officeDocument/2006/relationships" r:embed="rId2"/>
                      <a:stretch>
                        <a:fillRect/>
                      </a:stretch>
                    </p:blipFill>
                    <p:spPr>
                      <a:xfrm>
                        <a:off x="2369947" y="1712502"/>
                        <a:ext cx="558012" cy="518156"/>
                      </a:xfrm>
                      <a:prstGeom prst="rect"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05" name="Object 2"/>
          <p:cNvGraphicFramePr>
            <a:graphicFrameLocks noChangeAspect="1"/>
          </p:cNvGraphicFramePr>
          <p:nvPr/>
        </p:nvGraphicFramePr>
        <p:xfrm>
          <a:off x="1000526" y="2775030"/>
          <a:ext cx="613813" cy="569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spid="_x0000_s38921" imgH="164880" imgW="177480" progId="Equation.3">
                  <p:embed/>
                </p:oleObj>
              </mc:Choice>
              <mc:Fallback>
                <p:oleObj name="Equation" r:id="rId3" spid="" imgH="164880" imgW="177480" progId="Equation.3">
                  <p:embed/>
                  <p:pic>
                    <p:nvPicPr>
                      <p:cNvPr id="2097157" name=""/>
                      <p:cNvPicPr>
                        <a:picLocks/>
                      </p:cNvPicPr>
                      <p:nvPr/>
                    </p:nvPicPr>
                    <p:blipFill>
                      <a:blip xmlns:r="http://schemas.openxmlformats.org/officeDocument/2006/relationships" r:embed="rId2"/>
                      <a:stretch>
                        <a:fillRect/>
                      </a:stretch>
                    </p:blipFill>
                    <p:spPr>
                      <a:xfrm>
                        <a:off x="1000526" y="2775030"/>
                        <a:ext cx="613813" cy="569972"/>
                      </a:xfrm>
                      <a:prstGeom prst="rect"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06" name="Object 3"/>
          <p:cNvGraphicFramePr>
            <a:graphicFrameLocks noChangeAspect="1"/>
          </p:cNvGraphicFramePr>
          <p:nvPr/>
        </p:nvGraphicFramePr>
        <p:xfrm>
          <a:off x="5816994" y="3709775"/>
          <a:ext cx="558012" cy="518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spid="_x0000_s38922" imgH="164880" imgW="177480" progId="Equation.3">
                  <p:embed/>
                </p:oleObj>
              </mc:Choice>
              <mc:Fallback>
                <p:oleObj name="Equation" r:id="rId4" spid="" imgH="164880" imgW="177480" progId="Equation.3">
                  <p:embed/>
                  <p:pic>
                    <p:nvPicPr>
                      <p:cNvPr id="2097158" name=""/>
                      <p:cNvPicPr>
                        <a:picLocks/>
                      </p:cNvPicPr>
                      <p:nvPr/>
                    </p:nvPicPr>
                    <p:blipFill>
                      <a:blip xmlns:r="http://schemas.openxmlformats.org/officeDocument/2006/relationships" r:embed="rId2"/>
                      <a:stretch>
                        <a:fillRect/>
                      </a:stretch>
                    </p:blipFill>
                    <p:spPr>
                      <a:xfrm>
                        <a:off x="5816994" y="3709775"/>
                        <a:ext cx="558012" cy="518156"/>
                      </a:xfrm>
                      <a:prstGeom prst="rect"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3" name="Rectangle 2"/>
          <p:cNvSpPr>
            <a:spLocks noChangeArrowheads="1"/>
          </p:cNvSpPr>
          <p:nvPr/>
        </p:nvSpPr>
        <p:spPr bwMode="auto">
          <a:xfrm>
            <a:off x="2540000" y="2514600"/>
            <a:ext cx="7010400" cy="2895600"/>
          </a:xfrm>
          <a:prstGeom prst="rect"/>
          <a:solidFill>
            <a:srgbClr val="969696"/>
          </a:solidFill>
          <a:ln>
            <a:noFill/>
          </a:ln>
        </p:spPr>
        <p:txBody>
          <a:bodyPr anchor="ctr" wrap="none"/>
          <a:p>
            <a:pPr eaLnBrk="1" hangingPunct="1"/>
            <a:endParaRPr altLang="en-US" lang="en-CA"/>
          </a:p>
        </p:txBody>
      </p:sp>
      <p:sp>
        <p:nvSpPr>
          <p:cNvPr id="1048764" name="Rectangle 4"/>
          <p:cNvSpPr>
            <a:spLocks noChangeArrowheads="1"/>
          </p:cNvSpPr>
          <p:nvPr/>
        </p:nvSpPr>
        <p:spPr bwMode="auto">
          <a:xfrm>
            <a:off x="406400" y="1143000"/>
            <a:ext cx="11176000" cy="1066800"/>
          </a:xfrm>
          <a:prstGeom prst="rect"/>
          <a:noFill/>
          <a:ln>
            <a:noFill/>
          </a:ln>
        </p:spPr>
        <p:txBody>
          <a:bodyPr/>
          <a:p>
            <a:pPr eaLnBrk="1" hangingPunct="1">
              <a:spcBef>
                <a:spcPct val="20000"/>
              </a:spcBef>
            </a:pPr>
            <a:r>
              <a:rPr altLang="en-US" dirty="0" sz="3200" lang="en-US">
                <a:latin typeface="Times New Roman" pitchFamily="18" charset="0"/>
              </a:rPr>
              <a:t>The event   </a:t>
            </a:r>
            <a:r>
              <a:rPr altLang="en-US" b="1" dirty="0" sz="3200" lang="en-US" smtClean="0">
                <a:latin typeface="Times New Roman" pitchFamily="18" charset="0"/>
              </a:rPr>
              <a:t>occurs </a:t>
            </a:r>
            <a:r>
              <a:rPr altLang="en-US" dirty="0" sz="3200" lang="en-US">
                <a:latin typeface="Times New Roman" pitchFamily="18" charset="0"/>
              </a:rPr>
              <a:t>if the event </a:t>
            </a:r>
            <a:r>
              <a:rPr altLang="en-US" dirty="0" sz="3200" i="1" lang="en-US">
                <a:latin typeface="Times New Roman" pitchFamily="18" charset="0"/>
              </a:rPr>
              <a:t>A </a:t>
            </a:r>
            <a:r>
              <a:rPr altLang="en-US" b="1" dirty="0" sz="3200" lang="en-US">
                <a:latin typeface="Times New Roman" pitchFamily="18" charset="0"/>
              </a:rPr>
              <a:t>does not occur</a:t>
            </a:r>
          </a:p>
        </p:txBody>
      </p:sp>
      <p:sp>
        <p:nvSpPr>
          <p:cNvPr id="1048765" name="Rectangle 6"/>
          <p:cNvSpPr>
            <a:spLocks noChangeArrowheads="1"/>
          </p:cNvSpPr>
          <p:nvPr/>
        </p:nvSpPr>
        <p:spPr bwMode="auto">
          <a:xfrm>
            <a:off x="2540000" y="2514600"/>
            <a:ext cx="7010400" cy="2895600"/>
          </a:xfrm>
          <a:prstGeom prst="rect"/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 wrap="none"/>
          <a:p>
            <a:pPr eaLnBrk="1" hangingPunct="1"/>
            <a:endParaRPr altLang="en-US" lang="en-CA"/>
          </a:p>
        </p:txBody>
      </p:sp>
      <p:sp>
        <p:nvSpPr>
          <p:cNvPr id="1048766" name="Oval 9"/>
          <p:cNvSpPr>
            <a:spLocks noChangeArrowheads="1"/>
          </p:cNvSpPr>
          <p:nvPr/>
        </p:nvSpPr>
        <p:spPr bwMode="auto">
          <a:xfrm>
            <a:off x="4673600" y="3352800"/>
            <a:ext cx="2743200" cy="1295400"/>
          </a:xfrm>
          <a:prstGeom prst="ellipse"/>
          <a:solidFill>
            <a:srgbClr val="FFFF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 wrap="none"/>
          <a:p>
            <a:pPr eaLnBrk="1" hangingPunct="1"/>
            <a:endParaRPr altLang="en-US" lang="en-CA"/>
          </a:p>
        </p:txBody>
      </p:sp>
      <p:sp>
        <p:nvSpPr>
          <p:cNvPr id="1048767" name="Rectangle 10"/>
          <p:cNvSpPr>
            <a:spLocks noChangeArrowheads="1"/>
          </p:cNvSpPr>
          <p:nvPr/>
        </p:nvSpPr>
        <p:spPr bwMode="auto">
          <a:xfrm>
            <a:off x="5791200" y="3810000"/>
            <a:ext cx="609600" cy="457200"/>
          </a:xfrm>
          <a:prstGeom prst="rect"/>
          <a:noFill/>
          <a:ln>
            <a:noFill/>
          </a:ln>
        </p:spPr>
        <p:txBody>
          <a:bodyPr/>
          <a:p>
            <a:pPr eaLnBrk="1" hangingPunct="1">
              <a:spcBef>
                <a:spcPct val="20000"/>
              </a:spcBef>
            </a:pPr>
            <a:r>
              <a:rPr altLang="en-US" sz="3200" i="1" lang="en-US">
                <a:latin typeface="Times New Roman" pitchFamily="18" charset="0"/>
              </a:rPr>
              <a:t>A</a:t>
            </a:r>
            <a:endParaRPr altLang="en-US" sz="3200" lang="en-US">
              <a:latin typeface="Times New Roman" pitchFamily="18" charset="0"/>
            </a:endParaRPr>
          </a:p>
        </p:txBody>
      </p:sp>
      <p:graphicFrame>
        <p:nvGraphicFramePr>
          <p:cNvPr id="4194307" name="Object 1"/>
          <p:cNvGraphicFramePr>
            <a:graphicFrameLocks noChangeAspect="1"/>
          </p:cNvGraphicFramePr>
          <p:nvPr/>
        </p:nvGraphicFramePr>
        <p:xfrm>
          <a:off x="2066656" y="1288643"/>
          <a:ext cx="382543" cy="3552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" spid="_x0000_s39942" imgH="164880" imgW="177480" progId="Equation.3">
                  <p:embed/>
                </p:oleObj>
              </mc:Choice>
              <mc:Fallback>
                <p:oleObj name="Equation" r:id="rId1" spid="" imgH="164880" imgW="177480" progId="Equation.3">
                  <p:embed/>
                  <p:pic>
                    <p:nvPicPr>
                      <p:cNvPr id="2097162" name=""/>
                      <p:cNvPicPr>
                        <a:picLocks/>
                      </p:cNvPicPr>
                      <p:nvPr/>
                    </p:nvPicPr>
                    <p:blipFill>
                      <a:blip xmlns:r="http://schemas.openxmlformats.org/officeDocument/2006/relationships" r:embed="rId2"/>
                      <a:stretch>
                        <a:fillRect/>
                      </a:stretch>
                    </p:blipFill>
                    <p:spPr>
                      <a:xfrm>
                        <a:off x="2066656" y="1288643"/>
                        <a:ext cx="382543" cy="355219"/>
                      </a:xfrm>
                      <a:prstGeom prst="rect"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08" name="Object 2"/>
          <p:cNvGraphicFramePr>
            <a:graphicFrameLocks noChangeAspect="1"/>
          </p:cNvGraphicFramePr>
          <p:nvPr/>
        </p:nvGraphicFramePr>
        <p:xfrm>
          <a:off x="4236966" y="3142427"/>
          <a:ext cx="613813" cy="569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spid="_x0000_s39943" imgH="164880" imgW="177480" progId="Equation.3">
                  <p:embed/>
                </p:oleObj>
              </mc:Choice>
              <mc:Fallback>
                <p:oleObj name="Equation" r:id="rId3" spid="" imgH="164880" imgW="177480" progId="Equation.3">
                  <p:embed/>
                  <p:pic>
                    <p:nvPicPr>
                      <p:cNvPr id="2097163" name=""/>
                      <p:cNvPicPr>
                        <a:picLocks/>
                      </p:cNvPicPr>
                      <p:nvPr/>
                    </p:nvPicPr>
                    <p:blipFill>
                      <a:blip xmlns:r="http://schemas.openxmlformats.org/officeDocument/2006/relationships" r:embed="rId4"/>
                      <a:stretch>
                        <a:fillRect/>
                      </a:stretch>
                    </p:blipFill>
                    <p:spPr>
                      <a:xfrm>
                        <a:off x="4236966" y="3142427"/>
                        <a:ext cx="613813" cy="569972"/>
                      </a:xfrm>
                      <a:prstGeom prst="rect"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685800"/>
            <a:ext cx="10972800" cy="1524000"/>
          </a:xfrm>
        </p:spPr>
        <p:txBody>
          <a:bodyPr/>
          <a:p>
            <a:pPr eaLnBrk="1" hangingPunct="1" indent="0" marL="0">
              <a:buFontTx/>
              <a:buNone/>
            </a:pPr>
            <a:r>
              <a:rPr altLang="en-US" lang="en-US" smtClean="0"/>
              <a:t>In problems you will recognize that you are working with:</a:t>
            </a:r>
          </a:p>
          <a:p>
            <a:pPr eaLnBrk="1" hangingPunct="1" indent="0" marL="0">
              <a:buFontTx/>
              <a:buNone/>
            </a:pPr>
            <a:endParaRPr altLang="en-US" lang="en-US" smtClean="0"/>
          </a:p>
        </p:txBody>
      </p:sp>
      <p:sp>
        <p:nvSpPr>
          <p:cNvPr id="1048772" name="Rectangle 4"/>
          <p:cNvSpPr>
            <a:spLocks noChangeArrowheads="1"/>
          </p:cNvSpPr>
          <p:nvPr/>
        </p:nvSpPr>
        <p:spPr bwMode="auto">
          <a:xfrm>
            <a:off x="812800" y="2438400"/>
            <a:ext cx="10972800" cy="1524000"/>
          </a:xfrm>
          <a:prstGeom prst="rect"/>
          <a:noFill/>
          <a:ln>
            <a:noFill/>
          </a:ln>
        </p:spPr>
        <p:txBody>
          <a:bodyPr/>
          <a:p>
            <a:pPr eaLnBrk="1" hangingPunct="1" indent="-609600" marL="609600">
              <a:spcBef>
                <a:spcPct val="20000"/>
              </a:spcBef>
              <a:buFontTx/>
              <a:buAutoNum type="arabicPeriod"/>
            </a:pPr>
            <a:r>
              <a:rPr altLang="en-US" b="1" sz="3200" lang="en-US">
                <a:latin typeface="Times New Roman" pitchFamily="18" charset="0"/>
              </a:rPr>
              <a:t>Union </a:t>
            </a:r>
            <a:r>
              <a:rPr altLang="en-US" sz="3200" lang="en-US">
                <a:latin typeface="Times New Roman" pitchFamily="18" charset="0"/>
              </a:rPr>
              <a:t>if you see the word </a:t>
            </a:r>
            <a:r>
              <a:rPr altLang="en-US" b="1" sz="3200" lang="en-US">
                <a:latin typeface="Times New Roman" pitchFamily="18" charset="0"/>
              </a:rPr>
              <a:t>or</a:t>
            </a:r>
            <a:r>
              <a:rPr altLang="en-US" sz="3200" lang="en-US">
                <a:latin typeface="Times New Roman" pitchFamily="18" charset="0"/>
              </a:rPr>
              <a:t>,</a:t>
            </a:r>
            <a:endParaRPr altLang="en-US" b="1" sz="3200" lang="en-US">
              <a:latin typeface="Times New Roman" pitchFamily="18" charset="0"/>
            </a:endParaRPr>
          </a:p>
          <a:p>
            <a:pPr eaLnBrk="1" hangingPunct="1" indent="-609600" marL="609600">
              <a:spcBef>
                <a:spcPct val="20000"/>
              </a:spcBef>
              <a:buFontTx/>
              <a:buAutoNum type="arabicPeriod"/>
            </a:pPr>
            <a:r>
              <a:rPr altLang="en-US" b="1" sz="3200" lang="en-US">
                <a:latin typeface="Times New Roman" pitchFamily="18" charset="0"/>
              </a:rPr>
              <a:t>Intersection </a:t>
            </a:r>
            <a:r>
              <a:rPr altLang="en-US" sz="3200" lang="en-US">
                <a:latin typeface="Times New Roman" pitchFamily="18" charset="0"/>
              </a:rPr>
              <a:t>if you see the word </a:t>
            </a:r>
            <a:r>
              <a:rPr altLang="en-US" b="1" sz="3200" lang="en-US">
                <a:latin typeface="Times New Roman" pitchFamily="18" charset="0"/>
              </a:rPr>
              <a:t>and</a:t>
            </a:r>
            <a:r>
              <a:rPr altLang="en-US" sz="3200" lang="en-US">
                <a:latin typeface="Times New Roman" pitchFamily="18" charset="0"/>
              </a:rPr>
              <a:t>,</a:t>
            </a:r>
            <a:endParaRPr altLang="en-US" b="1" sz="3200" lang="en-US">
              <a:latin typeface="Times New Roman" pitchFamily="18" charset="0"/>
            </a:endParaRPr>
          </a:p>
          <a:p>
            <a:pPr eaLnBrk="1" hangingPunct="1" indent="-609600" marL="609600">
              <a:spcBef>
                <a:spcPct val="20000"/>
              </a:spcBef>
              <a:buFontTx/>
              <a:buAutoNum type="arabicPeriod"/>
            </a:pPr>
            <a:r>
              <a:rPr altLang="en-US" b="1" sz="3200" lang="en-US">
                <a:latin typeface="Times New Roman" pitchFamily="18" charset="0"/>
              </a:rPr>
              <a:t>Complement </a:t>
            </a:r>
            <a:r>
              <a:rPr altLang="en-US" sz="3200" lang="en-US">
                <a:latin typeface="Times New Roman" pitchFamily="18" charset="0"/>
              </a:rPr>
              <a:t>if you see the word </a:t>
            </a:r>
            <a:r>
              <a:rPr altLang="en-US" b="1" sz="3200" lang="en-US">
                <a:latin typeface="Times New Roman" pitchFamily="18" charset="0"/>
              </a:rPr>
              <a:t>not</a:t>
            </a:r>
            <a:r>
              <a:rPr altLang="en-US" sz="3200" lang="en-US">
                <a:latin typeface="Times New Roman" pitchFamily="18" charset="0"/>
              </a:rPr>
              <a:t>.</a:t>
            </a:r>
            <a:endParaRPr altLang="en-US" b="1" sz="3200" lang="en-US">
              <a:latin typeface="Times New Roman" pitchFamily="18" charset="0"/>
            </a:endParaRPr>
          </a:p>
          <a:p>
            <a:pPr eaLnBrk="1" hangingPunct="1" indent="-609600" marL="609600">
              <a:spcBef>
                <a:spcPct val="20000"/>
              </a:spcBef>
            </a:pPr>
            <a:endParaRPr altLang="en-US" b="1" sz="3200" lang="en-US">
              <a:latin typeface="Times New Roman" pitchFamily="18" charset="0"/>
            </a:endParaRPr>
          </a:p>
        </p:txBody>
      </p:sp>
    </p:spTree>
  </p:cSld>
  <p:clrMapOvr>
    <a:masterClrMapping/>
  </p:clrMapOvr>
  <p:timing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algn="l" eaLnBrk="1" hangingPunct="1"/>
            <a:r>
              <a:rPr altLang="en-US" b="1" sz="3600" lang="en-US" smtClean="0"/>
              <a:t>Definition:  </a:t>
            </a:r>
            <a:r>
              <a:rPr altLang="en-US" sz="3600" lang="en-US" smtClean="0"/>
              <a:t>mutually exclusive</a:t>
            </a:r>
            <a:endParaRPr altLang="en-US" b="1" sz="3600" lang="en-US" smtClean="0"/>
          </a:p>
        </p:txBody>
      </p:sp>
      <p:sp>
        <p:nvSpPr>
          <p:cNvPr id="1048777" name="Rectangle 7"/>
          <p:cNvSpPr>
            <a:spLocks noChangeArrowheads="1"/>
          </p:cNvSpPr>
          <p:nvPr/>
        </p:nvSpPr>
        <p:spPr bwMode="auto">
          <a:xfrm>
            <a:off x="508000" y="1219200"/>
            <a:ext cx="11074400" cy="1143000"/>
          </a:xfrm>
          <a:prstGeom prst="rect"/>
          <a:noFill/>
          <a:ln>
            <a:noFill/>
          </a:ln>
        </p:spPr>
        <p:txBody>
          <a:bodyPr anchor="ctr"/>
          <a:p>
            <a:pPr eaLnBrk="1" hangingPunct="1"/>
            <a:r>
              <a:rPr altLang="en-US" sz="3600" lang="en-US">
                <a:solidFill>
                  <a:schemeClr val="tx2"/>
                </a:solidFill>
                <a:latin typeface="Times New Roman" pitchFamily="18" charset="0"/>
              </a:rPr>
              <a:t>Two events </a:t>
            </a:r>
            <a:r>
              <a:rPr altLang="en-US" sz="3600" i="1" lang="en-US">
                <a:solidFill>
                  <a:schemeClr val="tx2"/>
                </a:solidFill>
                <a:latin typeface="Times New Roman" pitchFamily="18" charset="0"/>
              </a:rPr>
              <a:t>A </a:t>
            </a:r>
            <a:r>
              <a:rPr altLang="en-US" sz="3600" lang="en-US">
                <a:solidFill>
                  <a:schemeClr val="tx2"/>
                </a:solidFill>
                <a:latin typeface="Times New Roman" pitchFamily="18" charset="0"/>
              </a:rPr>
              <a:t>and </a:t>
            </a:r>
            <a:r>
              <a:rPr altLang="en-US" sz="3600" i="1" lang="en-US">
                <a:solidFill>
                  <a:schemeClr val="tx2"/>
                </a:solidFill>
                <a:latin typeface="Times New Roman" pitchFamily="18" charset="0"/>
              </a:rPr>
              <a:t>B </a:t>
            </a:r>
            <a:r>
              <a:rPr altLang="en-US" sz="3600" lang="en-US">
                <a:solidFill>
                  <a:schemeClr val="tx2"/>
                </a:solidFill>
                <a:latin typeface="Times New Roman" pitchFamily="18" charset="0"/>
              </a:rPr>
              <a:t>are called </a:t>
            </a:r>
            <a:r>
              <a:rPr altLang="en-US" b="1" sz="3600" lang="en-US">
                <a:solidFill>
                  <a:schemeClr val="tx2"/>
                </a:solidFill>
                <a:latin typeface="Times New Roman" pitchFamily="18" charset="0"/>
              </a:rPr>
              <a:t>mutually exclusive</a:t>
            </a:r>
            <a:r>
              <a:rPr altLang="en-US" sz="3600" lang="en-US">
                <a:solidFill>
                  <a:schemeClr val="tx2"/>
                </a:solidFill>
                <a:latin typeface="Times New Roman" pitchFamily="18" charset="0"/>
              </a:rPr>
              <a:t> if:</a:t>
            </a:r>
            <a:endParaRPr altLang="en-US" b="1" sz="3600" lang="en-US">
              <a:solidFill>
                <a:schemeClr val="tx2"/>
              </a:solidFill>
              <a:latin typeface="Times New Roman" pitchFamily="18" charset="0"/>
            </a:endParaRPr>
          </a:p>
        </p:txBody>
      </p:sp>
      <p:graphicFrame>
        <p:nvGraphicFramePr>
          <p:cNvPr id="4194309" name="Object 8"/>
          <p:cNvGraphicFramePr>
            <a:graphicFrameLocks noChangeAspect="1" noGrp="1"/>
          </p:cNvGraphicFramePr>
          <p:nvPr>
            <p:ph idx="1"/>
          </p:nvPr>
        </p:nvGraphicFramePr>
        <p:xfrm>
          <a:off x="3657600" y="2514600"/>
          <a:ext cx="3064933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" spid="_x0000_s40964" imgH="203112" imgW="672808" progId="Equation.DSMT4">
                  <p:embed/>
                </p:oleObj>
              </mc:Choice>
              <mc:Fallback>
                <p:oleObj name="Equation" r:id="rId1" spid="" imgH="203112" imgW="672808" progId="Equation.DSMT4">
                  <p:embed/>
                  <p:pic>
                    <p:nvPicPr>
                      <p:cNvPr id="2097166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xmlns:r="http://schemas.openxmlformats.org/officeDocument/2006/relationships"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514600"/>
                        <a:ext cx="3064933" cy="693738"/>
                      </a:xfrm>
                      <a:prstGeom prst="rect"/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778" name="Rectangle 10"/>
          <p:cNvSpPr>
            <a:spLocks noChangeArrowheads="1"/>
          </p:cNvSpPr>
          <p:nvPr/>
        </p:nvSpPr>
        <p:spPr bwMode="auto">
          <a:xfrm>
            <a:off x="1828800" y="3581400"/>
            <a:ext cx="7620000" cy="2819400"/>
          </a:xfrm>
          <a:prstGeom prst="rect"/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 wrap="none"/>
          <a:p>
            <a:pPr eaLnBrk="1" hangingPunct="1"/>
            <a:endParaRPr altLang="en-US" lang="en-CA"/>
          </a:p>
        </p:txBody>
      </p:sp>
      <p:sp>
        <p:nvSpPr>
          <p:cNvPr id="1048779" name="Oval 11"/>
          <p:cNvSpPr>
            <a:spLocks noChangeArrowheads="1"/>
          </p:cNvSpPr>
          <p:nvPr/>
        </p:nvSpPr>
        <p:spPr bwMode="auto">
          <a:xfrm>
            <a:off x="5994400" y="4267200"/>
            <a:ext cx="2540000" cy="1524000"/>
          </a:xfrm>
          <a:prstGeom prst="ellipse"/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 wrap="none"/>
          <a:p>
            <a:pPr eaLnBrk="1" hangingPunct="1"/>
            <a:endParaRPr altLang="en-US" lang="en-CA"/>
          </a:p>
        </p:txBody>
      </p:sp>
      <p:sp>
        <p:nvSpPr>
          <p:cNvPr id="1048780" name="Oval 12"/>
          <p:cNvSpPr>
            <a:spLocks noChangeArrowheads="1"/>
          </p:cNvSpPr>
          <p:nvPr/>
        </p:nvSpPr>
        <p:spPr bwMode="auto">
          <a:xfrm>
            <a:off x="2743200" y="4419600"/>
            <a:ext cx="2540000" cy="1524000"/>
          </a:xfrm>
          <a:prstGeom prst="ellipse"/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 wrap="none"/>
          <a:p>
            <a:pPr eaLnBrk="1" hangingPunct="1"/>
            <a:endParaRPr altLang="en-US" lang="en-CA"/>
          </a:p>
        </p:txBody>
      </p:sp>
      <p:sp>
        <p:nvSpPr>
          <p:cNvPr id="1048781" name="Rectangle 13"/>
          <p:cNvSpPr>
            <a:spLocks noChangeArrowheads="1"/>
          </p:cNvSpPr>
          <p:nvPr/>
        </p:nvSpPr>
        <p:spPr bwMode="auto">
          <a:xfrm>
            <a:off x="2336800" y="4114800"/>
            <a:ext cx="1320800" cy="838200"/>
          </a:xfrm>
          <a:prstGeom prst="rect"/>
          <a:noFill/>
          <a:ln>
            <a:noFill/>
          </a:ln>
        </p:spPr>
        <p:txBody>
          <a:bodyPr anchor="ctr"/>
          <a:p>
            <a:pPr eaLnBrk="1" hangingPunct="1"/>
            <a:r>
              <a:rPr altLang="en-US" sz="3600" i="1" lang="en-US">
                <a:solidFill>
                  <a:schemeClr val="tx2"/>
                </a:solidFill>
                <a:latin typeface="Times New Roman" pitchFamily="18" charset="0"/>
              </a:rPr>
              <a:t>A</a:t>
            </a:r>
            <a:endParaRPr altLang="en-US" b="1" sz="3600" lang="en-US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048782" name="Rectangle 14"/>
          <p:cNvSpPr>
            <a:spLocks noChangeArrowheads="1"/>
          </p:cNvSpPr>
          <p:nvPr/>
        </p:nvSpPr>
        <p:spPr bwMode="auto">
          <a:xfrm>
            <a:off x="8432800" y="4038600"/>
            <a:ext cx="1320800" cy="838200"/>
          </a:xfrm>
          <a:prstGeom prst="rect"/>
          <a:noFill/>
          <a:ln>
            <a:noFill/>
          </a:ln>
        </p:spPr>
        <p:txBody>
          <a:bodyPr anchor="ctr"/>
          <a:p>
            <a:pPr eaLnBrk="1" hangingPunct="1"/>
            <a:r>
              <a:rPr altLang="en-US" sz="3600" i="1" lang="en-US">
                <a:solidFill>
                  <a:schemeClr val="tx2"/>
                </a:solidFill>
                <a:latin typeface="Times New Roman" pitchFamily="18" charset="0"/>
              </a:rPr>
              <a:t>B</a:t>
            </a:r>
            <a:endParaRPr altLang="en-US" b="1" sz="3600" lang="en-US">
              <a:solidFill>
                <a:schemeClr val="tx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6" name="Rectangle 3"/>
          <p:cNvSpPr>
            <a:spLocks noChangeArrowheads="1"/>
          </p:cNvSpPr>
          <p:nvPr/>
        </p:nvSpPr>
        <p:spPr bwMode="auto">
          <a:xfrm>
            <a:off x="508000" y="228600"/>
            <a:ext cx="11074400" cy="1143000"/>
          </a:xfrm>
          <a:prstGeom prst="rect"/>
          <a:noFill/>
          <a:ln>
            <a:noFill/>
          </a:ln>
        </p:spPr>
        <p:txBody>
          <a:bodyPr anchor="ctr"/>
          <a:p>
            <a:pPr eaLnBrk="1" hangingPunct="1"/>
            <a:r>
              <a:rPr altLang="en-US" sz="3600" lang="en-US">
                <a:solidFill>
                  <a:schemeClr val="tx2"/>
                </a:solidFill>
                <a:latin typeface="Times New Roman" pitchFamily="18" charset="0"/>
              </a:rPr>
              <a:t>If two events </a:t>
            </a:r>
            <a:r>
              <a:rPr altLang="en-US" sz="3600" i="1" lang="en-US">
                <a:solidFill>
                  <a:schemeClr val="tx2"/>
                </a:solidFill>
                <a:latin typeface="Times New Roman" pitchFamily="18" charset="0"/>
              </a:rPr>
              <a:t>A </a:t>
            </a:r>
            <a:r>
              <a:rPr altLang="en-US" sz="3600" lang="en-US">
                <a:solidFill>
                  <a:schemeClr val="tx2"/>
                </a:solidFill>
                <a:latin typeface="Times New Roman" pitchFamily="18" charset="0"/>
              </a:rPr>
              <a:t>and </a:t>
            </a:r>
            <a:r>
              <a:rPr altLang="en-US" sz="3600" i="1" lang="en-US">
                <a:solidFill>
                  <a:schemeClr val="tx2"/>
                </a:solidFill>
                <a:latin typeface="Times New Roman" pitchFamily="18" charset="0"/>
              </a:rPr>
              <a:t>B </a:t>
            </a:r>
            <a:r>
              <a:rPr altLang="en-US" sz="3600" lang="en-US">
                <a:solidFill>
                  <a:schemeClr val="tx2"/>
                </a:solidFill>
                <a:latin typeface="Times New Roman" pitchFamily="18" charset="0"/>
              </a:rPr>
              <a:t>are are </a:t>
            </a:r>
            <a:r>
              <a:rPr altLang="en-US" b="1" sz="3600" lang="en-US">
                <a:solidFill>
                  <a:schemeClr val="tx2"/>
                </a:solidFill>
                <a:latin typeface="Times New Roman" pitchFamily="18" charset="0"/>
              </a:rPr>
              <a:t>mutually exclusive</a:t>
            </a:r>
            <a:r>
              <a:rPr altLang="en-US" sz="3600" lang="en-US">
                <a:solidFill>
                  <a:schemeClr val="tx2"/>
                </a:solidFill>
                <a:latin typeface="Times New Roman" pitchFamily="18" charset="0"/>
              </a:rPr>
              <a:t> then:</a:t>
            </a:r>
            <a:endParaRPr altLang="en-US" b="1" sz="3600" lang="en-US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048787" name="Rectangle 5"/>
          <p:cNvSpPr>
            <a:spLocks noChangeArrowheads="1"/>
          </p:cNvSpPr>
          <p:nvPr/>
        </p:nvSpPr>
        <p:spPr bwMode="auto">
          <a:xfrm>
            <a:off x="1828800" y="3581400"/>
            <a:ext cx="7620000" cy="2819400"/>
          </a:xfrm>
          <a:prstGeom prst="rect"/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 wrap="none"/>
          <a:p>
            <a:pPr eaLnBrk="1" hangingPunct="1"/>
            <a:endParaRPr altLang="en-US" lang="en-CA"/>
          </a:p>
        </p:txBody>
      </p:sp>
      <p:sp>
        <p:nvSpPr>
          <p:cNvPr id="1048788" name="Oval 6"/>
          <p:cNvSpPr>
            <a:spLocks noChangeArrowheads="1"/>
          </p:cNvSpPr>
          <p:nvPr/>
        </p:nvSpPr>
        <p:spPr bwMode="auto">
          <a:xfrm>
            <a:off x="5994400" y="4267200"/>
            <a:ext cx="2540000" cy="1524000"/>
          </a:xfrm>
          <a:prstGeom prst="ellipse"/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 wrap="none"/>
          <a:p>
            <a:pPr eaLnBrk="1" hangingPunct="1"/>
            <a:endParaRPr altLang="en-US" lang="en-CA"/>
          </a:p>
        </p:txBody>
      </p:sp>
      <p:sp>
        <p:nvSpPr>
          <p:cNvPr id="1048789" name="Oval 7"/>
          <p:cNvSpPr>
            <a:spLocks noChangeArrowheads="1"/>
          </p:cNvSpPr>
          <p:nvPr/>
        </p:nvSpPr>
        <p:spPr bwMode="auto">
          <a:xfrm>
            <a:off x="2743200" y="4419600"/>
            <a:ext cx="2540000" cy="1524000"/>
          </a:xfrm>
          <a:prstGeom prst="ellipse"/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 wrap="none"/>
          <a:p>
            <a:pPr eaLnBrk="1" hangingPunct="1"/>
            <a:endParaRPr altLang="en-US" lang="en-CA"/>
          </a:p>
        </p:txBody>
      </p:sp>
      <p:sp>
        <p:nvSpPr>
          <p:cNvPr id="1048790" name="Rectangle 8"/>
          <p:cNvSpPr>
            <a:spLocks noChangeArrowheads="1"/>
          </p:cNvSpPr>
          <p:nvPr/>
        </p:nvSpPr>
        <p:spPr bwMode="auto">
          <a:xfrm>
            <a:off x="2336800" y="4114800"/>
            <a:ext cx="1320800" cy="838200"/>
          </a:xfrm>
          <a:prstGeom prst="rect"/>
          <a:noFill/>
          <a:ln>
            <a:noFill/>
          </a:ln>
        </p:spPr>
        <p:txBody>
          <a:bodyPr anchor="ctr"/>
          <a:p>
            <a:pPr eaLnBrk="1" hangingPunct="1"/>
            <a:r>
              <a:rPr altLang="en-US" sz="3600" i="1" lang="en-US">
                <a:solidFill>
                  <a:schemeClr val="tx2"/>
                </a:solidFill>
                <a:latin typeface="Times New Roman" pitchFamily="18" charset="0"/>
              </a:rPr>
              <a:t>A</a:t>
            </a:r>
            <a:endParaRPr altLang="en-US" b="1" sz="3600" lang="en-US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048791" name="Rectangle 9"/>
          <p:cNvSpPr>
            <a:spLocks noChangeArrowheads="1"/>
          </p:cNvSpPr>
          <p:nvPr/>
        </p:nvSpPr>
        <p:spPr bwMode="auto">
          <a:xfrm>
            <a:off x="8432800" y="4038600"/>
            <a:ext cx="1320800" cy="838200"/>
          </a:xfrm>
          <a:prstGeom prst="rect"/>
          <a:noFill/>
          <a:ln>
            <a:noFill/>
          </a:ln>
        </p:spPr>
        <p:txBody>
          <a:bodyPr anchor="ctr"/>
          <a:p>
            <a:pPr eaLnBrk="1" hangingPunct="1"/>
            <a:r>
              <a:rPr altLang="en-US" sz="3600" i="1" lang="en-US">
                <a:solidFill>
                  <a:schemeClr val="tx2"/>
                </a:solidFill>
                <a:latin typeface="Times New Roman" pitchFamily="18" charset="0"/>
              </a:rPr>
              <a:t>B</a:t>
            </a:r>
            <a:endParaRPr altLang="en-US" b="1" sz="3600" lang="en-US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048792" name="Rectangle 12"/>
          <p:cNvSpPr>
            <a:spLocks noChangeArrowheads="1"/>
          </p:cNvSpPr>
          <p:nvPr/>
        </p:nvSpPr>
        <p:spPr bwMode="auto">
          <a:xfrm>
            <a:off x="1117600" y="1828800"/>
            <a:ext cx="10363200" cy="1143000"/>
          </a:xfrm>
          <a:prstGeom prst="rect"/>
          <a:noFill/>
          <a:ln>
            <a:noFill/>
          </a:ln>
        </p:spPr>
        <p:txBody>
          <a:bodyPr anchor="ctr"/>
          <a:p>
            <a:pPr eaLnBrk="1" hangingPunct="1" indent="-457200" marL="457200">
              <a:buFontTx/>
              <a:buAutoNum type="arabicPeriod"/>
            </a:pPr>
            <a:r>
              <a:rPr altLang="en-US" sz="2800" lang="en-US">
                <a:solidFill>
                  <a:schemeClr val="tx2"/>
                </a:solidFill>
                <a:latin typeface="Times New Roman" pitchFamily="18" charset="0"/>
              </a:rPr>
              <a:t>They have no outcomes in common.</a:t>
            </a:r>
            <a:br>
              <a:rPr altLang="en-US" sz="2800" lang="en-US">
                <a:solidFill>
                  <a:schemeClr val="tx2"/>
                </a:solidFill>
                <a:latin typeface="Times New Roman" pitchFamily="18" charset="0"/>
              </a:rPr>
            </a:br>
            <a:r>
              <a:rPr altLang="en-US" sz="2800" lang="en-US">
                <a:solidFill>
                  <a:schemeClr val="tx2"/>
                </a:solidFill>
                <a:latin typeface="Times New Roman" pitchFamily="18" charset="0"/>
              </a:rPr>
              <a:t>They can’t occur at the same time. The outcome of the random experiment can not belong to both</a:t>
            </a:r>
            <a:r>
              <a:rPr altLang="en-US" sz="2800" i="1" lang="en-US">
                <a:solidFill>
                  <a:schemeClr val="tx2"/>
                </a:solidFill>
                <a:latin typeface="Times New Roman" pitchFamily="18" charset="0"/>
              </a:rPr>
              <a:t> A </a:t>
            </a:r>
            <a:r>
              <a:rPr altLang="en-US" sz="2800" lang="en-US">
                <a:solidFill>
                  <a:schemeClr val="tx2"/>
                </a:solidFill>
                <a:latin typeface="Times New Roman" pitchFamily="18" charset="0"/>
              </a:rPr>
              <a:t>and </a:t>
            </a:r>
            <a:r>
              <a:rPr altLang="en-US" sz="2800" i="1" lang="en-US">
                <a:solidFill>
                  <a:schemeClr val="tx2"/>
                </a:solidFill>
                <a:latin typeface="Times New Roman" pitchFamily="18" charset="0"/>
              </a:rPr>
              <a:t>B.</a:t>
            </a:r>
            <a:endParaRPr altLang="en-US" sz="2800" lang="en-US">
              <a:solidFill>
                <a:schemeClr val="tx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algn="l" eaLnBrk="1" hangingPunct="1" indent="-2117725" marL="2117725"/>
            <a:r>
              <a:rPr altLang="en-US" b="1" sz="4000" lang="en-US" smtClean="0"/>
              <a:t>Definition:</a:t>
            </a:r>
            <a:r>
              <a:rPr altLang="en-US" sz="4000" lang="en-US" smtClean="0"/>
              <a:t> probability of an Event </a:t>
            </a:r>
            <a:r>
              <a:rPr altLang="en-US" sz="4000" i="1" lang="en-US" smtClean="0"/>
              <a:t>E.</a:t>
            </a:r>
            <a:endParaRPr altLang="en-US" sz="4000" lang="en-US" smtClean="0"/>
          </a:p>
        </p:txBody>
      </p:sp>
      <p:sp>
        <p:nvSpPr>
          <p:cNvPr id="10487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p>
            <a:pPr eaLnBrk="1" hangingPunct="1">
              <a:buFontTx/>
              <a:buNone/>
            </a:pPr>
            <a:r>
              <a:rPr altLang="en-US" lang="en-US" smtClean="0"/>
              <a:t>Suppose that the sample space </a:t>
            </a:r>
            <a:r>
              <a:rPr altLang="en-US" i="1" lang="en-US" smtClean="0"/>
              <a:t>S = </a:t>
            </a:r>
            <a:r>
              <a:rPr altLang="en-US" lang="en-US" smtClean="0"/>
              <a:t>{</a:t>
            </a:r>
            <a:r>
              <a:rPr altLang="en-US" i="1" lang="en-US" smtClean="0"/>
              <a:t>o</a:t>
            </a:r>
            <a:r>
              <a:rPr altLang="en-US" baseline="-25000" lang="en-US" smtClean="0"/>
              <a:t>1</a:t>
            </a:r>
            <a:r>
              <a:rPr altLang="en-US" lang="en-US" smtClean="0"/>
              <a:t>, </a:t>
            </a:r>
            <a:r>
              <a:rPr altLang="en-US" i="1" lang="en-US" smtClean="0"/>
              <a:t>o</a:t>
            </a:r>
            <a:r>
              <a:rPr altLang="en-US" baseline="-25000" lang="en-US" smtClean="0"/>
              <a:t>2</a:t>
            </a:r>
            <a:r>
              <a:rPr altLang="en-US" lang="en-US" smtClean="0"/>
              <a:t>, </a:t>
            </a:r>
            <a:r>
              <a:rPr altLang="en-US" i="1" lang="en-US" smtClean="0"/>
              <a:t>o</a:t>
            </a:r>
            <a:r>
              <a:rPr altLang="en-US" baseline="-25000" lang="en-US" smtClean="0"/>
              <a:t>3</a:t>
            </a:r>
            <a:r>
              <a:rPr altLang="en-US" lang="en-US" smtClean="0"/>
              <a:t>, … </a:t>
            </a:r>
            <a:r>
              <a:rPr altLang="en-US" i="1" lang="en-US" smtClean="0"/>
              <a:t>o</a:t>
            </a:r>
            <a:r>
              <a:rPr altLang="en-US" baseline="-25000" i="1" lang="en-US" smtClean="0"/>
              <a:t>N</a:t>
            </a:r>
            <a:r>
              <a:rPr altLang="en-US" lang="en-US" smtClean="0"/>
              <a:t>} has a finite number, </a:t>
            </a:r>
            <a:r>
              <a:rPr altLang="en-US" i="1" lang="en-US" smtClean="0"/>
              <a:t>N</a:t>
            </a:r>
            <a:r>
              <a:rPr altLang="en-US" lang="en-US" smtClean="0"/>
              <a:t>, of oucomes.</a:t>
            </a:r>
          </a:p>
          <a:p>
            <a:pPr eaLnBrk="1" hangingPunct="1">
              <a:buFontTx/>
              <a:buNone/>
            </a:pPr>
            <a:r>
              <a:rPr altLang="en-US" lang="en-US" smtClean="0"/>
              <a:t>Also each of the outcomes is equally likely (because of symmetry).</a:t>
            </a:r>
          </a:p>
          <a:p>
            <a:pPr eaLnBrk="1" hangingPunct="1">
              <a:buFontTx/>
              <a:buNone/>
            </a:pPr>
            <a:r>
              <a:rPr altLang="en-US" lang="en-US" smtClean="0"/>
              <a:t>Then for any event </a:t>
            </a:r>
            <a:r>
              <a:rPr altLang="en-US" i="1" lang="en-US" smtClean="0"/>
              <a:t>E</a:t>
            </a:r>
            <a:endParaRPr altLang="en-US" lang="en-US" smtClean="0"/>
          </a:p>
        </p:txBody>
      </p:sp>
      <p:graphicFrame>
        <p:nvGraphicFramePr>
          <p:cNvPr id="4194310" name="Object 4"/>
          <p:cNvGraphicFramePr>
            <a:graphicFrameLocks noChangeAspect="1"/>
          </p:cNvGraphicFramePr>
          <p:nvPr/>
        </p:nvGraphicFramePr>
        <p:xfrm>
          <a:off x="1219201" y="4724401"/>
          <a:ext cx="9520767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" spid="_x0000_s41990" imgH="469900" imgW="2832100" progId="Equation.DSMT4">
                  <p:embed/>
                </p:oleObj>
              </mc:Choice>
              <mc:Fallback>
                <p:oleObj name="Equation" r:id="rId1" spid="" imgH="469900" imgW="2832100" progId="Equation.DSMT4">
                  <p:embed/>
                  <p:pic>
                    <p:nvPicPr>
                      <p:cNvPr id="2097168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xmlns:r="http://schemas.openxmlformats.org/officeDocument/2006/relationships"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1" y="4724401"/>
                        <a:ext cx="9520767" cy="1179513"/>
                      </a:xfrm>
                      <a:prstGeom prst="rect"/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11" name="Object 5"/>
          <p:cNvGraphicFramePr>
            <a:graphicFrameLocks noChangeAspect="1"/>
          </p:cNvGraphicFramePr>
          <p:nvPr/>
        </p:nvGraphicFramePr>
        <p:xfrm>
          <a:off x="1024467" y="5943600"/>
          <a:ext cx="9990667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spid="_x0000_s41991" imgH="254000" imgW="2971800" progId="Equation.DSMT4">
                  <p:embed/>
                </p:oleObj>
              </mc:Choice>
              <mc:Fallback>
                <p:oleObj name="Equation" r:id="rId3" spid="" imgH="254000" imgW="2971800" progId="Equation.DSMT4">
                  <p:embed/>
                  <p:pic>
                    <p:nvPicPr>
                      <p:cNvPr id="2097169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xmlns:r="http://schemas.openxmlformats.org/officeDocument/2006/relationships"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4467" y="5943600"/>
                        <a:ext cx="9990667" cy="636588"/>
                      </a:xfrm>
                      <a:prstGeom prst="rect"/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228600"/>
            <a:ext cx="7112000" cy="609600"/>
          </a:xfrm>
        </p:spPr>
        <p:txBody>
          <a:bodyPr/>
          <a:p>
            <a:pPr eaLnBrk="1" hangingPunct="1">
              <a:buFontTx/>
              <a:buNone/>
            </a:pPr>
            <a:r>
              <a:rPr altLang="en-US" sz="2800" lang="en-US" smtClean="0"/>
              <a:t>Thus this definition of </a:t>
            </a:r>
            <a:r>
              <a:rPr altLang="en-US" sz="2800" i="1" lang="en-US" smtClean="0"/>
              <a:t>P</a:t>
            </a:r>
            <a:r>
              <a:rPr altLang="en-US" sz="2800" lang="en-US" smtClean="0"/>
              <a:t>[</a:t>
            </a:r>
            <a:r>
              <a:rPr altLang="en-US" sz="2800" i="1" lang="en-US" smtClean="0"/>
              <a:t>E</a:t>
            </a:r>
            <a:r>
              <a:rPr altLang="en-US" sz="2800" lang="en-US" smtClean="0"/>
              <a:t>], i.e. </a:t>
            </a:r>
          </a:p>
        </p:txBody>
      </p:sp>
      <p:graphicFrame>
        <p:nvGraphicFramePr>
          <p:cNvPr id="4194312" name="Object 3"/>
          <p:cNvGraphicFramePr>
            <a:graphicFrameLocks noChangeAspect="1"/>
          </p:cNvGraphicFramePr>
          <p:nvPr/>
        </p:nvGraphicFramePr>
        <p:xfrm>
          <a:off x="1422401" y="990601"/>
          <a:ext cx="9520767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" spid="_x0000_s43012" imgH="469900" imgW="2832100" progId="Equation.DSMT4">
                  <p:embed/>
                </p:oleObj>
              </mc:Choice>
              <mc:Fallback>
                <p:oleObj name="Equation" r:id="rId1" spid="" imgH="469900" imgW="2832100" progId="Equation.DSMT4">
                  <p:embed/>
                  <p:pic>
                    <p:nvPicPr>
                      <p:cNvPr id="2097172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xmlns:r="http://schemas.openxmlformats.org/officeDocument/2006/relationships"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401" y="990601"/>
                        <a:ext cx="9520767" cy="1179513"/>
                      </a:xfrm>
                      <a:prstGeom prst="rect"/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802" name="Rectangle 4"/>
          <p:cNvSpPr>
            <a:spLocks noChangeArrowheads="1"/>
          </p:cNvSpPr>
          <p:nvPr/>
        </p:nvSpPr>
        <p:spPr bwMode="auto">
          <a:xfrm>
            <a:off x="914400" y="2743200"/>
            <a:ext cx="9245600" cy="2667000"/>
          </a:xfrm>
          <a:prstGeom prst="rect"/>
          <a:noFill/>
          <a:ln>
            <a:noFill/>
          </a:ln>
        </p:spPr>
        <p:txBody>
          <a:bodyPr/>
          <a:p>
            <a:pPr eaLnBrk="1" hangingPunct="1" indent="-609600" marL="609600">
              <a:spcBef>
                <a:spcPct val="20000"/>
              </a:spcBef>
            </a:pPr>
            <a:r>
              <a:rPr altLang="en-US" sz="2800" lang="en-US">
                <a:latin typeface="Times New Roman" pitchFamily="18" charset="0"/>
              </a:rPr>
              <a:t>Applies only to the special case when</a:t>
            </a:r>
          </a:p>
          <a:p>
            <a:pPr eaLnBrk="1" hangingPunct="1" indent="-609600" marL="609600">
              <a:spcBef>
                <a:spcPct val="20000"/>
              </a:spcBef>
              <a:buFontTx/>
              <a:buAutoNum type="arabicPeriod"/>
            </a:pPr>
            <a:r>
              <a:rPr altLang="en-US" sz="2800" lang="en-US">
                <a:latin typeface="Times New Roman" pitchFamily="18" charset="0"/>
              </a:rPr>
              <a:t>The sample space has a finite no.of outcomes, and</a:t>
            </a:r>
          </a:p>
          <a:p>
            <a:pPr eaLnBrk="1" hangingPunct="1" indent="-609600" marL="609600">
              <a:spcBef>
                <a:spcPct val="20000"/>
              </a:spcBef>
              <a:buFontTx/>
              <a:buAutoNum type="arabicPeriod"/>
            </a:pPr>
            <a:r>
              <a:rPr altLang="en-US" sz="2800" lang="en-US">
                <a:latin typeface="Times New Roman" pitchFamily="18" charset="0"/>
              </a:rPr>
              <a:t>Each outcome is equi-probable</a:t>
            </a:r>
          </a:p>
          <a:p>
            <a:pPr eaLnBrk="1" hangingPunct="1" indent="-609600" marL="609600">
              <a:spcBef>
                <a:spcPct val="20000"/>
              </a:spcBef>
            </a:pPr>
            <a:r>
              <a:rPr altLang="en-US" sz="2800" lang="en-US">
                <a:latin typeface="Times New Roman" pitchFamily="18" charset="0"/>
              </a:rPr>
              <a:t>	If this is not true a more general definition of probability is required.</a:t>
            </a:r>
          </a:p>
        </p:txBody>
      </p:sp>
    </p:spTree>
  </p:cSld>
  <p:clrMapOvr>
    <a:masterClrMapping/>
  </p:clrMapOvr>
  <p:timing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p>
            <a:pPr eaLnBrk="1" hangingPunct="1"/>
            <a:r>
              <a:rPr altLang="en-US" lang="en-CA" smtClean="0"/>
              <a:t>Rules of Probability</a:t>
            </a:r>
          </a:p>
        </p:txBody>
      </p:sp>
    </p:spTree>
  </p:cSld>
  <p:clrMapOvr>
    <a:masterClrMapping/>
  </p:clrMapOvr>
  <p:timing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algn="l" eaLnBrk="1" hangingPunct="1"/>
            <a:r>
              <a:rPr altLang="en-US" b="1" sz="4000" lang="en-US" smtClean="0"/>
              <a:t>Rule </a:t>
            </a:r>
            <a:r>
              <a:rPr altLang="en-US" sz="4000" lang="en-US" smtClean="0"/>
              <a:t>The additive rule</a:t>
            </a:r>
            <a:br>
              <a:rPr altLang="en-US" sz="4000" lang="en-US" smtClean="0"/>
            </a:br>
            <a:r>
              <a:rPr altLang="en-US" sz="4000" lang="en-US" smtClean="0"/>
              <a:t>(Mutually exclusive events)</a:t>
            </a:r>
            <a:endParaRPr altLang="en-US" b="1" sz="4000" lang="en-US" smtClean="0"/>
          </a:p>
        </p:txBody>
      </p:sp>
      <p:sp>
        <p:nvSpPr>
          <p:cNvPr id="1048816" name="Rectangle 4"/>
          <p:cNvSpPr>
            <a:spLocks noChangeArrowheads="1"/>
          </p:cNvSpPr>
          <p:nvPr/>
        </p:nvSpPr>
        <p:spPr bwMode="auto">
          <a:xfrm>
            <a:off x="1640418" y="2508250"/>
            <a:ext cx="8756649" cy="654050"/>
          </a:xfrm>
          <a:prstGeom prst="rect"/>
          <a:noFill/>
          <a:ln>
            <a:noFill/>
          </a:ln>
        </p:spPr>
        <p:txBody>
          <a:bodyPr/>
          <a:p>
            <a:pPr eaLnBrk="1" hangingPunct="1">
              <a:spcBef>
                <a:spcPct val="20000"/>
              </a:spcBef>
            </a:pPr>
            <a:r>
              <a:rPr altLang="en-US" sz="3200" lang="en-US">
                <a:latin typeface="Times New Roman" pitchFamily="18" charset="0"/>
                <a:sym typeface="Math3" pitchFamily="2" charset="2"/>
              </a:rPr>
              <a:t>i.e.</a:t>
            </a:r>
          </a:p>
        </p:txBody>
      </p:sp>
      <p:sp>
        <p:nvSpPr>
          <p:cNvPr id="1048817" name="Rectangle 5"/>
          <p:cNvSpPr>
            <a:spLocks noChangeArrowheads="1"/>
          </p:cNvSpPr>
          <p:nvPr/>
        </p:nvSpPr>
        <p:spPr bwMode="auto">
          <a:xfrm>
            <a:off x="2319867" y="4416425"/>
            <a:ext cx="7575551" cy="654050"/>
          </a:xfrm>
          <a:prstGeom prst="rect"/>
          <a:noFill/>
          <a:ln>
            <a:noFill/>
          </a:ln>
        </p:spPr>
        <p:txBody>
          <a:bodyPr/>
          <a:p>
            <a:pPr eaLnBrk="1" hangingPunct="1">
              <a:spcBef>
                <a:spcPct val="20000"/>
              </a:spcBef>
            </a:pPr>
            <a:r>
              <a:rPr altLang="en-US" sz="3200" lang="en-US">
                <a:latin typeface="Times New Roman" pitchFamily="18" charset="0"/>
              </a:rPr>
              <a:t>if </a:t>
            </a:r>
            <a:r>
              <a:rPr altLang="en-US" sz="3200" lang="en-US">
                <a:latin typeface="Times New Roman" pitchFamily="18" charset="0"/>
                <a:sym typeface="Math3" pitchFamily="2" charset="2"/>
              </a:rPr>
              <a:t> </a:t>
            </a:r>
            <a:r>
              <a:rPr altLang="en-US" sz="3200" i="1" lang="en-US">
                <a:latin typeface="Times New Roman" pitchFamily="18" charset="0"/>
                <a:sym typeface="Math3" pitchFamily="2" charset="2"/>
              </a:rPr>
              <a:t>A </a:t>
            </a:r>
            <a:r>
              <a:rPr altLang="en-US" sz="3200" lang="en-US">
                <a:latin typeface="Times New Roman" pitchFamily="18" charset="0"/>
                <a:sym typeface="Symbol" pitchFamily="18" charset="2"/>
              </a:rPr>
              <a:t></a:t>
            </a:r>
            <a:r>
              <a:rPr altLang="en-US" sz="3200" i="1" lang="en-US">
                <a:latin typeface="Times New Roman" pitchFamily="18" charset="0"/>
                <a:sym typeface="Math3" pitchFamily="2" charset="2"/>
              </a:rPr>
              <a:t> B</a:t>
            </a:r>
            <a:r>
              <a:rPr altLang="en-US" sz="3200" lang="en-US">
                <a:latin typeface="Times New Roman" pitchFamily="18" charset="0"/>
                <a:sym typeface="Math3" pitchFamily="2" charset="2"/>
              </a:rPr>
              <a:t> = </a:t>
            </a:r>
            <a:r>
              <a:rPr altLang="en-US" sz="3200" i="1" lang="en-US">
                <a:latin typeface="Symbol" pitchFamily="18" charset="2"/>
                <a:sym typeface="Math3" pitchFamily="2" charset="2"/>
              </a:rPr>
              <a:t>f</a:t>
            </a:r>
          </a:p>
          <a:p>
            <a:pPr eaLnBrk="1" hangingPunct="1">
              <a:spcBef>
                <a:spcPct val="20000"/>
              </a:spcBef>
            </a:pPr>
            <a:r>
              <a:rPr altLang="en-US" sz="3200" i="1" lang="en-US">
                <a:latin typeface="Times New Roman" pitchFamily="18" charset="0"/>
                <a:sym typeface="Math3" pitchFamily="2" charset="2"/>
              </a:rPr>
              <a:t>(A </a:t>
            </a:r>
            <a:r>
              <a:rPr altLang="en-US" sz="3200" lang="en-US">
                <a:latin typeface="Times New Roman" pitchFamily="18" charset="0"/>
                <a:sym typeface="Math3" pitchFamily="2" charset="2"/>
              </a:rPr>
              <a:t>and </a:t>
            </a:r>
            <a:r>
              <a:rPr altLang="en-US" sz="3200" i="1" lang="en-US">
                <a:latin typeface="Times New Roman" pitchFamily="18" charset="0"/>
                <a:sym typeface="Math3" pitchFamily="2" charset="2"/>
              </a:rPr>
              <a:t>B </a:t>
            </a:r>
            <a:r>
              <a:rPr altLang="en-US" sz="3200" lang="en-US">
                <a:latin typeface="Times New Roman" pitchFamily="18" charset="0"/>
                <a:sym typeface="Math3" pitchFamily="2" charset="2"/>
              </a:rPr>
              <a:t>mutually exclusive)</a:t>
            </a:r>
            <a:endParaRPr altLang="en-US" sz="3200" i="1" lang="en-US">
              <a:latin typeface="Times New Roman" pitchFamily="18" charset="0"/>
              <a:sym typeface="Math3" pitchFamily="2" charset="2"/>
            </a:endParaRPr>
          </a:p>
        </p:txBody>
      </p:sp>
      <p:sp>
        <p:nvSpPr>
          <p:cNvPr id="1048818" name="Rectangle 6"/>
          <p:cNvSpPr>
            <a:spLocks noChangeArrowheads="1"/>
          </p:cNvSpPr>
          <p:nvPr/>
        </p:nvSpPr>
        <p:spPr bwMode="auto">
          <a:xfrm>
            <a:off x="1549400" y="1868488"/>
            <a:ext cx="8756651" cy="654050"/>
          </a:xfrm>
          <a:prstGeom prst="rect"/>
          <a:noFill/>
          <a:ln>
            <a:noFill/>
          </a:ln>
        </p:spPr>
        <p:txBody>
          <a:bodyPr/>
          <a:p>
            <a:pPr eaLnBrk="1" hangingPunct="1">
              <a:spcBef>
                <a:spcPct val="20000"/>
              </a:spcBef>
            </a:pPr>
            <a:r>
              <a:rPr altLang="en-US" sz="3200" i="1" lang="en-US">
                <a:latin typeface="Times New Roman" pitchFamily="18" charset="0"/>
              </a:rPr>
              <a:t>P</a:t>
            </a:r>
            <a:r>
              <a:rPr altLang="en-US" sz="3200" lang="en-US">
                <a:latin typeface="Times New Roman" pitchFamily="18" charset="0"/>
              </a:rPr>
              <a:t>[</a:t>
            </a:r>
            <a:r>
              <a:rPr altLang="en-US" sz="3200" i="1" lang="en-US">
                <a:latin typeface="Times New Roman" pitchFamily="18" charset="0"/>
              </a:rPr>
              <a:t>A </a:t>
            </a:r>
            <a:r>
              <a:rPr altLang="en-US" sz="3200" lang="en-US">
                <a:latin typeface="Times New Roman" pitchFamily="18" charset="0"/>
                <a:sym typeface="Symbol" pitchFamily="18" charset="2"/>
              </a:rPr>
              <a:t></a:t>
            </a:r>
            <a:r>
              <a:rPr altLang="en-US" sz="3200" lang="en-US">
                <a:latin typeface="Times New Roman" pitchFamily="18" charset="0"/>
                <a:sym typeface="Math3" pitchFamily="2" charset="2"/>
              </a:rPr>
              <a:t> </a:t>
            </a:r>
            <a:r>
              <a:rPr altLang="en-US" sz="3200" i="1" lang="en-US">
                <a:latin typeface="Times New Roman" pitchFamily="18" charset="0"/>
                <a:sym typeface="Math3" pitchFamily="2" charset="2"/>
              </a:rPr>
              <a:t>B</a:t>
            </a:r>
            <a:r>
              <a:rPr altLang="en-US" sz="3200" lang="en-US">
                <a:latin typeface="Times New Roman" pitchFamily="18" charset="0"/>
                <a:sym typeface="Math3" pitchFamily="2" charset="2"/>
              </a:rPr>
              <a:t>] = </a:t>
            </a:r>
            <a:r>
              <a:rPr altLang="en-US" sz="3200" i="1" lang="en-US">
                <a:latin typeface="Times New Roman" pitchFamily="18" charset="0"/>
                <a:sym typeface="Math3" pitchFamily="2" charset="2"/>
              </a:rPr>
              <a:t>P</a:t>
            </a:r>
            <a:r>
              <a:rPr altLang="en-US" sz="3200" lang="en-US">
                <a:latin typeface="Times New Roman" pitchFamily="18" charset="0"/>
                <a:sym typeface="Math3" pitchFamily="2" charset="2"/>
              </a:rPr>
              <a:t>[</a:t>
            </a:r>
            <a:r>
              <a:rPr altLang="en-US" sz="3200" i="1" lang="en-US">
                <a:latin typeface="Times New Roman" pitchFamily="18" charset="0"/>
                <a:sym typeface="Math3" pitchFamily="2" charset="2"/>
              </a:rPr>
              <a:t>A</a:t>
            </a:r>
            <a:r>
              <a:rPr altLang="en-US" sz="3200" lang="en-US">
                <a:latin typeface="Times New Roman" pitchFamily="18" charset="0"/>
                <a:sym typeface="Math3" pitchFamily="2" charset="2"/>
              </a:rPr>
              <a:t>] + </a:t>
            </a:r>
            <a:r>
              <a:rPr altLang="en-US" sz="3200" i="1" lang="en-US">
                <a:latin typeface="Times New Roman" pitchFamily="18" charset="0"/>
                <a:sym typeface="Math3" pitchFamily="2" charset="2"/>
              </a:rPr>
              <a:t>P</a:t>
            </a:r>
            <a:r>
              <a:rPr altLang="en-US" sz="3200" lang="en-US">
                <a:latin typeface="Times New Roman" pitchFamily="18" charset="0"/>
                <a:sym typeface="Math3" pitchFamily="2" charset="2"/>
              </a:rPr>
              <a:t>[</a:t>
            </a:r>
            <a:r>
              <a:rPr altLang="en-US" sz="3200" i="1" lang="en-US">
                <a:latin typeface="Times New Roman" pitchFamily="18" charset="0"/>
                <a:sym typeface="Math3" pitchFamily="2" charset="2"/>
              </a:rPr>
              <a:t>B</a:t>
            </a:r>
            <a:r>
              <a:rPr altLang="en-US" sz="3200" lang="en-US">
                <a:latin typeface="Times New Roman" pitchFamily="18" charset="0"/>
                <a:sym typeface="Math3" pitchFamily="2" charset="2"/>
              </a:rPr>
              <a:t>]</a:t>
            </a:r>
          </a:p>
        </p:txBody>
      </p:sp>
      <p:sp>
        <p:nvSpPr>
          <p:cNvPr id="1048819" name="Rectangle 8"/>
          <p:cNvSpPr>
            <a:spLocks noChangeArrowheads="1"/>
          </p:cNvSpPr>
          <p:nvPr/>
        </p:nvSpPr>
        <p:spPr bwMode="auto">
          <a:xfrm>
            <a:off x="1648885" y="3267075"/>
            <a:ext cx="8756649" cy="654050"/>
          </a:xfrm>
          <a:prstGeom prst="rect"/>
          <a:noFill/>
          <a:ln>
            <a:noFill/>
          </a:ln>
        </p:spPr>
        <p:txBody>
          <a:bodyPr/>
          <a:p>
            <a:pPr eaLnBrk="1" hangingPunct="1">
              <a:spcBef>
                <a:spcPct val="20000"/>
              </a:spcBef>
            </a:pPr>
            <a:r>
              <a:rPr altLang="en-US" sz="3200" i="1" lang="en-US">
                <a:latin typeface="Times New Roman" pitchFamily="18" charset="0"/>
              </a:rPr>
              <a:t>P</a:t>
            </a:r>
            <a:r>
              <a:rPr altLang="en-US" sz="3200" lang="en-US">
                <a:latin typeface="Times New Roman" pitchFamily="18" charset="0"/>
              </a:rPr>
              <a:t>[</a:t>
            </a:r>
            <a:r>
              <a:rPr altLang="en-US" sz="3200" i="1" lang="en-US">
                <a:latin typeface="Times New Roman" pitchFamily="18" charset="0"/>
              </a:rPr>
              <a:t>A </a:t>
            </a:r>
            <a:r>
              <a:rPr altLang="en-US" sz="3200" lang="en-US">
                <a:latin typeface="Times New Roman" pitchFamily="18" charset="0"/>
              </a:rPr>
              <a:t>or</a:t>
            </a:r>
            <a:r>
              <a:rPr altLang="en-US" sz="3200" lang="en-US">
                <a:latin typeface="Times New Roman" pitchFamily="18" charset="0"/>
                <a:sym typeface="Math3" pitchFamily="2" charset="2"/>
              </a:rPr>
              <a:t> </a:t>
            </a:r>
            <a:r>
              <a:rPr altLang="en-US" sz="3200" i="1" lang="en-US">
                <a:latin typeface="Times New Roman" pitchFamily="18" charset="0"/>
                <a:sym typeface="Math3" pitchFamily="2" charset="2"/>
              </a:rPr>
              <a:t>B</a:t>
            </a:r>
            <a:r>
              <a:rPr altLang="en-US" sz="3200" lang="en-US">
                <a:latin typeface="Times New Roman" pitchFamily="18" charset="0"/>
                <a:sym typeface="Math3" pitchFamily="2" charset="2"/>
              </a:rPr>
              <a:t>] = </a:t>
            </a:r>
            <a:r>
              <a:rPr altLang="en-US" sz="3200" i="1" lang="en-US">
                <a:latin typeface="Times New Roman" pitchFamily="18" charset="0"/>
                <a:sym typeface="Math3" pitchFamily="2" charset="2"/>
              </a:rPr>
              <a:t>P</a:t>
            </a:r>
            <a:r>
              <a:rPr altLang="en-US" sz="3200" lang="en-US">
                <a:latin typeface="Times New Roman" pitchFamily="18" charset="0"/>
                <a:sym typeface="Math3" pitchFamily="2" charset="2"/>
              </a:rPr>
              <a:t>[</a:t>
            </a:r>
            <a:r>
              <a:rPr altLang="en-US" sz="3200" i="1" lang="en-US">
                <a:latin typeface="Times New Roman" pitchFamily="18" charset="0"/>
                <a:sym typeface="Math3" pitchFamily="2" charset="2"/>
              </a:rPr>
              <a:t>A</a:t>
            </a:r>
            <a:r>
              <a:rPr altLang="en-US" sz="3200" lang="en-US">
                <a:latin typeface="Times New Roman" pitchFamily="18" charset="0"/>
                <a:sym typeface="Math3" pitchFamily="2" charset="2"/>
              </a:rPr>
              <a:t>] + </a:t>
            </a:r>
            <a:r>
              <a:rPr altLang="en-US" sz="3200" i="1" lang="en-US">
                <a:latin typeface="Times New Roman" pitchFamily="18" charset="0"/>
                <a:sym typeface="Math3" pitchFamily="2" charset="2"/>
              </a:rPr>
              <a:t>P</a:t>
            </a:r>
            <a:r>
              <a:rPr altLang="en-US" sz="3200" lang="en-US">
                <a:latin typeface="Times New Roman" pitchFamily="18" charset="0"/>
                <a:sym typeface="Math3" pitchFamily="2" charset="2"/>
              </a:rPr>
              <a:t>[</a:t>
            </a:r>
            <a:r>
              <a:rPr altLang="en-US" sz="3200" i="1" lang="en-US">
                <a:latin typeface="Times New Roman" pitchFamily="18" charset="0"/>
                <a:sym typeface="Math3" pitchFamily="2" charset="2"/>
              </a:rPr>
              <a:t>B</a:t>
            </a:r>
            <a:r>
              <a:rPr altLang="en-US" sz="3200" lang="en-US">
                <a:latin typeface="Times New Roman" pitchFamily="18" charset="0"/>
                <a:sym typeface="Math3" pitchFamily="2" charset="2"/>
              </a:rPr>
              <a:t>]</a:t>
            </a:r>
          </a:p>
        </p:txBody>
      </p:sp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hangingPunct="1"/>
            <a:r>
              <a:rPr altLang="en-US" lang="en-US" smtClean="0"/>
              <a:t>The sample Space, </a:t>
            </a:r>
            <a:r>
              <a:rPr altLang="en-US" i="1" lang="en-US" smtClean="0"/>
              <a:t>S</a:t>
            </a:r>
            <a:endParaRPr altLang="en-US" lang="en-US" smtClean="0"/>
          </a:p>
        </p:txBody>
      </p:sp>
      <p:sp>
        <p:nvSpPr>
          <p:cNvPr id="10485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10972800" cy="1600200"/>
          </a:xfrm>
        </p:spPr>
        <p:txBody>
          <a:bodyPr/>
          <a:p>
            <a:pPr eaLnBrk="1" hangingPunct="1" indent="0" marL="0">
              <a:buFontTx/>
              <a:buNone/>
            </a:pPr>
            <a:r>
              <a:rPr altLang="en-US" dirty="0" lang="en-US" smtClean="0"/>
              <a:t>The </a:t>
            </a:r>
            <a:r>
              <a:rPr altLang="en-US" b="1" dirty="0" lang="en-US" smtClean="0"/>
              <a:t>sample space</a:t>
            </a:r>
            <a:r>
              <a:rPr altLang="en-US" dirty="0" lang="en-US" smtClean="0"/>
              <a:t>, </a:t>
            </a:r>
            <a:r>
              <a:rPr altLang="en-US" dirty="0" i="1" lang="en-US" smtClean="0"/>
              <a:t>S</a:t>
            </a:r>
            <a:r>
              <a:rPr altLang="en-US" dirty="0" lang="en-US" smtClean="0"/>
              <a:t>, for a random phenomena is the set of all possible outcomes.</a:t>
            </a:r>
          </a:p>
          <a:p>
            <a:pPr eaLnBrk="1" hangingPunct="1" indent="0" marL="0">
              <a:buFontTx/>
              <a:buNone/>
            </a:pPr>
            <a:endParaRPr altLang="en-US" dirty="0" i="1" lang="en-US" smtClean="0"/>
          </a:p>
        </p:txBody>
      </p:sp>
      <p:sp>
        <p:nvSpPr>
          <p:cNvPr id="1048599" name="Rectangle 3"/>
          <p:cNvSpPr>
            <a:spLocks noChangeArrowheads="1"/>
          </p:cNvSpPr>
          <p:nvPr/>
        </p:nvSpPr>
        <p:spPr bwMode="auto">
          <a:xfrm>
            <a:off x="514688" y="2422424"/>
            <a:ext cx="11277600" cy="1295400"/>
          </a:xfrm>
          <a:prstGeom prst="rect"/>
          <a:noFill/>
          <a:ln>
            <a:noFill/>
          </a:ln>
        </p:spPr>
        <p:txBody>
          <a:bodyPr/>
          <a:p>
            <a:pPr eaLnBrk="1" hangingPunct="1" indent="-609600" marL="609600">
              <a:spcBef>
                <a:spcPct val="20000"/>
              </a:spcBef>
            </a:pPr>
            <a:r>
              <a:rPr altLang="en-US" b="1" sz="3200" lang="en-US">
                <a:latin typeface="Times New Roman" pitchFamily="18" charset="0"/>
              </a:rPr>
              <a:t>Examples</a:t>
            </a:r>
          </a:p>
          <a:p>
            <a:pPr eaLnBrk="1" hangingPunct="1" indent="-609600" marL="609600">
              <a:spcBef>
                <a:spcPct val="20000"/>
              </a:spcBef>
              <a:buFontTx/>
              <a:buAutoNum type="arabicPeriod"/>
            </a:pPr>
            <a:r>
              <a:rPr altLang="en-US" sz="3200" lang="en-US">
                <a:latin typeface="Times New Roman" pitchFamily="18" charset="0"/>
              </a:rPr>
              <a:t>Tossing a coin – outcomes </a:t>
            </a:r>
            <a:r>
              <a:rPr altLang="en-US" sz="3200" i="1" lang="en-US">
                <a:latin typeface="Times New Roman" pitchFamily="18" charset="0"/>
              </a:rPr>
              <a:t>S </a:t>
            </a:r>
            <a:r>
              <a:rPr altLang="en-US" sz="3200" lang="en-US">
                <a:latin typeface="Times New Roman" pitchFamily="18" charset="0"/>
              </a:rPr>
              <a:t>={</a:t>
            </a:r>
            <a:r>
              <a:rPr altLang="en-US" b="1" sz="3200" lang="en-US">
                <a:latin typeface="Times New Roman" pitchFamily="18" charset="0"/>
              </a:rPr>
              <a:t>Head, Tail</a:t>
            </a:r>
            <a:r>
              <a:rPr altLang="en-US" sz="3200" lang="en-US">
                <a:latin typeface="Times New Roman" pitchFamily="18" charset="0"/>
              </a:rPr>
              <a:t>}</a:t>
            </a:r>
          </a:p>
        </p:txBody>
      </p:sp>
      <p:grpSp>
        <p:nvGrpSpPr>
          <p:cNvPr id="64" name="Group 5"/>
          <p:cNvGrpSpPr/>
          <p:nvPr/>
        </p:nvGrpSpPr>
        <p:grpSpPr bwMode="auto">
          <a:xfrm>
            <a:off x="616288" y="4251224"/>
            <a:ext cx="11277600" cy="1295400"/>
            <a:chOff x="192" y="240"/>
            <a:chExt cx="5328" cy="816"/>
          </a:xfrm>
        </p:grpSpPr>
        <p:sp>
          <p:nvSpPr>
            <p:cNvPr id="1048600" name="Rectangle 6"/>
            <p:cNvSpPr>
              <a:spLocks noChangeArrowheads="1"/>
            </p:cNvSpPr>
            <p:nvPr/>
          </p:nvSpPr>
          <p:spPr bwMode="auto">
            <a:xfrm>
              <a:off x="192" y="240"/>
              <a:ext cx="5328" cy="816"/>
            </a:xfrm>
            <a:prstGeom prst="rect"/>
            <a:noFill/>
            <a:ln>
              <a:noFill/>
            </a:ln>
          </p:spPr>
          <p:txBody>
            <a:bodyPr/>
            <a:p>
              <a:pPr eaLnBrk="1" hangingPunct="1" indent="-609600" marL="609600">
                <a:spcBef>
                  <a:spcPct val="20000"/>
                </a:spcBef>
                <a:buFontTx/>
                <a:buAutoNum type="arabicPeriod" startAt="2"/>
              </a:pPr>
              <a:r>
                <a:rPr altLang="en-US" sz="3200" lang="en-US">
                  <a:latin typeface="Times New Roman" pitchFamily="18" charset="0"/>
                </a:rPr>
                <a:t>Rolling a die – outcomes </a:t>
              </a:r>
            </a:p>
            <a:p>
              <a:pPr eaLnBrk="1" hangingPunct="1" indent="-609600" marL="609600">
                <a:spcBef>
                  <a:spcPct val="20000"/>
                </a:spcBef>
              </a:pPr>
              <a:r>
                <a:rPr altLang="en-US" sz="3200" i="1" lang="en-US">
                  <a:latin typeface="Times New Roman" pitchFamily="18" charset="0"/>
                </a:rPr>
                <a:t>		S </a:t>
              </a:r>
              <a:r>
                <a:rPr altLang="en-US" sz="3200" lang="en-US">
                  <a:latin typeface="Times New Roman" pitchFamily="18" charset="0"/>
                </a:rPr>
                <a:t>={</a:t>
              </a:r>
              <a:r>
                <a:rPr altLang="en-US" b="1" sz="3200" lang="en-US">
                  <a:latin typeface="Times New Roman" pitchFamily="18" charset="0"/>
                </a:rPr>
                <a:t>     ,     ,     ,     ,     ,     </a:t>
              </a:r>
              <a:r>
                <a:rPr altLang="en-US" sz="3200" lang="en-US">
                  <a:latin typeface="Times New Roman" pitchFamily="18" charset="0"/>
                </a:rPr>
                <a:t>}</a:t>
              </a:r>
            </a:p>
          </p:txBody>
        </p:sp>
        <p:grpSp>
          <p:nvGrpSpPr>
            <p:cNvPr id="65" name="Group 7"/>
            <p:cNvGrpSpPr>
              <a:grpSpLocks noChangeAspect="1"/>
            </p:cNvGrpSpPr>
            <p:nvPr/>
          </p:nvGrpSpPr>
          <p:grpSpPr bwMode="auto">
            <a:xfrm>
              <a:off x="1296" y="672"/>
              <a:ext cx="271" cy="271"/>
              <a:chOff x="1344" y="336"/>
              <a:chExt cx="672" cy="672"/>
            </a:xfrm>
          </p:grpSpPr>
          <p:sp>
            <p:nvSpPr>
              <p:cNvPr id="1048601" name="Rectangle 8"/>
              <p:cNvSpPr>
                <a:spLocks noChangeAspect="1" noChangeArrowheads="1"/>
              </p:cNvSpPr>
              <p:nvPr/>
            </p:nvSpPr>
            <p:spPr bwMode="auto">
              <a:xfrm>
                <a:off x="1344" y="336"/>
                <a:ext cx="672" cy="672"/>
              </a:xfrm>
              <a:prstGeom prst="rect"/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 wrap="none"/>
              <a:p>
                <a:pPr eaLnBrk="1" hangingPunct="1"/>
                <a:endParaRPr altLang="en-US" lang="en-CA"/>
              </a:p>
            </p:txBody>
          </p:sp>
          <p:sp>
            <p:nvSpPr>
              <p:cNvPr id="1048602" name="Oval 9"/>
              <p:cNvSpPr>
                <a:spLocks noChangeAspect="1" noChangeArrowheads="1"/>
              </p:cNvSpPr>
              <p:nvPr/>
            </p:nvSpPr>
            <p:spPr bwMode="auto">
              <a:xfrm>
                <a:off x="1632" y="624"/>
                <a:ext cx="144" cy="144"/>
              </a:xfrm>
              <a:prstGeom prst="ellipse"/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wrap="none"/>
              <a:p>
                <a:pPr eaLnBrk="1" hangingPunct="1"/>
                <a:endParaRPr altLang="en-US" lang="en-CA"/>
              </a:p>
            </p:txBody>
          </p:sp>
        </p:grpSp>
        <p:grpSp>
          <p:nvGrpSpPr>
            <p:cNvPr id="66" name="Group 10"/>
            <p:cNvGrpSpPr>
              <a:grpSpLocks noChangeAspect="1"/>
            </p:cNvGrpSpPr>
            <p:nvPr/>
          </p:nvGrpSpPr>
          <p:grpSpPr bwMode="auto">
            <a:xfrm>
              <a:off x="2832" y="672"/>
              <a:ext cx="271" cy="271"/>
              <a:chOff x="2352" y="336"/>
              <a:chExt cx="672" cy="672"/>
            </a:xfrm>
          </p:grpSpPr>
          <p:sp>
            <p:nvSpPr>
              <p:cNvPr id="1048603" name="Rectangle 11"/>
              <p:cNvSpPr>
                <a:spLocks noChangeAspect="1" noChangeArrowheads="1"/>
              </p:cNvSpPr>
              <p:nvPr/>
            </p:nvSpPr>
            <p:spPr bwMode="auto">
              <a:xfrm>
                <a:off x="2352" y="336"/>
                <a:ext cx="672" cy="672"/>
              </a:xfrm>
              <a:prstGeom prst="rect"/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 wrap="none"/>
              <a:p>
                <a:pPr eaLnBrk="1" hangingPunct="1"/>
                <a:endParaRPr altLang="en-US" lang="en-CA"/>
              </a:p>
            </p:txBody>
          </p:sp>
          <p:sp>
            <p:nvSpPr>
              <p:cNvPr id="1048604" name="Oval 12"/>
              <p:cNvSpPr>
                <a:spLocks noChangeAspect="1" noChangeArrowheads="1"/>
              </p:cNvSpPr>
              <p:nvPr/>
            </p:nvSpPr>
            <p:spPr bwMode="auto">
              <a:xfrm>
                <a:off x="2640" y="624"/>
                <a:ext cx="144" cy="144"/>
              </a:xfrm>
              <a:prstGeom prst="ellipse"/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wrap="none"/>
              <a:p>
                <a:pPr eaLnBrk="1" hangingPunct="1"/>
                <a:endParaRPr altLang="en-US" lang="en-CA"/>
              </a:p>
            </p:txBody>
          </p:sp>
          <p:sp>
            <p:nvSpPr>
              <p:cNvPr id="1048605" name="Oval 13"/>
              <p:cNvSpPr>
                <a:spLocks noChangeAspect="1" noChangeArrowheads="1"/>
              </p:cNvSpPr>
              <p:nvPr/>
            </p:nvSpPr>
            <p:spPr bwMode="auto">
              <a:xfrm>
                <a:off x="2448" y="432"/>
                <a:ext cx="144" cy="144"/>
              </a:xfrm>
              <a:prstGeom prst="ellipse"/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wrap="none"/>
              <a:p>
                <a:pPr eaLnBrk="1" hangingPunct="1"/>
                <a:endParaRPr altLang="en-US" lang="en-CA"/>
              </a:p>
            </p:txBody>
          </p:sp>
          <p:sp>
            <p:nvSpPr>
              <p:cNvPr id="1048606" name="Oval 14"/>
              <p:cNvSpPr>
                <a:spLocks noChangeAspect="1" noChangeArrowheads="1"/>
              </p:cNvSpPr>
              <p:nvPr/>
            </p:nvSpPr>
            <p:spPr bwMode="auto">
              <a:xfrm>
                <a:off x="2832" y="816"/>
                <a:ext cx="144" cy="144"/>
              </a:xfrm>
              <a:prstGeom prst="ellipse"/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wrap="none"/>
              <a:p>
                <a:pPr eaLnBrk="1" hangingPunct="1"/>
                <a:endParaRPr altLang="en-US" lang="en-CA"/>
              </a:p>
            </p:txBody>
          </p:sp>
          <p:sp>
            <p:nvSpPr>
              <p:cNvPr id="1048607" name="Oval 15"/>
              <p:cNvSpPr>
                <a:spLocks noChangeAspect="1" noChangeArrowheads="1"/>
              </p:cNvSpPr>
              <p:nvPr/>
            </p:nvSpPr>
            <p:spPr bwMode="auto">
              <a:xfrm>
                <a:off x="2832" y="432"/>
                <a:ext cx="144" cy="144"/>
              </a:xfrm>
              <a:prstGeom prst="ellipse"/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wrap="none"/>
              <a:p>
                <a:pPr eaLnBrk="1" hangingPunct="1"/>
                <a:endParaRPr altLang="en-US" lang="en-CA"/>
              </a:p>
            </p:txBody>
          </p:sp>
          <p:sp>
            <p:nvSpPr>
              <p:cNvPr id="1048608" name="Oval 16"/>
              <p:cNvSpPr>
                <a:spLocks noChangeAspect="1" noChangeArrowheads="1"/>
              </p:cNvSpPr>
              <p:nvPr/>
            </p:nvSpPr>
            <p:spPr bwMode="auto">
              <a:xfrm>
                <a:off x="2448" y="816"/>
                <a:ext cx="144" cy="144"/>
              </a:xfrm>
              <a:prstGeom prst="ellipse"/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wrap="none"/>
              <a:p>
                <a:pPr eaLnBrk="1" hangingPunct="1"/>
                <a:endParaRPr altLang="en-US" lang="en-CA"/>
              </a:p>
            </p:txBody>
          </p:sp>
        </p:grpSp>
        <p:grpSp>
          <p:nvGrpSpPr>
            <p:cNvPr id="67" name="Group 17"/>
            <p:cNvGrpSpPr>
              <a:grpSpLocks noChangeAspect="1"/>
            </p:cNvGrpSpPr>
            <p:nvPr/>
          </p:nvGrpSpPr>
          <p:grpSpPr bwMode="auto">
            <a:xfrm>
              <a:off x="2064" y="672"/>
              <a:ext cx="271" cy="271"/>
              <a:chOff x="3168" y="336"/>
              <a:chExt cx="672" cy="672"/>
            </a:xfrm>
          </p:grpSpPr>
          <p:sp>
            <p:nvSpPr>
              <p:cNvPr id="1048609" name="Rectangle 18"/>
              <p:cNvSpPr>
                <a:spLocks noChangeAspect="1" noChangeArrowheads="1"/>
              </p:cNvSpPr>
              <p:nvPr/>
            </p:nvSpPr>
            <p:spPr bwMode="auto">
              <a:xfrm>
                <a:off x="3168" y="336"/>
                <a:ext cx="672" cy="672"/>
              </a:xfrm>
              <a:prstGeom prst="rect"/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 wrap="none"/>
              <a:p>
                <a:pPr eaLnBrk="1" hangingPunct="1"/>
                <a:endParaRPr altLang="en-US" lang="en-CA"/>
              </a:p>
            </p:txBody>
          </p:sp>
          <p:sp>
            <p:nvSpPr>
              <p:cNvPr id="1048610" name="Oval 19"/>
              <p:cNvSpPr>
                <a:spLocks noChangeAspect="1" noChangeArrowheads="1"/>
              </p:cNvSpPr>
              <p:nvPr/>
            </p:nvSpPr>
            <p:spPr bwMode="auto">
              <a:xfrm>
                <a:off x="3456" y="624"/>
                <a:ext cx="144" cy="144"/>
              </a:xfrm>
              <a:prstGeom prst="ellipse"/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wrap="none"/>
              <a:p>
                <a:pPr eaLnBrk="1" hangingPunct="1"/>
                <a:endParaRPr altLang="en-US" lang="en-CA"/>
              </a:p>
            </p:txBody>
          </p:sp>
          <p:sp>
            <p:nvSpPr>
              <p:cNvPr id="1048611" name="Oval 20"/>
              <p:cNvSpPr>
                <a:spLocks noChangeAspect="1" noChangeArrowheads="1"/>
              </p:cNvSpPr>
              <p:nvPr/>
            </p:nvSpPr>
            <p:spPr bwMode="auto">
              <a:xfrm>
                <a:off x="3264" y="432"/>
                <a:ext cx="144" cy="144"/>
              </a:xfrm>
              <a:prstGeom prst="ellipse"/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wrap="none"/>
              <a:p>
                <a:pPr eaLnBrk="1" hangingPunct="1"/>
                <a:endParaRPr altLang="en-US" lang="en-CA"/>
              </a:p>
            </p:txBody>
          </p:sp>
          <p:sp>
            <p:nvSpPr>
              <p:cNvPr id="1048612" name="Oval 21"/>
              <p:cNvSpPr>
                <a:spLocks noChangeAspect="1" noChangeArrowheads="1"/>
              </p:cNvSpPr>
              <p:nvPr/>
            </p:nvSpPr>
            <p:spPr bwMode="auto">
              <a:xfrm>
                <a:off x="3648" y="816"/>
                <a:ext cx="144" cy="144"/>
              </a:xfrm>
              <a:prstGeom prst="ellipse"/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wrap="none"/>
              <a:p>
                <a:pPr eaLnBrk="1" hangingPunct="1"/>
                <a:endParaRPr altLang="en-US" lang="en-CA"/>
              </a:p>
            </p:txBody>
          </p:sp>
        </p:grpSp>
        <p:grpSp>
          <p:nvGrpSpPr>
            <p:cNvPr id="68" name="Group 22"/>
            <p:cNvGrpSpPr>
              <a:grpSpLocks noChangeAspect="1"/>
            </p:cNvGrpSpPr>
            <p:nvPr/>
          </p:nvGrpSpPr>
          <p:grpSpPr bwMode="auto">
            <a:xfrm>
              <a:off x="2448" y="672"/>
              <a:ext cx="271" cy="271"/>
              <a:chOff x="3984" y="336"/>
              <a:chExt cx="672" cy="672"/>
            </a:xfrm>
          </p:grpSpPr>
          <p:sp>
            <p:nvSpPr>
              <p:cNvPr id="1048613" name="Rectangle 23"/>
              <p:cNvSpPr>
                <a:spLocks noChangeAspect="1" noChangeArrowheads="1"/>
              </p:cNvSpPr>
              <p:nvPr/>
            </p:nvSpPr>
            <p:spPr bwMode="auto">
              <a:xfrm>
                <a:off x="3984" y="336"/>
                <a:ext cx="672" cy="672"/>
              </a:xfrm>
              <a:prstGeom prst="rect"/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 wrap="none"/>
              <a:p>
                <a:pPr eaLnBrk="1" hangingPunct="1"/>
                <a:endParaRPr altLang="en-US" lang="en-CA"/>
              </a:p>
            </p:txBody>
          </p:sp>
          <p:sp>
            <p:nvSpPr>
              <p:cNvPr id="1048614" name="Oval 24"/>
              <p:cNvSpPr>
                <a:spLocks noChangeAspect="1" noChangeArrowheads="1"/>
              </p:cNvSpPr>
              <p:nvPr/>
            </p:nvSpPr>
            <p:spPr bwMode="auto">
              <a:xfrm>
                <a:off x="4080" y="432"/>
                <a:ext cx="144" cy="144"/>
              </a:xfrm>
              <a:prstGeom prst="ellipse"/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wrap="none"/>
              <a:p>
                <a:pPr eaLnBrk="1" hangingPunct="1"/>
                <a:endParaRPr altLang="en-US" lang="en-CA"/>
              </a:p>
            </p:txBody>
          </p:sp>
          <p:sp>
            <p:nvSpPr>
              <p:cNvPr id="1048615" name="Oval 25"/>
              <p:cNvSpPr>
                <a:spLocks noChangeAspect="1" noChangeArrowheads="1"/>
              </p:cNvSpPr>
              <p:nvPr/>
            </p:nvSpPr>
            <p:spPr bwMode="auto">
              <a:xfrm>
                <a:off x="4464" y="816"/>
                <a:ext cx="144" cy="144"/>
              </a:xfrm>
              <a:prstGeom prst="ellipse"/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wrap="none"/>
              <a:p>
                <a:pPr eaLnBrk="1" hangingPunct="1"/>
                <a:endParaRPr altLang="en-US" lang="en-CA"/>
              </a:p>
            </p:txBody>
          </p:sp>
          <p:sp>
            <p:nvSpPr>
              <p:cNvPr id="1048616" name="Oval 26"/>
              <p:cNvSpPr>
                <a:spLocks noChangeAspect="1" noChangeArrowheads="1"/>
              </p:cNvSpPr>
              <p:nvPr/>
            </p:nvSpPr>
            <p:spPr bwMode="auto">
              <a:xfrm>
                <a:off x="4464" y="432"/>
                <a:ext cx="144" cy="144"/>
              </a:xfrm>
              <a:prstGeom prst="ellipse"/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wrap="none"/>
              <a:p>
                <a:pPr eaLnBrk="1" hangingPunct="1"/>
                <a:endParaRPr altLang="en-US" lang="en-CA"/>
              </a:p>
            </p:txBody>
          </p:sp>
          <p:sp>
            <p:nvSpPr>
              <p:cNvPr id="1048617" name="Oval 27"/>
              <p:cNvSpPr>
                <a:spLocks noChangeAspect="1" noChangeArrowheads="1"/>
              </p:cNvSpPr>
              <p:nvPr/>
            </p:nvSpPr>
            <p:spPr bwMode="auto">
              <a:xfrm>
                <a:off x="4080" y="816"/>
                <a:ext cx="144" cy="144"/>
              </a:xfrm>
              <a:prstGeom prst="ellipse"/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wrap="none"/>
              <a:p>
                <a:pPr eaLnBrk="1" hangingPunct="1"/>
                <a:endParaRPr altLang="en-US" lang="en-CA"/>
              </a:p>
            </p:txBody>
          </p:sp>
        </p:grpSp>
        <p:grpSp>
          <p:nvGrpSpPr>
            <p:cNvPr id="69" name="Group 28"/>
            <p:cNvGrpSpPr>
              <a:grpSpLocks noChangeAspect="1"/>
            </p:cNvGrpSpPr>
            <p:nvPr/>
          </p:nvGrpSpPr>
          <p:grpSpPr bwMode="auto">
            <a:xfrm>
              <a:off x="1680" y="672"/>
              <a:ext cx="271" cy="271"/>
              <a:chOff x="3744" y="1200"/>
              <a:chExt cx="672" cy="672"/>
            </a:xfrm>
          </p:grpSpPr>
          <p:sp>
            <p:nvSpPr>
              <p:cNvPr id="1048618" name="Rectangle 29"/>
              <p:cNvSpPr>
                <a:spLocks noChangeAspect="1" noChangeArrowheads="1"/>
              </p:cNvSpPr>
              <p:nvPr/>
            </p:nvSpPr>
            <p:spPr bwMode="auto">
              <a:xfrm>
                <a:off x="3744" y="1200"/>
                <a:ext cx="672" cy="672"/>
              </a:xfrm>
              <a:prstGeom prst="rect"/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 wrap="none"/>
              <a:p>
                <a:pPr eaLnBrk="1" hangingPunct="1"/>
                <a:endParaRPr altLang="en-US" lang="en-CA"/>
              </a:p>
            </p:txBody>
          </p:sp>
          <p:sp>
            <p:nvSpPr>
              <p:cNvPr id="1048619" name="Oval 30"/>
              <p:cNvSpPr>
                <a:spLocks noChangeAspect="1" noChangeArrowheads="1"/>
              </p:cNvSpPr>
              <p:nvPr/>
            </p:nvSpPr>
            <p:spPr bwMode="auto">
              <a:xfrm>
                <a:off x="3840" y="1296"/>
                <a:ext cx="144" cy="144"/>
              </a:xfrm>
              <a:prstGeom prst="ellipse"/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wrap="none"/>
              <a:p>
                <a:pPr eaLnBrk="1" hangingPunct="1"/>
                <a:endParaRPr altLang="en-US" lang="en-CA"/>
              </a:p>
            </p:txBody>
          </p:sp>
          <p:sp>
            <p:nvSpPr>
              <p:cNvPr id="1048620" name="Oval 31"/>
              <p:cNvSpPr>
                <a:spLocks noChangeAspect="1" noChangeArrowheads="1"/>
              </p:cNvSpPr>
              <p:nvPr/>
            </p:nvSpPr>
            <p:spPr bwMode="auto">
              <a:xfrm>
                <a:off x="4224" y="1680"/>
                <a:ext cx="144" cy="144"/>
              </a:xfrm>
              <a:prstGeom prst="ellipse"/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wrap="none"/>
              <a:p>
                <a:pPr eaLnBrk="1" hangingPunct="1"/>
                <a:endParaRPr altLang="en-US" lang="en-CA"/>
              </a:p>
            </p:txBody>
          </p:sp>
        </p:grpSp>
        <p:grpSp>
          <p:nvGrpSpPr>
            <p:cNvPr id="70" name="Group 32"/>
            <p:cNvGrpSpPr>
              <a:grpSpLocks noChangeAspect="1"/>
            </p:cNvGrpSpPr>
            <p:nvPr/>
          </p:nvGrpSpPr>
          <p:grpSpPr bwMode="auto">
            <a:xfrm>
              <a:off x="3216" y="672"/>
              <a:ext cx="271" cy="271"/>
              <a:chOff x="4800" y="1248"/>
              <a:chExt cx="672" cy="672"/>
            </a:xfrm>
          </p:grpSpPr>
          <p:sp>
            <p:nvSpPr>
              <p:cNvPr id="1048621" name="Rectangle 33"/>
              <p:cNvSpPr>
                <a:spLocks noChangeAspect="1" noChangeArrowheads="1"/>
              </p:cNvSpPr>
              <p:nvPr/>
            </p:nvSpPr>
            <p:spPr bwMode="auto">
              <a:xfrm>
                <a:off x="4800" y="1248"/>
                <a:ext cx="672" cy="672"/>
              </a:xfrm>
              <a:prstGeom prst="rect"/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 wrap="none"/>
              <a:p>
                <a:pPr eaLnBrk="1" hangingPunct="1"/>
                <a:endParaRPr altLang="en-US" lang="en-CA"/>
              </a:p>
            </p:txBody>
          </p:sp>
          <p:sp>
            <p:nvSpPr>
              <p:cNvPr id="1048622" name="Oval 34"/>
              <p:cNvSpPr>
                <a:spLocks noChangeAspect="1" noChangeArrowheads="1"/>
              </p:cNvSpPr>
              <p:nvPr/>
            </p:nvSpPr>
            <p:spPr bwMode="auto">
              <a:xfrm>
                <a:off x="4896" y="1344"/>
                <a:ext cx="144" cy="144"/>
              </a:xfrm>
              <a:prstGeom prst="ellipse"/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wrap="none"/>
              <a:p>
                <a:pPr eaLnBrk="1" hangingPunct="1"/>
                <a:endParaRPr altLang="en-US" lang="en-CA"/>
              </a:p>
            </p:txBody>
          </p:sp>
          <p:sp>
            <p:nvSpPr>
              <p:cNvPr id="1048623" name="Oval 35"/>
              <p:cNvSpPr>
                <a:spLocks noChangeAspect="1" noChangeArrowheads="1"/>
              </p:cNvSpPr>
              <p:nvPr/>
            </p:nvSpPr>
            <p:spPr bwMode="auto">
              <a:xfrm>
                <a:off x="5280" y="1728"/>
                <a:ext cx="144" cy="144"/>
              </a:xfrm>
              <a:prstGeom prst="ellipse"/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wrap="none"/>
              <a:p>
                <a:pPr eaLnBrk="1" hangingPunct="1"/>
                <a:endParaRPr altLang="en-US" lang="en-CA"/>
              </a:p>
            </p:txBody>
          </p:sp>
          <p:sp>
            <p:nvSpPr>
              <p:cNvPr id="1048624" name="Oval 36"/>
              <p:cNvSpPr>
                <a:spLocks noChangeAspect="1" noChangeArrowheads="1"/>
              </p:cNvSpPr>
              <p:nvPr/>
            </p:nvSpPr>
            <p:spPr bwMode="auto">
              <a:xfrm>
                <a:off x="5280" y="1344"/>
                <a:ext cx="144" cy="144"/>
              </a:xfrm>
              <a:prstGeom prst="ellipse"/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wrap="none"/>
              <a:p>
                <a:pPr eaLnBrk="1" hangingPunct="1"/>
                <a:endParaRPr altLang="en-US" lang="en-CA"/>
              </a:p>
            </p:txBody>
          </p:sp>
          <p:sp>
            <p:nvSpPr>
              <p:cNvPr id="1048625" name="Oval 37"/>
              <p:cNvSpPr>
                <a:spLocks noChangeAspect="1" noChangeArrowheads="1"/>
              </p:cNvSpPr>
              <p:nvPr/>
            </p:nvSpPr>
            <p:spPr bwMode="auto">
              <a:xfrm>
                <a:off x="4896" y="1728"/>
                <a:ext cx="144" cy="144"/>
              </a:xfrm>
              <a:prstGeom prst="ellipse"/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wrap="none"/>
              <a:p>
                <a:pPr eaLnBrk="1" hangingPunct="1"/>
                <a:endParaRPr altLang="en-US" lang="en-CA"/>
              </a:p>
            </p:txBody>
          </p:sp>
          <p:sp>
            <p:nvSpPr>
              <p:cNvPr id="1048626" name="Oval 38"/>
              <p:cNvSpPr>
                <a:spLocks noChangeAspect="1" noChangeArrowheads="1"/>
              </p:cNvSpPr>
              <p:nvPr/>
            </p:nvSpPr>
            <p:spPr bwMode="auto">
              <a:xfrm>
                <a:off x="4896" y="1536"/>
                <a:ext cx="144" cy="144"/>
              </a:xfrm>
              <a:prstGeom prst="ellipse"/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wrap="none"/>
              <a:p>
                <a:pPr eaLnBrk="1" hangingPunct="1"/>
                <a:endParaRPr altLang="en-US" lang="en-CA"/>
              </a:p>
            </p:txBody>
          </p:sp>
          <p:sp>
            <p:nvSpPr>
              <p:cNvPr id="1048627" name="Oval 39"/>
              <p:cNvSpPr>
                <a:spLocks noChangeAspect="1" noChangeArrowheads="1"/>
              </p:cNvSpPr>
              <p:nvPr/>
            </p:nvSpPr>
            <p:spPr bwMode="auto">
              <a:xfrm>
                <a:off x="5280" y="1536"/>
                <a:ext cx="144" cy="144"/>
              </a:xfrm>
              <a:prstGeom prst="ellipse"/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wrap="none"/>
              <a:p>
                <a:pPr eaLnBrk="1" hangingPunct="1"/>
                <a:endParaRPr altLang="en-US" lang="en-CA"/>
              </a:p>
            </p:txBody>
          </p:sp>
        </p:grpSp>
      </p:grpSp>
      <p:sp>
        <p:nvSpPr>
          <p:cNvPr id="1048628" name="Rectangle 40"/>
          <p:cNvSpPr>
            <a:spLocks noChangeArrowheads="1"/>
          </p:cNvSpPr>
          <p:nvPr/>
        </p:nvSpPr>
        <p:spPr bwMode="auto">
          <a:xfrm>
            <a:off x="2445088" y="5699024"/>
            <a:ext cx="4470400" cy="1295400"/>
          </a:xfrm>
          <a:prstGeom prst="rect"/>
          <a:noFill/>
          <a:ln>
            <a:noFill/>
          </a:ln>
        </p:spPr>
        <p:txBody>
          <a:bodyPr/>
          <a:p>
            <a:pPr eaLnBrk="1" hangingPunct="1" indent="-609600" marL="609600">
              <a:spcBef>
                <a:spcPct val="20000"/>
              </a:spcBef>
            </a:pPr>
            <a:r>
              <a:rPr altLang="en-US" sz="3200" lang="en-US">
                <a:latin typeface="Times New Roman" pitchFamily="18" charset="0"/>
              </a:rPr>
              <a:t>={1, 2, 3, 4, 5, 6}</a:t>
            </a:r>
          </a:p>
        </p:txBody>
      </p:sp>
    </p:spTree>
  </p:cSld>
  <p:clrMapOvr>
    <a:masterClrMapping/>
  </p:clrMapOvr>
  <p:timing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3" name="Rectangle 2"/>
          <p:cNvSpPr>
            <a:spLocks noChangeArrowheads="1"/>
          </p:cNvSpPr>
          <p:nvPr/>
        </p:nvSpPr>
        <p:spPr bwMode="auto">
          <a:xfrm>
            <a:off x="508000" y="228600"/>
            <a:ext cx="11074400" cy="1143000"/>
          </a:xfrm>
          <a:prstGeom prst="rect"/>
          <a:noFill/>
          <a:ln>
            <a:noFill/>
          </a:ln>
        </p:spPr>
        <p:txBody>
          <a:bodyPr anchor="ctr"/>
          <a:p>
            <a:pPr eaLnBrk="1" hangingPunct="1"/>
            <a:r>
              <a:rPr altLang="en-US" sz="3600" lang="en-US">
                <a:solidFill>
                  <a:schemeClr val="tx2"/>
                </a:solidFill>
                <a:latin typeface="Times New Roman" pitchFamily="18" charset="0"/>
              </a:rPr>
              <a:t>If two events </a:t>
            </a:r>
            <a:r>
              <a:rPr altLang="en-US" sz="3600" i="1" lang="en-US">
                <a:solidFill>
                  <a:schemeClr val="tx2"/>
                </a:solidFill>
                <a:latin typeface="Times New Roman" pitchFamily="18" charset="0"/>
              </a:rPr>
              <a:t>A </a:t>
            </a:r>
            <a:r>
              <a:rPr altLang="en-US" sz="3600" lang="en-US">
                <a:solidFill>
                  <a:schemeClr val="tx2"/>
                </a:solidFill>
                <a:latin typeface="Times New Roman" pitchFamily="18" charset="0"/>
              </a:rPr>
              <a:t>and </a:t>
            </a:r>
            <a:r>
              <a:rPr altLang="en-US" sz="3600" i="1" lang="en-US">
                <a:solidFill>
                  <a:schemeClr val="tx2"/>
                </a:solidFill>
                <a:latin typeface="Times New Roman" pitchFamily="18" charset="0"/>
              </a:rPr>
              <a:t>B </a:t>
            </a:r>
            <a:r>
              <a:rPr altLang="en-US" sz="3600" lang="en-US">
                <a:solidFill>
                  <a:schemeClr val="tx2"/>
                </a:solidFill>
                <a:latin typeface="Times New Roman" pitchFamily="18" charset="0"/>
              </a:rPr>
              <a:t>are are </a:t>
            </a:r>
            <a:r>
              <a:rPr altLang="en-US" b="1" sz="3600" lang="en-US">
                <a:solidFill>
                  <a:schemeClr val="tx2"/>
                </a:solidFill>
                <a:latin typeface="Times New Roman" pitchFamily="18" charset="0"/>
              </a:rPr>
              <a:t>mutually exclusive</a:t>
            </a:r>
            <a:r>
              <a:rPr altLang="en-US" sz="3600" lang="en-US">
                <a:solidFill>
                  <a:schemeClr val="tx2"/>
                </a:solidFill>
                <a:latin typeface="Times New Roman" pitchFamily="18" charset="0"/>
              </a:rPr>
              <a:t> then:</a:t>
            </a:r>
            <a:endParaRPr altLang="en-US" b="1" sz="3600" lang="en-US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048824" name="Rectangle 3"/>
          <p:cNvSpPr>
            <a:spLocks noChangeArrowheads="1"/>
          </p:cNvSpPr>
          <p:nvPr/>
        </p:nvSpPr>
        <p:spPr bwMode="auto">
          <a:xfrm>
            <a:off x="1828800" y="3581400"/>
            <a:ext cx="7620000" cy="2819400"/>
          </a:xfrm>
          <a:prstGeom prst="rect"/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 wrap="none"/>
          <a:p>
            <a:pPr eaLnBrk="1" hangingPunct="1"/>
            <a:endParaRPr altLang="en-US" lang="en-CA"/>
          </a:p>
        </p:txBody>
      </p:sp>
      <p:sp>
        <p:nvSpPr>
          <p:cNvPr id="1048825" name="Oval 4"/>
          <p:cNvSpPr>
            <a:spLocks noChangeArrowheads="1"/>
          </p:cNvSpPr>
          <p:nvPr/>
        </p:nvSpPr>
        <p:spPr bwMode="auto">
          <a:xfrm>
            <a:off x="5994400" y="4267200"/>
            <a:ext cx="2540000" cy="1524000"/>
          </a:xfrm>
          <a:prstGeom prst="ellipse"/>
          <a:solidFill>
            <a:srgbClr val="969696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 wrap="none"/>
          <a:p>
            <a:pPr eaLnBrk="1" hangingPunct="1"/>
            <a:endParaRPr altLang="en-US" lang="en-CA"/>
          </a:p>
        </p:txBody>
      </p:sp>
      <p:sp>
        <p:nvSpPr>
          <p:cNvPr id="1048826" name="Oval 5"/>
          <p:cNvSpPr>
            <a:spLocks noChangeArrowheads="1"/>
          </p:cNvSpPr>
          <p:nvPr/>
        </p:nvSpPr>
        <p:spPr bwMode="auto">
          <a:xfrm>
            <a:off x="2743200" y="4419600"/>
            <a:ext cx="2540000" cy="1524000"/>
          </a:xfrm>
          <a:prstGeom prst="ellipse"/>
          <a:solidFill>
            <a:srgbClr val="969696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 wrap="none"/>
          <a:p>
            <a:pPr eaLnBrk="1" hangingPunct="1"/>
            <a:endParaRPr altLang="en-US" lang="en-CA"/>
          </a:p>
        </p:txBody>
      </p:sp>
      <p:sp>
        <p:nvSpPr>
          <p:cNvPr id="1048827" name="Rectangle 6"/>
          <p:cNvSpPr>
            <a:spLocks noChangeArrowheads="1"/>
          </p:cNvSpPr>
          <p:nvPr/>
        </p:nvSpPr>
        <p:spPr bwMode="auto">
          <a:xfrm>
            <a:off x="2336800" y="4114800"/>
            <a:ext cx="1320800" cy="838200"/>
          </a:xfrm>
          <a:prstGeom prst="rect"/>
          <a:noFill/>
          <a:ln>
            <a:noFill/>
          </a:ln>
        </p:spPr>
        <p:txBody>
          <a:bodyPr anchor="ctr"/>
          <a:p>
            <a:pPr eaLnBrk="1" hangingPunct="1"/>
            <a:r>
              <a:rPr altLang="en-US" sz="3600" i="1" lang="en-US">
                <a:solidFill>
                  <a:schemeClr val="tx2"/>
                </a:solidFill>
                <a:latin typeface="Times New Roman" pitchFamily="18" charset="0"/>
              </a:rPr>
              <a:t>A</a:t>
            </a:r>
            <a:endParaRPr altLang="en-US" b="1" sz="3600" lang="en-US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048828" name="Rectangle 7"/>
          <p:cNvSpPr>
            <a:spLocks noChangeArrowheads="1"/>
          </p:cNvSpPr>
          <p:nvPr/>
        </p:nvSpPr>
        <p:spPr bwMode="auto">
          <a:xfrm>
            <a:off x="8432800" y="4038600"/>
            <a:ext cx="1320800" cy="838200"/>
          </a:xfrm>
          <a:prstGeom prst="rect"/>
          <a:noFill/>
          <a:ln>
            <a:noFill/>
          </a:ln>
        </p:spPr>
        <p:txBody>
          <a:bodyPr anchor="ctr"/>
          <a:p>
            <a:pPr eaLnBrk="1" hangingPunct="1"/>
            <a:r>
              <a:rPr altLang="en-US" sz="3600" i="1" lang="en-US">
                <a:solidFill>
                  <a:schemeClr val="tx2"/>
                </a:solidFill>
                <a:latin typeface="Times New Roman" pitchFamily="18" charset="0"/>
              </a:rPr>
              <a:t>B</a:t>
            </a:r>
            <a:endParaRPr altLang="en-US" b="1" sz="3600" lang="en-US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048829" name="Rectangle 8"/>
          <p:cNvSpPr>
            <a:spLocks noChangeArrowheads="1"/>
          </p:cNvSpPr>
          <p:nvPr/>
        </p:nvSpPr>
        <p:spPr bwMode="auto">
          <a:xfrm>
            <a:off x="1117600" y="1828800"/>
            <a:ext cx="10363200" cy="1143000"/>
          </a:xfrm>
          <a:prstGeom prst="rect"/>
          <a:noFill/>
          <a:ln>
            <a:noFill/>
          </a:ln>
        </p:spPr>
        <p:txBody>
          <a:bodyPr anchor="ctr"/>
          <a:p>
            <a:pPr eaLnBrk="1" hangingPunct="1" indent="-457200" marL="457200">
              <a:buFontTx/>
              <a:buAutoNum type="arabicPeriod"/>
            </a:pPr>
            <a:r>
              <a:rPr altLang="en-US" sz="2800" lang="en-US">
                <a:solidFill>
                  <a:schemeClr val="tx2"/>
                </a:solidFill>
                <a:latin typeface="Times New Roman" pitchFamily="18" charset="0"/>
              </a:rPr>
              <a:t>They have no outcomes in common.</a:t>
            </a:r>
            <a:br>
              <a:rPr altLang="en-US" sz="2800" lang="en-US">
                <a:solidFill>
                  <a:schemeClr val="tx2"/>
                </a:solidFill>
                <a:latin typeface="Times New Roman" pitchFamily="18" charset="0"/>
              </a:rPr>
            </a:br>
            <a:r>
              <a:rPr altLang="en-US" sz="2800" lang="en-US">
                <a:solidFill>
                  <a:schemeClr val="tx2"/>
                </a:solidFill>
                <a:latin typeface="Times New Roman" pitchFamily="18" charset="0"/>
              </a:rPr>
              <a:t>They can’t occur at the same time. The outcome of the random experiment can not belong to both</a:t>
            </a:r>
            <a:r>
              <a:rPr altLang="en-US" sz="2800" i="1" lang="en-US">
                <a:solidFill>
                  <a:schemeClr val="tx2"/>
                </a:solidFill>
                <a:latin typeface="Times New Roman" pitchFamily="18" charset="0"/>
              </a:rPr>
              <a:t> A </a:t>
            </a:r>
            <a:r>
              <a:rPr altLang="en-US" sz="2800" lang="en-US">
                <a:solidFill>
                  <a:schemeClr val="tx2"/>
                </a:solidFill>
                <a:latin typeface="Times New Roman" pitchFamily="18" charset="0"/>
              </a:rPr>
              <a:t>and </a:t>
            </a:r>
            <a:r>
              <a:rPr altLang="en-US" sz="2800" i="1" lang="en-US">
                <a:solidFill>
                  <a:schemeClr val="tx2"/>
                </a:solidFill>
                <a:latin typeface="Times New Roman" pitchFamily="18" charset="0"/>
              </a:rPr>
              <a:t>B.</a:t>
            </a:r>
            <a:endParaRPr altLang="en-US" sz="2800" lang="en-US">
              <a:solidFill>
                <a:schemeClr val="tx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3" name="Rectangle 3"/>
          <p:cNvSpPr>
            <a:spLocks noChangeArrowheads="1"/>
          </p:cNvSpPr>
          <p:nvPr/>
        </p:nvSpPr>
        <p:spPr bwMode="auto">
          <a:xfrm>
            <a:off x="1828800" y="3581400"/>
            <a:ext cx="7620000" cy="2819400"/>
          </a:xfrm>
          <a:prstGeom prst="rect"/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 wrap="none"/>
          <a:p>
            <a:pPr eaLnBrk="1" hangingPunct="1"/>
            <a:endParaRPr altLang="en-US" lang="en-CA"/>
          </a:p>
        </p:txBody>
      </p:sp>
      <p:sp>
        <p:nvSpPr>
          <p:cNvPr id="1048834" name="Oval 4"/>
          <p:cNvSpPr>
            <a:spLocks noChangeArrowheads="1"/>
          </p:cNvSpPr>
          <p:nvPr/>
        </p:nvSpPr>
        <p:spPr bwMode="auto">
          <a:xfrm>
            <a:off x="5994400" y="4267200"/>
            <a:ext cx="2540000" cy="1524000"/>
          </a:xfrm>
          <a:prstGeom prst="ellipse"/>
          <a:solidFill>
            <a:srgbClr val="969696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 wrap="none"/>
          <a:p>
            <a:pPr eaLnBrk="1" hangingPunct="1"/>
            <a:endParaRPr altLang="en-US" lang="en-CA"/>
          </a:p>
        </p:txBody>
      </p:sp>
      <p:sp>
        <p:nvSpPr>
          <p:cNvPr id="1048835" name="Oval 5"/>
          <p:cNvSpPr>
            <a:spLocks noChangeArrowheads="1"/>
          </p:cNvSpPr>
          <p:nvPr/>
        </p:nvSpPr>
        <p:spPr bwMode="auto">
          <a:xfrm>
            <a:off x="2743200" y="4419600"/>
            <a:ext cx="2540000" cy="1524000"/>
          </a:xfrm>
          <a:prstGeom prst="ellipse"/>
          <a:solidFill>
            <a:srgbClr val="969696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 wrap="none"/>
          <a:p>
            <a:pPr eaLnBrk="1" hangingPunct="1"/>
            <a:endParaRPr altLang="en-US" lang="en-CA"/>
          </a:p>
        </p:txBody>
      </p:sp>
      <p:sp>
        <p:nvSpPr>
          <p:cNvPr id="1048836" name="Rectangle 6"/>
          <p:cNvSpPr>
            <a:spLocks noChangeArrowheads="1"/>
          </p:cNvSpPr>
          <p:nvPr/>
        </p:nvSpPr>
        <p:spPr bwMode="auto">
          <a:xfrm>
            <a:off x="2336800" y="4114800"/>
            <a:ext cx="1320800" cy="838200"/>
          </a:xfrm>
          <a:prstGeom prst="rect"/>
          <a:noFill/>
          <a:ln>
            <a:noFill/>
          </a:ln>
        </p:spPr>
        <p:txBody>
          <a:bodyPr anchor="ctr"/>
          <a:p>
            <a:pPr eaLnBrk="1" hangingPunct="1"/>
            <a:r>
              <a:rPr altLang="en-US" sz="3600" i="1" lang="en-US">
                <a:solidFill>
                  <a:schemeClr val="tx2"/>
                </a:solidFill>
                <a:latin typeface="Times New Roman" pitchFamily="18" charset="0"/>
              </a:rPr>
              <a:t>A</a:t>
            </a:r>
            <a:endParaRPr altLang="en-US" b="1" sz="3600" lang="en-US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048837" name="Rectangle 7"/>
          <p:cNvSpPr>
            <a:spLocks noChangeArrowheads="1"/>
          </p:cNvSpPr>
          <p:nvPr/>
        </p:nvSpPr>
        <p:spPr bwMode="auto">
          <a:xfrm>
            <a:off x="8432800" y="4038600"/>
            <a:ext cx="1320800" cy="838200"/>
          </a:xfrm>
          <a:prstGeom prst="rect"/>
          <a:noFill/>
          <a:ln>
            <a:noFill/>
          </a:ln>
        </p:spPr>
        <p:txBody>
          <a:bodyPr anchor="ctr"/>
          <a:p>
            <a:pPr eaLnBrk="1" hangingPunct="1"/>
            <a:r>
              <a:rPr altLang="en-US" sz="3600" i="1" lang="en-US">
                <a:solidFill>
                  <a:schemeClr val="tx2"/>
                </a:solidFill>
                <a:latin typeface="Times New Roman" pitchFamily="18" charset="0"/>
              </a:rPr>
              <a:t>B</a:t>
            </a:r>
            <a:endParaRPr altLang="en-US" b="1" sz="3600" lang="en-US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048838" name="Rectangle 8"/>
          <p:cNvSpPr>
            <a:spLocks noChangeArrowheads="1"/>
          </p:cNvSpPr>
          <p:nvPr/>
        </p:nvSpPr>
        <p:spPr bwMode="auto">
          <a:xfrm>
            <a:off x="1117600" y="1828800"/>
            <a:ext cx="10363200" cy="1143000"/>
          </a:xfrm>
          <a:prstGeom prst="rect"/>
          <a:noFill/>
          <a:ln>
            <a:noFill/>
          </a:ln>
        </p:spPr>
        <p:txBody>
          <a:bodyPr anchor="ctr"/>
          <a:p>
            <a:pPr eaLnBrk="1" hangingPunct="1" indent="-457200" marL="457200"/>
            <a:endParaRPr altLang="en-US" sz="2800" lang="en-US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048839" name="Rectangle 9"/>
          <p:cNvSpPr>
            <a:spLocks noChangeArrowheads="1"/>
          </p:cNvSpPr>
          <p:nvPr/>
        </p:nvSpPr>
        <p:spPr bwMode="auto">
          <a:xfrm>
            <a:off x="1718733" y="1406525"/>
            <a:ext cx="8756651" cy="654050"/>
          </a:xfrm>
          <a:prstGeom prst="rect"/>
          <a:noFill/>
          <a:ln>
            <a:noFill/>
          </a:ln>
        </p:spPr>
        <p:txBody>
          <a:bodyPr/>
          <a:p>
            <a:pPr eaLnBrk="1" hangingPunct="1">
              <a:spcBef>
                <a:spcPct val="20000"/>
              </a:spcBef>
            </a:pPr>
            <a:r>
              <a:rPr altLang="en-US" sz="3200" lang="en-US">
                <a:latin typeface="Times New Roman" pitchFamily="18" charset="0"/>
                <a:sym typeface="Math3" pitchFamily="2" charset="2"/>
              </a:rPr>
              <a:t>i.e.</a:t>
            </a:r>
          </a:p>
        </p:txBody>
      </p:sp>
      <p:sp>
        <p:nvSpPr>
          <p:cNvPr id="1048840" name="Rectangle 10"/>
          <p:cNvSpPr>
            <a:spLocks noChangeArrowheads="1"/>
          </p:cNvSpPr>
          <p:nvPr/>
        </p:nvSpPr>
        <p:spPr bwMode="auto">
          <a:xfrm>
            <a:off x="1627718" y="766763"/>
            <a:ext cx="8756649" cy="654050"/>
          </a:xfrm>
          <a:prstGeom prst="rect"/>
          <a:noFill/>
          <a:ln>
            <a:noFill/>
          </a:ln>
        </p:spPr>
        <p:txBody>
          <a:bodyPr/>
          <a:p>
            <a:pPr eaLnBrk="1" hangingPunct="1">
              <a:spcBef>
                <a:spcPct val="20000"/>
              </a:spcBef>
            </a:pPr>
            <a:r>
              <a:rPr altLang="en-US" sz="3200" i="1" lang="en-US">
                <a:latin typeface="Times New Roman" pitchFamily="18" charset="0"/>
              </a:rPr>
              <a:t>P</a:t>
            </a:r>
            <a:r>
              <a:rPr altLang="en-US" sz="3200" lang="en-US">
                <a:latin typeface="Times New Roman" pitchFamily="18" charset="0"/>
              </a:rPr>
              <a:t>[</a:t>
            </a:r>
            <a:r>
              <a:rPr altLang="en-US" sz="3200" i="1" lang="en-US">
                <a:latin typeface="Times New Roman" pitchFamily="18" charset="0"/>
              </a:rPr>
              <a:t>A </a:t>
            </a:r>
            <a:r>
              <a:rPr altLang="en-US" sz="3200" lang="en-US">
                <a:latin typeface="Times New Roman" pitchFamily="18" charset="0"/>
                <a:sym typeface="Symbol" pitchFamily="18" charset="2"/>
              </a:rPr>
              <a:t></a:t>
            </a:r>
            <a:r>
              <a:rPr altLang="en-US" sz="3200" lang="en-US">
                <a:latin typeface="Times New Roman" pitchFamily="18" charset="0"/>
                <a:sym typeface="Math3" pitchFamily="2" charset="2"/>
              </a:rPr>
              <a:t> </a:t>
            </a:r>
            <a:r>
              <a:rPr altLang="en-US" sz="3200" i="1" lang="en-US">
                <a:latin typeface="Times New Roman" pitchFamily="18" charset="0"/>
                <a:sym typeface="Math3" pitchFamily="2" charset="2"/>
              </a:rPr>
              <a:t>B</a:t>
            </a:r>
            <a:r>
              <a:rPr altLang="en-US" sz="3200" lang="en-US">
                <a:latin typeface="Times New Roman" pitchFamily="18" charset="0"/>
                <a:sym typeface="Math3" pitchFamily="2" charset="2"/>
              </a:rPr>
              <a:t>] = </a:t>
            </a:r>
            <a:r>
              <a:rPr altLang="en-US" sz="3200" i="1" lang="en-US">
                <a:latin typeface="Times New Roman" pitchFamily="18" charset="0"/>
                <a:sym typeface="Math3" pitchFamily="2" charset="2"/>
              </a:rPr>
              <a:t>P</a:t>
            </a:r>
            <a:r>
              <a:rPr altLang="en-US" sz="3200" lang="en-US">
                <a:latin typeface="Times New Roman" pitchFamily="18" charset="0"/>
                <a:sym typeface="Math3" pitchFamily="2" charset="2"/>
              </a:rPr>
              <a:t>[</a:t>
            </a:r>
            <a:r>
              <a:rPr altLang="en-US" sz="3200" i="1" lang="en-US">
                <a:latin typeface="Times New Roman" pitchFamily="18" charset="0"/>
                <a:sym typeface="Math3" pitchFamily="2" charset="2"/>
              </a:rPr>
              <a:t>A</a:t>
            </a:r>
            <a:r>
              <a:rPr altLang="en-US" sz="3200" lang="en-US">
                <a:latin typeface="Times New Roman" pitchFamily="18" charset="0"/>
                <a:sym typeface="Math3" pitchFamily="2" charset="2"/>
              </a:rPr>
              <a:t>] + </a:t>
            </a:r>
            <a:r>
              <a:rPr altLang="en-US" sz="3200" i="1" lang="en-US">
                <a:latin typeface="Times New Roman" pitchFamily="18" charset="0"/>
                <a:sym typeface="Math3" pitchFamily="2" charset="2"/>
              </a:rPr>
              <a:t>P</a:t>
            </a:r>
            <a:r>
              <a:rPr altLang="en-US" sz="3200" lang="en-US">
                <a:latin typeface="Times New Roman" pitchFamily="18" charset="0"/>
                <a:sym typeface="Math3" pitchFamily="2" charset="2"/>
              </a:rPr>
              <a:t>[</a:t>
            </a:r>
            <a:r>
              <a:rPr altLang="en-US" sz="3200" i="1" lang="en-US">
                <a:latin typeface="Times New Roman" pitchFamily="18" charset="0"/>
                <a:sym typeface="Math3" pitchFamily="2" charset="2"/>
              </a:rPr>
              <a:t>B</a:t>
            </a:r>
            <a:r>
              <a:rPr altLang="en-US" sz="3200" lang="en-US">
                <a:latin typeface="Times New Roman" pitchFamily="18" charset="0"/>
                <a:sym typeface="Math3" pitchFamily="2" charset="2"/>
              </a:rPr>
              <a:t>]</a:t>
            </a:r>
          </a:p>
        </p:txBody>
      </p:sp>
      <p:sp>
        <p:nvSpPr>
          <p:cNvPr id="1048841" name="Rectangle 11"/>
          <p:cNvSpPr>
            <a:spLocks noChangeArrowheads="1"/>
          </p:cNvSpPr>
          <p:nvPr/>
        </p:nvSpPr>
        <p:spPr bwMode="auto">
          <a:xfrm>
            <a:off x="1727200" y="2165350"/>
            <a:ext cx="8756651" cy="654050"/>
          </a:xfrm>
          <a:prstGeom prst="rect"/>
          <a:noFill/>
          <a:ln>
            <a:noFill/>
          </a:ln>
        </p:spPr>
        <p:txBody>
          <a:bodyPr/>
          <a:p>
            <a:pPr eaLnBrk="1" hangingPunct="1">
              <a:spcBef>
                <a:spcPct val="20000"/>
              </a:spcBef>
            </a:pPr>
            <a:r>
              <a:rPr altLang="en-US" sz="3200" i="1" lang="en-US">
                <a:latin typeface="Times New Roman" pitchFamily="18" charset="0"/>
              </a:rPr>
              <a:t>P</a:t>
            </a:r>
            <a:r>
              <a:rPr altLang="en-US" sz="3200" lang="en-US">
                <a:latin typeface="Times New Roman" pitchFamily="18" charset="0"/>
              </a:rPr>
              <a:t>[</a:t>
            </a:r>
            <a:r>
              <a:rPr altLang="en-US" sz="3200" i="1" lang="en-US">
                <a:latin typeface="Times New Roman" pitchFamily="18" charset="0"/>
              </a:rPr>
              <a:t>A </a:t>
            </a:r>
            <a:r>
              <a:rPr altLang="en-US" sz="3200" lang="en-US">
                <a:latin typeface="Times New Roman" pitchFamily="18" charset="0"/>
              </a:rPr>
              <a:t>or</a:t>
            </a:r>
            <a:r>
              <a:rPr altLang="en-US" sz="3200" lang="en-US">
                <a:latin typeface="Times New Roman" pitchFamily="18" charset="0"/>
                <a:sym typeface="Math3" pitchFamily="2" charset="2"/>
              </a:rPr>
              <a:t> </a:t>
            </a:r>
            <a:r>
              <a:rPr altLang="en-US" sz="3200" i="1" lang="en-US">
                <a:latin typeface="Times New Roman" pitchFamily="18" charset="0"/>
                <a:sym typeface="Math3" pitchFamily="2" charset="2"/>
              </a:rPr>
              <a:t>B</a:t>
            </a:r>
            <a:r>
              <a:rPr altLang="en-US" sz="3200" lang="en-US">
                <a:latin typeface="Times New Roman" pitchFamily="18" charset="0"/>
                <a:sym typeface="Math3" pitchFamily="2" charset="2"/>
              </a:rPr>
              <a:t>] = </a:t>
            </a:r>
            <a:r>
              <a:rPr altLang="en-US" sz="3200" i="1" lang="en-US">
                <a:latin typeface="Times New Roman" pitchFamily="18" charset="0"/>
                <a:sym typeface="Math3" pitchFamily="2" charset="2"/>
              </a:rPr>
              <a:t>P</a:t>
            </a:r>
            <a:r>
              <a:rPr altLang="en-US" sz="3200" lang="en-US">
                <a:latin typeface="Times New Roman" pitchFamily="18" charset="0"/>
                <a:sym typeface="Math3" pitchFamily="2" charset="2"/>
              </a:rPr>
              <a:t>[</a:t>
            </a:r>
            <a:r>
              <a:rPr altLang="en-US" sz="3200" i="1" lang="en-US">
                <a:latin typeface="Times New Roman" pitchFamily="18" charset="0"/>
                <a:sym typeface="Math3" pitchFamily="2" charset="2"/>
              </a:rPr>
              <a:t>A</a:t>
            </a:r>
            <a:r>
              <a:rPr altLang="en-US" sz="3200" lang="en-US">
                <a:latin typeface="Times New Roman" pitchFamily="18" charset="0"/>
                <a:sym typeface="Math3" pitchFamily="2" charset="2"/>
              </a:rPr>
              <a:t>] + </a:t>
            </a:r>
            <a:r>
              <a:rPr altLang="en-US" sz="3200" i="1" lang="en-US">
                <a:latin typeface="Times New Roman" pitchFamily="18" charset="0"/>
                <a:sym typeface="Math3" pitchFamily="2" charset="2"/>
              </a:rPr>
              <a:t>P</a:t>
            </a:r>
            <a:r>
              <a:rPr altLang="en-US" sz="3200" lang="en-US">
                <a:latin typeface="Times New Roman" pitchFamily="18" charset="0"/>
                <a:sym typeface="Math3" pitchFamily="2" charset="2"/>
              </a:rPr>
              <a:t>[</a:t>
            </a:r>
            <a:r>
              <a:rPr altLang="en-US" sz="3200" i="1" lang="en-US">
                <a:latin typeface="Times New Roman" pitchFamily="18" charset="0"/>
                <a:sym typeface="Math3" pitchFamily="2" charset="2"/>
              </a:rPr>
              <a:t>B</a:t>
            </a:r>
            <a:r>
              <a:rPr altLang="en-US" sz="3200" lang="en-US">
                <a:latin typeface="Times New Roman" pitchFamily="18" charset="0"/>
                <a:sym typeface="Math3" pitchFamily="2" charset="2"/>
              </a:rPr>
              <a:t>]</a:t>
            </a:r>
          </a:p>
        </p:txBody>
      </p:sp>
    </p:spTree>
  </p:cSld>
  <p:clrMapOvr>
    <a:masterClrMapping/>
  </p:clrMapOvr>
  <p:timing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algn="l" eaLnBrk="1" hangingPunct="1"/>
            <a:r>
              <a:rPr altLang="en-US" b="1" lang="en-US" smtClean="0"/>
              <a:t>Rule </a:t>
            </a:r>
            <a:r>
              <a:rPr altLang="en-US" lang="en-US" smtClean="0"/>
              <a:t>The additive rule</a:t>
            </a:r>
            <a:endParaRPr altLang="en-US" b="1" lang="en-US" smtClean="0"/>
          </a:p>
        </p:txBody>
      </p:sp>
      <p:sp>
        <p:nvSpPr>
          <p:cNvPr id="10488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0000" y="2728913"/>
            <a:ext cx="8756651" cy="654050"/>
          </a:xfrm>
        </p:spPr>
        <p:txBody>
          <a:bodyPr/>
          <a:p>
            <a:pPr eaLnBrk="1" hangingPunct="1" indent="0" marL="0">
              <a:buFontTx/>
              <a:buNone/>
            </a:pPr>
            <a:r>
              <a:rPr altLang="en-US" i="1" lang="en-US" smtClean="0"/>
              <a:t>P</a:t>
            </a:r>
            <a:r>
              <a:rPr altLang="en-US" lang="en-US" smtClean="0"/>
              <a:t>[</a:t>
            </a:r>
            <a:r>
              <a:rPr altLang="en-US" i="1" lang="en-US" smtClean="0"/>
              <a:t>A </a:t>
            </a:r>
            <a:r>
              <a:rPr altLang="en-US" lang="en-US" smtClean="0">
                <a:sym typeface="Symbol" pitchFamily="18" charset="2"/>
              </a:rPr>
              <a:t></a:t>
            </a:r>
            <a:r>
              <a:rPr altLang="en-US" lang="en-US" smtClean="0">
                <a:sym typeface="Math3" pitchFamily="2" charset="2"/>
              </a:rPr>
              <a:t> </a:t>
            </a:r>
            <a:r>
              <a:rPr altLang="en-US" i="1" lang="en-US" smtClean="0">
                <a:sym typeface="Math3" pitchFamily="2" charset="2"/>
              </a:rPr>
              <a:t>B</a:t>
            </a:r>
            <a:r>
              <a:rPr altLang="en-US" lang="en-US" smtClean="0">
                <a:sym typeface="Math3" pitchFamily="2" charset="2"/>
              </a:rPr>
              <a:t>] = </a:t>
            </a:r>
            <a:r>
              <a:rPr altLang="en-US" i="1" lang="en-US" smtClean="0">
                <a:sym typeface="Math3" pitchFamily="2" charset="2"/>
              </a:rPr>
              <a:t>P</a:t>
            </a:r>
            <a:r>
              <a:rPr altLang="en-US" lang="en-US" smtClean="0">
                <a:sym typeface="Math3" pitchFamily="2" charset="2"/>
              </a:rPr>
              <a:t>[</a:t>
            </a:r>
            <a:r>
              <a:rPr altLang="en-US" i="1" lang="en-US" smtClean="0">
                <a:sym typeface="Math3" pitchFamily="2" charset="2"/>
              </a:rPr>
              <a:t>A</a:t>
            </a:r>
            <a:r>
              <a:rPr altLang="en-US" lang="en-US" smtClean="0">
                <a:sym typeface="Math3" pitchFamily="2" charset="2"/>
              </a:rPr>
              <a:t>] + </a:t>
            </a:r>
            <a:r>
              <a:rPr altLang="en-US" i="1" lang="en-US" smtClean="0">
                <a:sym typeface="Math3" pitchFamily="2" charset="2"/>
              </a:rPr>
              <a:t>P</a:t>
            </a:r>
            <a:r>
              <a:rPr altLang="en-US" lang="en-US" smtClean="0">
                <a:sym typeface="Math3" pitchFamily="2" charset="2"/>
              </a:rPr>
              <a:t>[</a:t>
            </a:r>
            <a:r>
              <a:rPr altLang="en-US" i="1" lang="en-US" smtClean="0">
                <a:sym typeface="Math3" pitchFamily="2" charset="2"/>
              </a:rPr>
              <a:t>B</a:t>
            </a:r>
            <a:r>
              <a:rPr altLang="en-US" lang="en-US" smtClean="0">
                <a:sym typeface="Math3" pitchFamily="2" charset="2"/>
              </a:rPr>
              <a:t>] – </a:t>
            </a:r>
            <a:r>
              <a:rPr altLang="en-US" i="1" lang="en-US" smtClean="0">
                <a:sym typeface="Math3" pitchFamily="2" charset="2"/>
              </a:rPr>
              <a:t>P</a:t>
            </a:r>
            <a:r>
              <a:rPr altLang="en-US" lang="en-US" smtClean="0">
                <a:sym typeface="Math3" pitchFamily="2" charset="2"/>
              </a:rPr>
              <a:t>[</a:t>
            </a:r>
            <a:r>
              <a:rPr altLang="en-US" i="1" lang="en-US" smtClean="0">
                <a:sym typeface="Math3" pitchFamily="2" charset="2"/>
              </a:rPr>
              <a:t>A </a:t>
            </a:r>
            <a:r>
              <a:rPr altLang="en-US" lang="en-US" smtClean="0">
                <a:sym typeface="Symbol" pitchFamily="18" charset="2"/>
              </a:rPr>
              <a:t></a:t>
            </a:r>
            <a:r>
              <a:rPr altLang="en-US" i="1" lang="en-US" smtClean="0">
                <a:sym typeface="Math3" pitchFamily="2" charset="2"/>
              </a:rPr>
              <a:t> B</a:t>
            </a:r>
            <a:r>
              <a:rPr altLang="en-US" lang="en-US" smtClean="0">
                <a:sym typeface="Math3" pitchFamily="2" charset="2"/>
              </a:rPr>
              <a:t>]</a:t>
            </a:r>
          </a:p>
        </p:txBody>
      </p:sp>
      <p:sp>
        <p:nvSpPr>
          <p:cNvPr id="1048847" name="Rectangle 5"/>
          <p:cNvSpPr>
            <a:spLocks noChangeArrowheads="1"/>
          </p:cNvSpPr>
          <p:nvPr/>
        </p:nvSpPr>
        <p:spPr bwMode="auto">
          <a:xfrm>
            <a:off x="4425951" y="1096963"/>
            <a:ext cx="7766049" cy="654050"/>
          </a:xfrm>
          <a:prstGeom prst="rect"/>
          <a:noFill/>
          <a:ln>
            <a:noFill/>
          </a:ln>
        </p:spPr>
        <p:txBody>
          <a:bodyPr/>
          <a:p>
            <a:pPr eaLnBrk="1" hangingPunct="1">
              <a:spcBef>
                <a:spcPct val="20000"/>
              </a:spcBef>
            </a:pPr>
            <a:r>
              <a:rPr altLang="en-US" sz="3600" lang="en-US">
                <a:latin typeface="Times New Roman" pitchFamily="18" charset="0"/>
              </a:rPr>
              <a:t>(In general)</a:t>
            </a:r>
            <a:endParaRPr altLang="en-US" sz="3600" lang="en-US">
              <a:latin typeface="Symbol" pitchFamily="18" charset="2"/>
              <a:sym typeface="Math3" pitchFamily="2" charset="2"/>
            </a:endParaRPr>
          </a:p>
        </p:txBody>
      </p:sp>
      <p:sp>
        <p:nvSpPr>
          <p:cNvPr id="1048848" name="Rectangle 7"/>
          <p:cNvSpPr>
            <a:spLocks noChangeArrowheads="1"/>
          </p:cNvSpPr>
          <p:nvPr/>
        </p:nvSpPr>
        <p:spPr bwMode="auto">
          <a:xfrm>
            <a:off x="2789767" y="3527425"/>
            <a:ext cx="7766051" cy="654050"/>
          </a:xfrm>
          <a:prstGeom prst="rect"/>
          <a:noFill/>
          <a:ln>
            <a:noFill/>
          </a:ln>
        </p:spPr>
        <p:txBody>
          <a:bodyPr/>
          <a:p>
            <a:pPr eaLnBrk="1" hangingPunct="1">
              <a:spcBef>
                <a:spcPct val="20000"/>
              </a:spcBef>
            </a:pPr>
            <a:r>
              <a:rPr altLang="en-US" sz="3600" lang="en-US">
                <a:latin typeface="Times New Roman" pitchFamily="18" charset="0"/>
              </a:rPr>
              <a:t>or</a:t>
            </a:r>
            <a:endParaRPr altLang="en-US" sz="3600" lang="en-US">
              <a:latin typeface="Symbol" pitchFamily="18" charset="2"/>
              <a:sym typeface="Math3" pitchFamily="2" charset="2"/>
            </a:endParaRPr>
          </a:p>
        </p:txBody>
      </p:sp>
      <p:sp>
        <p:nvSpPr>
          <p:cNvPr id="1048849" name="Rectangle 8"/>
          <p:cNvSpPr>
            <a:spLocks noChangeArrowheads="1"/>
          </p:cNvSpPr>
          <p:nvPr/>
        </p:nvSpPr>
        <p:spPr bwMode="auto">
          <a:xfrm>
            <a:off x="1320800" y="4338638"/>
            <a:ext cx="8756651" cy="654050"/>
          </a:xfrm>
          <a:prstGeom prst="rect"/>
          <a:noFill/>
          <a:ln>
            <a:noFill/>
          </a:ln>
        </p:spPr>
        <p:txBody>
          <a:bodyPr/>
          <a:p>
            <a:pPr eaLnBrk="1" hangingPunct="1">
              <a:spcBef>
                <a:spcPct val="20000"/>
              </a:spcBef>
            </a:pPr>
            <a:r>
              <a:rPr altLang="en-US" sz="3200" i="1" lang="en-US">
                <a:latin typeface="Times New Roman" pitchFamily="18" charset="0"/>
              </a:rPr>
              <a:t>P</a:t>
            </a:r>
            <a:r>
              <a:rPr altLang="en-US" sz="3200" lang="en-US">
                <a:latin typeface="Times New Roman" pitchFamily="18" charset="0"/>
              </a:rPr>
              <a:t>[</a:t>
            </a:r>
            <a:r>
              <a:rPr altLang="en-US" sz="3200" i="1" lang="en-US">
                <a:latin typeface="Times New Roman" pitchFamily="18" charset="0"/>
              </a:rPr>
              <a:t>A </a:t>
            </a:r>
            <a:r>
              <a:rPr altLang="en-US" sz="3200" lang="en-US">
                <a:latin typeface="Times New Roman" pitchFamily="18" charset="0"/>
              </a:rPr>
              <a:t>or</a:t>
            </a:r>
            <a:r>
              <a:rPr altLang="en-US" sz="3200" lang="en-US">
                <a:latin typeface="Times New Roman" pitchFamily="18" charset="0"/>
                <a:sym typeface="Math3" pitchFamily="2" charset="2"/>
              </a:rPr>
              <a:t> </a:t>
            </a:r>
            <a:r>
              <a:rPr altLang="en-US" sz="3200" i="1" lang="en-US">
                <a:latin typeface="Times New Roman" pitchFamily="18" charset="0"/>
                <a:sym typeface="Math3" pitchFamily="2" charset="2"/>
              </a:rPr>
              <a:t>B</a:t>
            </a:r>
            <a:r>
              <a:rPr altLang="en-US" sz="3200" lang="en-US">
                <a:latin typeface="Times New Roman" pitchFamily="18" charset="0"/>
                <a:sym typeface="Math3" pitchFamily="2" charset="2"/>
              </a:rPr>
              <a:t>] = </a:t>
            </a:r>
            <a:r>
              <a:rPr altLang="en-US" sz="3200" i="1" lang="en-US">
                <a:latin typeface="Times New Roman" pitchFamily="18" charset="0"/>
                <a:sym typeface="Math3" pitchFamily="2" charset="2"/>
              </a:rPr>
              <a:t>P</a:t>
            </a:r>
            <a:r>
              <a:rPr altLang="en-US" sz="3200" lang="en-US">
                <a:latin typeface="Times New Roman" pitchFamily="18" charset="0"/>
                <a:sym typeface="Math3" pitchFamily="2" charset="2"/>
              </a:rPr>
              <a:t>[</a:t>
            </a:r>
            <a:r>
              <a:rPr altLang="en-US" sz="3200" i="1" lang="en-US">
                <a:latin typeface="Times New Roman" pitchFamily="18" charset="0"/>
                <a:sym typeface="Math3" pitchFamily="2" charset="2"/>
              </a:rPr>
              <a:t>A</a:t>
            </a:r>
            <a:r>
              <a:rPr altLang="en-US" sz="3200" lang="en-US">
                <a:latin typeface="Times New Roman" pitchFamily="18" charset="0"/>
                <a:sym typeface="Math3" pitchFamily="2" charset="2"/>
              </a:rPr>
              <a:t>] + </a:t>
            </a:r>
            <a:r>
              <a:rPr altLang="en-US" sz="3200" i="1" lang="en-US">
                <a:latin typeface="Times New Roman" pitchFamily="18" charset="0"/>
                <a:sym typeface="Math3" pitchFamily="2" charset="2"/>
              </a:rPr>
              <a:t>P</a:t>
            </a:r>
            <a:r>
              <a:rPr altLang="en-US" sz="3200" lang="en-US">
                <a:latin typeface="Times New Roman" pitchFamily="18" charset="0"/>
                <a:sym typeface="Math3" pitchFamily="2" charset="2"/>
              </a:rPr>
              <a:t>[</a:t>
            </a:r>
            <a:r>
              <a:rPr altLang="en-US" sz="3200" i="1" lang="en-US">
                <a:latin typeface="Times New Roman" pitchFamily="18" charset="0"/>
                <a:sym typeface="Math3" pitchFamily="2" charset="2"/>
              </a:rPr>
              <a:t>B</a:t>
            </a:r>
            <a:r>
              <a:rPr altLang="en-US" sz="3200" lang="en-US">
                <a:latin typeface="Times New Roman" pitchFamily="18" charset="0"/>
                <a:sym typeface="Math3" pitchFamily="2" charset="2"/>
              </a:rPr>
              <a:t>] – </a:t>
            </a:r>
            <a:r>
              <a:rPr altLang="en-US" sz="3200" i="1" lang="en-US">
                <a:latin typeface="Times New Roman" pitchFamily="18" charset="0"/>
                <a:sym typeface="Math3" pitchFamily="2" charset="2"/>
              </a:rPr>
              <a:t>P</a:t>
            </a:r>
            <a:r>
              <a:rPr altLang="en-US" sz="3200" lang="en-US">
                <a:latin typeface="Times New Roman" pitchFamily="18" charset="0"/>
                <a:sym typeface="Math3" pitchFamily="2" charset="2"/>
              </a:rPr>
              <a:t>[</a:t>
            </a:r>
            <a:r>
              <a:rPr altLang="en-US" sz="3200" i="1" lang="en-US">
                <a:latin typeface="Times New Roman" pitchFamily="18" charset="0"/>
                <a:sym typeface="Math3" pitchFamily="2" charset="2"/>
              </a:rPr>
              <a:t>A </a:t>
            </a:r>
            <a:r>
              <a:rPr altLang="en-US" sz="3200" lang="en-US">
                <a:latin typeface="Times New Roman" pitchFamily="18" charset="0"/>
                <a:sym typeface="Math3" pitchFamily="2" charset="2"/>
              </a:rPr>
              <a:t>and</a:t>
            </a:r>
            <a:r>
              <a:rPr altLang="en-US" sz="3200" i="1" lang="en-US">
                <a:latin typeface="Times New Roman" pitchFamily="18" charset="0"/>
                <a:sym typeface="Math3" pitchFamily="2" charset="2"/>
              </a:rPr>
              <a:t> B</a:t>
            </a:r>
            <a:r>
              <a:rPr altLang="en-US" sz="3200" lang="en-US">
                <a:latin typeface="Times New Roman" pitchFamily="18" charset="0"/>
                <a:sym typeface="Math3" pitchFamily="2" charset="2"/>
              </a:rPr>
              <a:t>]</a:t>
            </a:r>
          </a:p>
        </p:txBody>
      </p:sp>
    </p:spTree>
  </p:cSld>
  <p:clrMapOvr>
    <a:masterClrMapping/>
  </p:clrMapOvr>
  <p:timing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9" name="Rectangle 2"/>
          <p:cNvSpPr>
            <a:spLocks noGrp="1" noChangeArrowheads="1"/>
          </p:cNvSpPr>
          <p:nvPr>
            <p:ph type="title"/>
          </p:nvPr>
        </p:nvSpPr>
        <p:spPr>
          <a:xfrm>
            <a:off x="325967" y="196850"/>
            <a:ext cx="9671051" cy="655638"/>
          </a:xfrm>
        </p:spPr>
        <p:txBody>
          <a:bodyPr/>
          <a:p>
            <a:pPr algn="l" eaLnBrk="1" hangingPunct="1"/>
            <a:r>
              <a:rPr altLang="en-US" b="1" sz="2800" lang="en-US" smtClean="0"/>
              <a:t>Logic</a:t>
            </a:r>
          </a:p>
        </p:txBody>
      </p:sp>
      <p:graphicFrame>
        <p:nvGraphicFramePr>
          <p:cNvPr id="4194313" name="Object 4"/>
          <p:cNvGraphicFramePr>
            <a:graphicFrameLocks noChangeAspect="1" noGrp="1"/>
          </p:cNvGraphicFramePr>
          <p:nvPr>
            <p:ph sz="half" idx="2"/>
          </p:nvPr>
        </p:nvGraphicFramePr>
        <p:xfrm>
          <a:off x="5063067" y="190500"/>
          <a:ext cx="2385484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" spid="_x0000_s44042" imgH="165028" imgW="418918" progId="Equation.DSMT4">
                  <p:embed/>
                </p:oleObj>
              </mc:Choice>
              <mc:Fallback>
                <p:oleObj name="Equation" r:id="rId1" spid="" imgH="165028" imgW="418918" progId="Equation.DSMT4">
                  <p:embed/>
                  <p:pic>
                    <p:nvPicPr>
                      <p:cNvPr id="2097174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xmlns:r="http://schemas.openxmlformats.org/officeDocument/2006/relationships"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3067" y="190500"/>
                        <a:ext cx="2385484" cy="704850"/>
                      </a:xfrm>
                      <a:prstGeom prst="rect"/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8" name="Group 19"/>
          <p:cNvGrpSpPr/>
          <p:nvPr/>
        </p:nvGrpSpPr>
        <p:grpSpPr bwMode="auto">
          <a:xfrm>
            <a:off x="2057401" y="1282701"/>
            <a:ext cx="7886700" cy="2817813"/>
            <a:chOff x="1083" y="1524"/>
            <a:chExt cx="3726" cy="1775"/>
          </a:xfrm>
        </p:grpSpPr>
        <p:graphicFrame>
          <p:nvGraphicFramePr>
            <p:cNvPr id="4194314" name="Object 6"/>
            <p:cNvGraphicFramePr>
              <a:graphicFrameLocks noChangeAspect="1"/>
            </p:cNvGraphicFramePr>
            <p:nvPr/>
          </p:nvGraphicFramePr>
          <p:xfrm>
            <a:off x="4016" y="1770"/>
            <a:ext cx="242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spid="_x0000_s44043" imgH="164957" imgW="152268" progId="Equation.DSMT4">
                    <p:embed/>
                  </p:oleObj>
                </mc:Choice>
                <mc:Fallback>
                  <p:oleObj name="Equation" r:id="rId3" spid="" imgH="164957" imgW="152268" progId="Equation.DSMT4">
                    <p:embed/>
                    <p:pic>
                      <p:nvPicPr>
                        <p:cNvPr id="2097175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xmlns:r="http://schemas.openxmlformats.org/officeDocument/2006/relationships"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6" y="1770"/>
                          <a:ext cx="242" cy="263"/>
                        </a:xfrm>
                        <a:prstGeom prst="rect"/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8860" name="Rectangle 8"/>
            <p:cNvSpPr>
              <a:spLocks noChangeArrowheads="1"/>
            </p:cNvSpPr>
            <p:nvPr/>
          </p:nvSpPr>
          <p:spPr bwMode="auto">
            <a:xfrm>
              <a:off x="1083" y="1524"/>
              <a:ext cx="3726" cy="1775"/>
            </a:xfrm>
            <a:prstGeom prst="rect"/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wrap="none"/>
            <a:p>
              <a:pPr eaLnBrk="1" hangingPunct="1"/>
              <a:endParaRPr altLang="en-US" lang="en-CA"/>
            </a:p>
          </p:txBody>
        </p:sp>
        <p:sp>
          <p:nvSpPr>
            <p:cNvPr id="1048861" name="Oval 9"/>
            <p:cNvSpPr>
              <a:spLocks noChangeArrowheads="1"/>
            </p:cNvSpPr>
            <p:nvPr/>
          </p:nvSpPr>
          <p:spPr bwMode="auto">
            <a:xfrm>
              <a:off x="2636" y="1857"/>
              <a:ext cx="1373" cy="1209"/>
            </a:xfrm>
            <a:prstGeom prst="ellipse"/>
            <a:solidFill>
              <a:srgbClr val="808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 wrap="none"/>
            <a:p>
              <a:pPr eaLnBrk="1" hangingPunct="1"/>
              <a:endParaRPr altLang="en-US" lang="en-CA"/>
            </a:p>
          </p:txBody>
        </p:sp>
        <p:sp>
          <p:nvSpPr>
            <p:cNvPr id="1048862" name="Oval 10"/>
            <p:cNvSpPr>
              <a:spLocks noChangeArrowheads="1"/>
            </p:cNvSpPr>
            <p:nvPr/>
          </p:nvSpPr>
          <p:spPr bwMode="auto">
            <a:xfrm>
              <a:off x="1746" y="1840"/>
              <a:ext cx="1373" cy="1209"/>
            </a:xfrm>
            <a:prstGeom prst="ellipse"/>
            <a:solidFill>
              <a:srgbClr val="808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 wrap="none"/>
            <a:p>
              <a:pPr eaLnBrk="1" hangingPunct="1"/>
              <a:endParaRPr altLang="en-US" lang="en-CA"/>
            </a:p>
          </p:txBody>
        </p:sp>
        <p:sp>
          <p:nvSpPr>
            <p:cNvPr id="1048863" name="Oval 11"/>
            <p:cNvSpPr>
              <a:spLocks noChangeArrowheads="1"/>
            </p:cNvSpPr>
            <p:nvPr/>
          </p:nvSpPr>
          <p:spPr bwMode="auto">
            <a:xfrm>
              <a:off x="2633" y="1855"/>
              <a:ext cx="1373" cy="1209"/>
            </a:xfrm>
            <a:prstGeom prst="ellipse"/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 wrap="none"/>
            <a:p>
              <a:pPr eaLnBrk="1" hangingPunct="1"/>
              <a:endParaRPr altLang="en-US" lang="en-CA"/>
            </a:p>
          </p:txBody>
        </p:sp>
        <p:graphicFrame>
          <p:nvGraphicFramePr>
            <p:cNvPr id="4194315" name="Object 12"/>
            <p:cNvGraphicFramePr>
              <a:graphicFrameLocks noChangeAspect="1"/>
            </p:cNvGraphicFramePr>
            <p:nvPr/>
          </p:nvGraphicFramePr>
          <p:xfrm>
            <a:off x="1604" y="1752"/>
            <a:ext cx="242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spid="_x0000_s44044" imgH="164957" imgW="152268" progId="Equation.DSMT4">
                    <p:embed/>
                  </p:oleObj>
                </mc:Choice>
                <mc:Fallback>
                  <p:oleObj name="Equation" r:id="rId5" spid="" imgH="164957" imgW="152268" progId="Equation.DSMT4">
                    <p:embed/>
                    <p:pic>
                      <p:nvPicPr>
                        <p:cNvPr id="2097176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xmlns:r="http://schemas.openxmlformats.org/officeDocument/2006/relationships"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4" y="1752"/>
                          <a:ext cx="242" cy="262"/>
                        </a:xfrm>
                        <a:prstGeom prst="rect"/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4316" name="Object 15"/>
            <p:cNvGraphicFramePr>
              <a:graphicFrameLocks noChangeAspect="1"/>
            </p:cNvGraphicFramePr>
            <p:nvPr/>
          </p:nvGraphicFramePr>
          <p:xfrm>
            <a:off x="2606" y="2322"/>
            <a:ext cx="52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spid="_x0000_s44045" imgH="165028" imgW="418918" progId="Equation.DSMT4">
                    <p:embed/>
                  </p:oleObj>
                </mc:Choice>
                <mc:Fallback>
                  <p:oleObj name="Equation" r:id="rId7" spid="" imgH="165028" imgW="418918" progId="Equation.DSMT4">
                    <p:embed/>
                    <p:pic>
                      <p:nvPicPr>
                        <p:cNvPr id="2097177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xmlns:r="http://schemas.openxmlformats.org/officeDocument/2006/relationships"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6" y="2322"/>
                          <a:ext cx="524" cy="216"/>
                        </a:xfrm>
                        <a:prstGeom prst="rect"/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48864" name="Rectangle 16"/>
          <p:cNvSpPr>
            <a:spLocks noChangeArrowheads="1"/>
          </p:cNvSpPr>
          <p:nvPr/>
        </p:nvSpPr>
        <p:spPr bwMode="auto">
          <a:xfrm>
            <a:off x="649818" y="4456114"/>
            <a:ext cx="10013949" cy="655637"/>
          </a:xfrm>
          <a:prstGeom prst="rect"/>
          <a:noFill/>
          <a:ln>
            <a:noFill/>
          </a:ln>
        </p:spPr>
        <p:txBody>
          <a:bodyPr anchor="ctr"/>
          <a:p>
            <a:pPr eaLnBrk="1" hangingPunct="1"/>
            <a:r>
              <a:rPr altLang="en-US" sz="2800" lang="en-US">
                <a:solidFill>
                  <a:schemeClr val="tx2"/>
                </a:solidFill>
                <a:latin typeface="Times New Roman" pitchFamily="18" charset="0"/>
              </a:rPr>
              <a:t>When </a:t>
            </a:r>
            <a:r>
              <a:rPr altLang="en-US" sz="2800" i="1" lang="en-US">
                <a:solidFill>
                  <a:schemeClr val="tx2"/>
                </a:solidFill>
                <a:latin typeface="Times New Roman" pitchFamily="18" charset="0"/>
              </a:rPr>
              <a:t>P</a:t>
            </a:r>
            <a:r>
              <a:rPr altLang="en-US" sz="2800" lang="en-US">
                <a:solidFill>
                  <a:schemeClr val="tx2"/>
                </a:solidFill>
                <a:latin typeface="Times New Roman" pitchFamily="18" charset="0"/>
              </a:rPr>
              <a:t>[</a:t>
            </a:r>
            <a:r>
              <a:rPr altLang="en-US" sz="2800" i="1" lang="en-US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altLang="en-US" sz="2800" lang="en-US">
                <a:solidFill>
                  <a:schemeClr val="tx2"/>
                </a:solidFill>
                <a:latin typeface="Times New Roman" pitchFamily="18" charset="0"/>
              </a:rPr>
              <a:t>] is added to </a:t>
            </a:r>
            <a:r>
              <a:rPr altLang="en-US" sz="2800" i="1" lang="en-US">
                <a:solidFill>
                  <a:schemeClr val="tx2"/>
                </a:solidFill>
                <a:latin typeface="Times New Roman" pitchFamily="18" charset="0"/>
              </a:rPr>
              <a:t>P</a:t>
            </a:r>
            <a:r>
              <a:rPr altLang="en-US" sz="2800" lang="en-US">
                <a:solidFill>
                  <a:schemeClr val="tx2"/>
                </a:solidFill>
                <a:latin typeface="Times New Roman" pitchFamily="18" charset="0"/>
              </a:rPr>
              <a:t>[</a:t>
            </a:r>
            <a:r>
              <a:rPr altLang="en-US" sz="2800" i="1" lang="en-US">
                <a:solidFill>
                  <a:schemeClr val="tx2"/>
                </a:solidFill>
                <a:latin typeface="Times New Roman" pitchFamily="18" charset="0"/>
              </a:rPr>
              <a:t>B</a:t>
            </a:r>
            <a:r>
              <a:rPr altLang="en-US" sz="2800" lang="en-US">
                <a:solidFill>
                  <a:schemeClr val="tx2"/>
                </a:solidFill>
                <a:latin typeface="Times New Roman" pitchFamily="18" charset="0"/>
              </a:rPr>
              <a:t>] the outcome in </a:t>
            </a:r>
            <a:r>
              <a:rPr altLang="en-US" sz="2800" i="1" lang="en-US">
                <a:solidFill>
                  <a:schemeClr val="tx2"/>
                </a:solidFill>
                <a:latin typeface="Times New Roman" pitchFamily="18" charset="0"/>
              </a:rPr>
              <a:t>A </a:t>
            </a:r>
            <a:r>
              <a:rPr altLang="en-US" sz="2800" lang="en-US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</a:t>
            </a:r>
            <a:r>
              <a:rPr altLang="en-US" sz="2800" i="1" lang="en-US">
                <a:solidFill>
                  <a:schemeClr val="tx2"/>
                </a:solidFill>
                <a:latin typeface="Times New Roman" pitchFamily="18" charset="0"/>
              </a:rPr>
              <a:t> B </a:t>
            </a:r>
            <a:r>
              <a:rPr altLang="en-US" sz="2800" lang="en-US">
                <a:solidFill>
                  <a:schemeClr val="tx2"/>
                </a:solidFill>
                <a:latin typeface="Times New Roman" pitchFamily="18" charset="0"/>
              </a:rPr>
              <a:t>are counted twice</a:t>
            </a:r>
          </a:p>
        </p:txBody>
      </p:sp>
      <p:sp>
        <p:nvSpPr>
          <p:cNvPr id="1048865" name="Rectangle 20"/>
          <p:cNvSpPr>
            <a:spLocks noGrp="1" noChangeArrowheads="1"/>
          </p:cNvSpPr>
          <p:nvPr>
            <p:ph type="body" idx="1"/>
          </p:nvPr>
        </p:nvSpPr>
        <p:spPr>
          <a:xfrm>
            <a:off x="880533" y="5800725"/>
            <a:ext cx="8756651" cy="654050"/>
          </a:xfrm>
          <a:noFill/>
        </p:spPr>
        <p:txBody>
          <a:bodyPr/>
          <a:p>
            <a:pPr eaLnBrk="1" hangingPunct="1" indent="0" marL="0">
              <a:buFontTx/>
              <a:buNone/>
            </a:pPr>
            <a:r>
              <a:rPr altLang="en-US" i="1" lang="en-US" smtClean="0"/>
              <a:t>P</a:t>
            </a:r>
            <a:r>
              <a:rPr altLang="en-US" lang="en-US" smtClean="0"/>
              <a:t>[</a:t>
            </a:r>
            <a:r>
              <a:rPr altLang="en-US" i="1" lang="en-US" smtClean="0"/>
              <a:t>A </a:t>
            </a:r>
            <a:r>
              <a:rPr altLang="en-US" lang="en-US" smtClean="0">
                <a:sym typeface="Symbol" pitchFamily="18" charset="2"/>
              </a:rPr>
              <a:t></a:t>
            </a:r>
            <a:r>
              <a:rPr altLang="en-US" lang="en-US" smtClean="0">
                <a:sym typeface="Math3" pitchFamily="2" charset="2"/>
              </a:rPr>
              <a:t> </a:t>
            </a:r>
            <a:r>
              <a:rPr altLang="en-US" i="1" lang="en-US" smtClean="0">
                <a:sym typeface="Math3" pitchFamily="2" charset="2"/>
              </a:rPr>
              <a:t>B</a:t>
            </a:r>
            <a:r>
              <a:rPr altLang="en-US" lang="en-US" smtClean="0">
                <a:sym typeface="Math3" pitchFamily="2" charset="2"/>
              </a:rPr>
              <a:t>] = </a:t>
            </a:r>
            <a:r>
              <a:rPr altLang="en-US" i="1" lang="en-US" smtClean="0">
                <a:sym typeface="Math3" pitchFamily="2" charset="2"/>
              </a:rPr>
              <a:t>P</a:t>
            </a:r>
            <a:r>
              <a:rPr altLang="en-US" lang="en-US" smtClean="0">
                <a:sym typeface="Math3" pitchFamily="2" charset="2"/>
              </a:rPr>
              <a:t>[</a:t>
            </a:r>
            <a:r>
              <a:rPr altLang="en-US" i="1" lang="en-US" smtClean="0">
                <a:sym typeface="Math3" pitchFamily="2" charset="2"/>
              </a:rPr>
              <a:t>A</a:t>
            </a:r>
            <a:r>
              <a:rPr altLang="en-US" lang="en-US" smtClean="0">
                <a:sym typeface="Math3" pitchFamily="2" charset="2"/>
              </a:rPr>
              <a:t>] + </a:t>
            </a:r>
            <a:r>
              <a:rPr altLang="en-US" i="1" lang="en-US" smtClean="0">
                <a:sym typeface="Math3" pitchFamily="2" charset="2"/>
              </a:rPr>
              <a:t>P</a:t>
            </a:r>
            <a:r>
              <a:rPr altLang="en-US" lang="en-US" smtClean="0">
                <a:sym typeface="Math3" pitchFamily="2" charset="2"/>
              </a:rPr>
              <a:t>[</a:t>
            </a:r>
            <a:r>
              <a:rPr altLang="en-US" i="1" lang="en-US" smtClean="0">
                <a:sym typeface="Math3" pitchFamily="2" charset="2"/>
              </a:rPr>
              <a:t>B</a:t>
            </a:r>
            <a:r>
              <a:rPr altLang="en-US" lang="en-US" smtClean="0">
                <a:sym typeface="Math3" pitchFamily="2" charset="2"/>
              </a:rPr>
              <a:t>] – </a:t>
            </a:r>
            <a:r>
              <a:rPr altLang="en-US" i="1" lang="en-US" smtClean="0">
                <a:sym typeface="Math3" pitchFamily="2" charset="2"/>
              </a:rPr>
              <a:t>P</a:t>
            </a:r>
            <a:r>
              <a:rPr altLang="en-US" lang="en-US" smtClean="0">
                <a:sym typeface="Math3" pitchFamily="2" charset="2"/>
              </a:rPr>
              <a:t>[</a:t>
            </a:r>
            <a:r>
              <a:rPr altLang="en-US" i="1" lang="en-US" smtClean="0">
                <a:sym typeface="Math3" pitchFamily="2" charset="2"/>
              </a:rPr>
              <a:t>A </a:t>
            </a:r>
            <a:r>
              <a:rPr altLang="en-US" lang="en-US" smtClean="0">
                <a:sym typeface="Symbol" pitchFamily="18" charset="2"/>
              </a:rPr>
              <a:t></a:t>
            </a:r>
            <a:r>
              <a:rPr altLang="en-US" i="1" lang="en-US" smtClean="0">
                <a:sym typeface="Math3" pitchFamily="2" charset="2"/>
              </a:rPr>
              <a:t> B</a:t>
            </a:r>
            <a:r>
              <a:rPr altLang="en-US" lang="en-US" smtClean="0">
                <a:sym typeface="Math3" pitchFamily="2" charset="2"/>
              </a:rPr>
              <a:t>]</a:t>
            </a:r>
          </a:p>
        </p:txBody>
      </p:sp>
      <p:sp>
        <p:nvSpPr>
          <p:cNvPr id="1048866" name="Rectangle 21"/>
          <p:cNvSpPr>
            <a:spLocks noChangeArrowheads="1"/>
          </p:cNvSpPr>
          <p:nvPr/>
        </p:nvSpPr>
        <p:spPr bwMode="auto">
          <a:xfrm>
            <a:off x="1678518" y="5180013"/>
            <a:ext cx="7766049" cy="654050"/>
          </a:xfrm>
          <a:prstGeom prst="rect"/>
          <a:noFill/>
          <a:ln>
            <a:noFill/>
          </a:ln>
        </p:spPr>
        <p:txBody>
          <a:bodyPr/>
          <a:p>
            <a:pPr eaLnBrk="1" hangingPunct="1">
              <a:spcBef>
                <a:spcPct val="20000"/>
              </a:spcBef>
            </a:pPr>
            <a:r>
              <a:rPr altLang="en-US" sz="3200" lang="en-US">
                <a:latin typeface="Times New Roman" pitchFamily="18" charset="0"/>
              </a:rPr>
              <a:t>hence</a:t>
            </a:r>
            <a:endParaRPr altLang="en-US" sz="3200" lang="en-US">
              <a:latin typeface="Symbol" pitchFamily="18" charset="2"/>
              <a:sym typeface="Math3" pitchFamily="2" charset="2"/>
            </a:endParaRPr>
          </a:p>
        </p:txBody>
      </p:sp>
    </p:spTree>
  </p:cSld>
  <p:clrMapOvr>
    <a:masterClrMapping/>
  </p:clrMapOvr>
  <p:timing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17" name="Object 3"/>
          <p:cNvGraphicFramePr>
            <a:graphicFrameLocks noChangeAspect="1"/>
          </p:cNvGraphicFramePr>
          <p:nvPr/>
        </p:nvGraphicFramePr>
        <p:xfrm>
          <a:off x="3054352" y="590550"/>
          <a:ext cx="686223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" spid="_x0000_s45061" imgH="254000" imgW="2286000" progId="Equation.DSMT4">
                  <p:embed/>
                </p:oleObj>
              </mc:Choice>
              <mc:Fallback>
                <p:oleObj name="Equation" r:id="rId1" spid="" imgH="254000" imgW="2286000" progId="Equation.DSMT4">
                  <p:embed/>
                  <p:pic>
                    <p:nvPicPr>
                      <p:cNvPr id="2097182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xmlns:r="http://schemas.openxmlformats.org/officeDocument/2006/relationships"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4352" y="590550"/>
                        <a:ext cx="6862233" cy="571500"/>
                      </a:xfrm>
                      <a:prstGeom prst="rect"/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870" name="Rectangle 5"/>
          <p:cNvSpPr>
            <a:spLocks noChangeArrowheads="1"/>
          </p:cNvSpPr>
          <p:nvPr/>
        </p:nvSpPr>
        <p:spPr bwMode="auto">
          <a:xfrm>
            <a:off x="543984" y="1792288"/>
            <a:ext cx="11074400" cy="4724400"/>
          </a:xfrm>
          <a:prstGeom prst="rect"/>
          <a:noFill/>
          <a:ln>
            <a:noFill/>
          </a:ln>
        </p:spPr>
        <p:txBody>
          <a:bodyPr/>
          <a:p>
            <a:pPr eaLnBrk="1" hangingPunct="1"/>
            <a:r>
              <a:rPr altLang="en-US" b="1" dirty="0" sz="2800" lang="en-US">
                <a:solidFill>
                  <a:schemeClr val="tx2"/>
                </a:solidFill>
                <a:latin typeface="Times New Roman" pitchFamily="18" charset="0"/>
              </a:rPr>
              <a:t>Example:</a:t>
            </a:r>
            <a:br>
              <a:rPr altLang="en-US" b="1" dirty="0" sz="2800" lang="en-US">
                <a:solidFill>
                  <a:schemeClr val="tx2"/>
                </a:solidFill>
                <a:latin typeface="Times New Roman" pitchFamily="18" charset="0"/>
              </a:rPr>
            </a:br>
            <a:r>
              <a:rPr altLang="en-US" dirty="0" sz="2800" lang="en-US" smtClean="0">
                <a:solidFill>
                  <a:schemeClr val="tx2"/>
                </a:solidFill>
                <a:latin typeface="Times New Roman" pitchFamily="18" charset="0"/>
              </a:rPr>
              <a:t>FUNAAB </a:t>
            </a:r>
            <a:r>
              <a:rPr altLang="en-US" dirty="0" sz="2800" lang="en-US">
                <a:solidFill>
                  <a:schemeClr val="tx2"/>
                </a:solidFill>
                <a:latin typeface="Times New Roman" pitchFamily="18" charset="0"/>
              </a:rPr>
              <a:t>and </a:t>
            </a:r>
            <a:r>
              <a:rPr altLang="en-US" dirty="0" sz="2800" lang="en-US" smtClean="0">
                <a:solidFill>
                  <a:schemeClr val="tx2"/>
                </a:solidFill>
                <a:latin typeface="Times New Roman" pitchFamily="18" charset="0"/>
              </a:rPr>
              <a:t>UNILAG </a:t>
            </a:r>
            <a:r>
              <a:rPr altLang="en-US" dirty="0" sz="2800" lang="en-US">
                <a:solidFill>
                  <a:schemeClr val="tx2"/>
                </a:solidFill>
                <a:latin typeface="Times New Roman" pitchFamily="18" charset="0"/>
              </a:rPr>
              <a:t>are two of the </a:t>
            </a:r>
            <a:r>
              <a:rPr altLang="en-US" dirty="0" sz="2800" lang="en-US" smtClean="0">
                <a:solidFill>
                  <a:schemeClr val="tx2"/>
                </a:solidFill>
                <a:latin typeface="Times New Roman" pitchFamily="18" charset="0"/>
              </a:rPr>
              <a:t>schools </a:t>
            </a:r>
            <a:r>
              <a:rPr altLang="en-US" dirty="0" sz="2800" lang="en-US">
                <a:solidFill>
                  <a:schemeClr val="tx2"/>
                </a:solidFill>
                <a:latin typeface="Times New Roman" pitchFamily="18" charset="0"/>
              </a:rPr>
              <a:t>competing for the </a:t>
            </a:r>
            <a:r>
              <a:rPr altLang="en-US" dirty="0" sz="2800" lang="en-US" smtClean="0">
                <a:solidFill>
                  <a:schemeClr val="tx2"/>
                </a:solidFill>
                <a:latin typeface="Times New Roman" pitchFamily="18" charset="0"/>
              </a:rPr>
              <a:t>NUGA </a:t>
            </a:r>
            <a:r>
              <a:rPr altLang="en-US" dirty="0" sz="2800" lang="en-US">
                <a:solidFill>
                  <a:schemeClr val="tx2"/>
                </a:solidFill>
                <a:latin typeface="Times New Roman" pitchFamily="18" charset="0"/>
              </a:rPr>
              <a:t>games. (There are also many others). The organizers are narrowing the competition to the </a:t>
            </a:r>
            <a:r>
              <a:rPr altLang="en-US" b="1" dirty="0" sz="2800" lang="en-US">
                <a:solidFill>
                  <a:schemeClr val="tx2"/>
                </a:solidFill>
                <a:latin typeface="Times New Roman" pitchFamily="18" charset="0"/>
              </a:rPr>
              <a:t>final 5 </a:t>
            </a:r>
            <a:r>
              <a:rPr altLang="en-US" b="1" dirty="0" sz="2800" lang="en-US" smtClean="0">
                <a:solidFill>
                  <a:schemeClr val="tx2"/>
                </a:solidFill>
                <a:latin typeface="Times New Roman" pitchFamily="18" charset="0"/>
              </a:rPr>
              <a:t>schools.</a:t>
            </a:r>
            <a:r>
              <a:rPr altLang="en-US" b="1" dirty="0" sz="2800" lang="en-US">
                <a:solidFill>
                  <a:schemeClr val="tx2"/>
                </a:solidFill>
                <a:latin typeface="Times New Roman" pitchFamily="18" charset="0"/>
              </a:rPr>
              <a:t/>
            </a:r>
            <a:br>
              <a:rPr altLang="en-US" b="1" dirty="0" sz="2800" lang="en-US">
                <a:solidFill>
                  <a:schemeClr val="tx2"/>
                </a:solidFill>
                <a:latin typeface="Times New Roman" pitchFamily="18" charset="0"/>
              </a:rPr>
            </a:br>
            <a:r>
              <a:rPr altLang="en-US" dirty="0" sz="2800" lang="en-US">
                <a:solidFill>
                  <a:schemeClr val="tx2"/>
                </a:solidFill>
                <a:latin typeface="Times New Roman" pitchFamily="18" charset="0"/>
              </a:rPr>
              <a:t>There is a 20% chance that </a:t>
            </a:r>
            <a:r>
              <a:rPr altLang="en-US" dirty="0" sz="2800" lang="en-US" smtClean="0">
                <a:solidFill>
                  <a:schemeClr val="tx2"/>
                </a:solidFill>
                <a:latin typeface="Times New Roman" pitchFamily="18" charset="0"/>
              </a:rPr>
              <a:t>UNILAG </a:t>
            </a:r>
            <a:r>
              <a:rPr altLang="en-US" dirty="0" sz="2800" lang="en-US">
                <a:solidFill>
                  <a:schemeClr val="tx2"/>
                </a:solidFill>
                <a:latin typeface="Times New Roman" pitchFamily="18" charset="0"/>
              </a:rPr>
              <a:t>will be amongst the </a:t>
            </a:r>
            <a:r>
              <a:rPr altLang="en-US" b="1" dirty="0" sz="2800" lang="en-US">
                <a:solidFill>
                  <a:schemeClr val="tx2"/>
                </a:solidFill>
                <a:latin typeface="Times New Roman" pitchFamily="18" charset="0"/>
              </a:rPr>
              <a:t>final 5</a:t>
            </a:r>
            <a:r>
              <a:rPr altLang="en-US" dirty="0" sz="2800" lang="en-US">
                <a:solidFill>
                  <a:schemeClr val="tx2"/>
                </a:solidFill>
                <a:latin typeface="Times New Roman" pitchFamily="18" charset="0"/>
              </a:rPr>
              <a:t>. There is a 35% chance that </a:t>
            </a:r>
            <a:r>
              <a:rPr altLang="en-US" dirty="0" sz="2800" lang="en-US" smtClean="0">
                <a:solidFill>
                  <a:schemeClr val="tx2"/>
                </a:solidFill>
                <a:latin typeface="Times New Roman" pitchFamily="18" charset="0"/>
              </a:rPr>
              <a:t>FUNAAB </a:t>
            </a:r>
            <a:r>
              <a:rPr altLang="en-US" dirty="0" sz="2800" lang="en-US">
                <a:solidFill>
                  <a:schemeClr val="tx2"/>
                </a:solidFill>
                <a:latin typeface="Times New Roman" pitchFamily="18" charset="0"/>
              </a:rPr>
              <a:t>will be amongst the </a:t>
            </a:r>
            <a:r>
              <a:rPr altLang="en-US" b="1" dirty="0" sz="2800" lang="en-US">
                <a:solidFill>
                  <a:schemeClr val="tx2"/>
                </a:solidFill>
                <a:latin typeface="Times New Roman" pitchFamily="18" charset="0"/>
              </a:rPr>
              <a:t>final 5</a:t>
            </a:r>
            <a:r>
              <a:rPr altLang="en-US" dirty="0" sz="2800" lang="en-US">
                <a:solidFill>
                  <a:schemeClr val="tx2"/>
                </a:solidFill>
                <a:latin typeface="Times New Roman" pitchFamily="18" charset="0"/>
              </a:rPr>
              <a:t> and an 8% chance that both FUNAAB and UNILAG </a:t>
            </a:r>
            <a:r>
              <a:rPr altLang="en-US" dirty="0" sz="2800" lang="en-US" smtClean="0">
                <a:solidFill>
                  <a:schemeClr val="tx2"/>
                </a:solidFill>
                <a:latin typeface="Times New Roman" pitchFamily="18" charset="0"/>
              </a:rPr>
              <a:t>will </a:t>
            </a:r>
            <a:r>
              <a:rPr altLang="en-US" dirty="0" sz="2800" lang="en-US">
                <a:solidFill>
                  <a:schemeClr val="tx2"/>
                </a:solidFill>
                <a:latin typeface="Times New Roman" pitchFamily="18" charset="0"/>
              </a:rPr>
              <a:t>be amongst the </a:t>
            </a:r>
            <a:r>
              <a:rPr altLang="en-US" b="1" dirty="0" sz="2800" lang="en-US">
                <a:solidFill>
                  <a:schemeClr val="tx2"/>
                </a:solidFill>
                <a:latin typeface="Times New Roman" pitchFamily="18" charset="0"/>
              </a:rPr>
              <a:t>final 5</a:t>
            </a:r>
            <a:r>
              <a:rPr altLang="en-US" dirty="0" sz="2800" lang="en-US">
                <a:solidFill>
                  <a:schemeClr val="tx2"/>
                </a:solidFill>
                <a:latin typeface="Times New Roman" pitchFamily="18" charset="0"/>
              </a:rPr>
              <a:t>.  What is the probability that FUNAAB </a:t>
            </a:r>
            <a:r>
              <a:rPr altLang="en-US" dirty="0" sz="2800" lang="en-US" smtClean="0">
                <a:solidFill>
                  <a:schemeClr val="tx2"/>
                </a:solidFill>
                <a:latin typeface="Times New Roman" pitchFamily="18" charset="0"/>
              </a:rPr>
              <a:t>or </a:t>
            </a:r>
            <a:r>
              <a:rPr altLang="en-US" dirty="0" sz="2800" lang="en-US">
                <a:solidFill>
                  <a:schemeClr val="tx2"/>
                </a:solidFill>
                <a:latin typeface="Times New Roman" pitchFamily="18" charset="0"/>
              </a:rPr>
              <a:t>UNILAG </a:t>
            </a:r>
            <a:r>
              <a:rPr altLang="en-US" dirty="0" sz="2800" lang="en-US" smtClean="0">
                <a:solidFill>
                  <a:schemeClr val="tx2"/>
                </a:solidFill>
                <a:latin typeface="Times New Roman" pitchFamily="18" charset="0"/>
              </a:rPr>
              <a:t>will </a:t>
            </a:r>
            <a:r>
              <a:rPr altLang="en-US" dirty="0" sz="2800" lang="en-US">
                <a:solidFill>
                  <a:schemeClr val="tx2"/>
                </a:solidFill>
                <a:latin typeface="Times New Roman" pitchFamily="18" charset="0"/>
              </a:rPr>
              <a:t>be amongst the </a:t>
            </a:r>
            <a:r>
              <a:rPr altLang="en-US" b="1" dirty="0" sz="2800" lang="en-US">
                <a:solidFill>
                  <a:schemeClr val="tx2"/>
                </a:solidFill>
                <a:latin typeface="Times New Roman" pitchFamily="18" charset="0"/>
              </a:rPr>
              <a:t>final 5.</a:t>
            </a:r>
            <a:endParaRPr altLang="en-US" dirty="0" sz="2800" lang="en-US">
              <a:solidFill>
                <a:schemeClr val="tx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4" name="Rectangle 4"/>
          <p:cNvSpPr>
            <a:spLocks noChangeArrowheads="1"/>
          </p:cNvSpPr>
          <p:nvPr/>
        </p:nvSpPr>
        <p:spPr bwMode="auto">
          <a:xfrm>
            <a:off x="543984" y="1792289"/>
            <a:ext cx="11074400" cy="2757487"/>
          </a:xfrm>
          <a:prstGeom prst="rect"/>
          <a:noFill/>
          <a:ln>
            <a:noFill/>
          </a:ln>
        </p:spPr>
        <p:txBody>
          <a:bodyPr/>
          <a:p>
            <a:pPr eaLnBrk="1" hangingPunct="1"/>
            <a:r>
              <a:rPr altLang="en-US" b="1" dirty="0" sz="2800" lang="en-US">
                <a:solidFill>
                  <a:schemeClr val="tx2"/>
                </a:solidFill>
                <a:latin typeface="Times New Roman" pitchFamily="18" charset="0"/>
              </a:rPr>
              <a:t>Solution:</a:t>
            </a:r>
            <a:br>
              <a:rPr altLang="en-US" b="1" dirty="0" sz="2800" lang="en-US">
                <a:solidFill>
                  <a:schemeClr val="tx2"/>
                </a:solidFill>
                <a:latin typeface="Times New Roman" pitchFamily="18" charset="0"/>
              </a:rPr>
            </a:br>
            <a:r>
              <a:rPr altLang="en-US" dirty="0" sz="2800" lang="en-US">
                <a:solidFill>
                  <a:schemeClr val="tx2"/>
                </a:solidFill>
                <a:latin typeface="Times New Roman" pitchFamily="18" charset="0"/>
              </a:rPr>
              <a:t>Let </a:t>
            </a:r>
            <a:r>
              <a:rPr altLang="en-US" dirty="0" sz="2800" i="1" lang="en-US">
                <a:solidFill>
                  <a:schemeClr val="tx2"/>
                </a:solidFill>
                <a:latin typeface="Times New Roman" pitchFamily="18" charset="0"/>
              </a:rPr>
              <a:t>A = </a:t>
            </a:r>
            <a:r>
              <a:rPr altLang="en-US" dirty="0" sz="2800" lang="en-US">
                <a:solidFill>
                  <a:schemeClr val="tx2"/>
                </a:solidFill>
                <a:latin typeface="Times New Roman" pitchFamily="18" charset="0"/>
              </a:rPr>
              <a:t>the event that </a:t>
            </a:r>
            <a:r>
              <a:rPr altLang="en-US" dirty="0" sz="2800" lang="en-US" smtClean="0">
                <a:solidFill>
                  <a:schemeClr val="tx2"/>
                </a:solidFill>
                <a:latin typeface="Times New Roman" pitchFamily="18" charset="0"/>
              </a:rPr>
              <a:t>UNILAG </a:t>
            </a:r>
            <a:r>
              <a:rPr altLang="en-US" dirty="0" sz="2800" lang="en-US">
                <a:solidFill>
                  <a:schemeClr val="tx2"/>
                </a:solidFill>
                <a:latin typeface="Times New Roman" pitchFamily="18" charset="0"/>
              </a:rPr>
              <a:t>is amongst the </a:t>
            </a:r>
            <a:r>
              <a:rPr altLang="en-US" b="1" dirty="0" sz="2800" lang="en-US">
                <a:solidFill>
                  <a:schemeClr val="tx2"/>
                </a:solidFill>
                <a:latin typeface="Times New Roman" pitchFamily="18" charset="0"/>
              </a:rPr>
              <a:t>final 5</a:t>
            </a:r>
            <a:r>
              <a:rPr altLang="en-US" dirty="0" sz="2800" lang="en-US">
                <a:solidFill>
                  <a:schemeClr val="tx2"/>
                </a:solidFill>
                <a:latin typeface="Times New Roman" pitchFamily="18" charset="0"/>
              </a:rPr>
              <a:t>.</a:t>
            </a:r>
            <a:br>
              <a:rPr altLang="en-US" dirty="0" sz="2800" lang="en-US">
                <a:solidFill>
                  <a:schemeClr val="tx2"/>
                </a:solidFill>
                <a:latin typeface="Times New Roman" pitchFamily="18" charset="0"/>
              </a:rPr>
            </a:br>
            <a:r>
              <a:rPr altLang="en-US" dirty="0" sz="2800" lang="en-US">
                <a:solidFill>
                  <a:schemeClr val="tx2"/>
                </a:solidFill>
                <a:latin typeface="Times New Roman" pitchFamily="18" charset="0"/>
              </a:rPr>
              <a:t>Let </a:t>
            </a:r>
            <a:r>
              <a:rPr altLang="en-US" dirty="0" sz="2800" i="1" lang="en-US">
                <a:solidFill>
                  <a:schemeClr val="tx2"/>
                </a:solidFill>
                <a:latin typeface="Times New Roman" pitchFamily="18" charset="0"/>
              </a:rPr>
              <a:t>B </a:t>
            </a:r>
            <a:r>
              <a:rPr altLang="en-US" dirty="0" sz="2800" lang="en-US">
                <a:solidFill>
                  <a:schemeClr val="tx2"/>
                </a:solidFill>
                <a:latin typeface="Times New Roman" pitchFamily="18" charset="0"/>
              </a:rPr>
              <a:t>= the event that </a:t>
            </a:r>
            <a:r>
              <a:rPr altLang="en-US" dirty="0" sz="2800" lang="en-US" smtClean="0">
                <a:solidFill>
                  <a:schemeClr val="tx2"/>
                </a:solidFill>
                <a:latin typeface="Times New Roman" pitchFamily="18" charset="0"/>
              </a:rPr>
              <a:t>FUNAAB </a:t>
            </a:r>
            <a:r>
              <a:rPr altLang="en-US" dirty="0" sz="2800" lang="en-US">
                <a:solidFill>
                  <a:schemeClr val="tx2"/>
                </a:solidFill>
                <a:latin typeface="Times New Roman" pitchFamily="18" charset="0"/>
              </a:rPr>
              <a:t>is amongst the </a:t>
            </a:r>
            <a:r>
              <a:rPr altLang="en-US" b="1" dirty="0" sz="2800" lang="en-US">
                <a:solidFill>
                  <a:schemeClr val="tx2"/>
                </a:solidFill>
                <a:latin typeface="Times New Roman" pitchFamily="18" charset="0"/>
              </a:rPr>
              <a:t>final 5</a:t>
            </a:r>
            <a:r>
              <a:rPr altLang="en-US" dirty="0" sz="2800" lang="en-US">
                <a:solidFill>
                  <a:schemeClr val="tx2"/>
                </a:solidFill>
                <a:latin typeface="Times New Roman" pitchFamily="18" charset="0"/>
              </a:rPr>
              <a:t>.</a:t>
            </a:r>
            <a:br>
              <a:rPr altLang="en-US" dirty="0" sz="2800" lang="en-US">
                <a:solidFill>
                  <a:schemeClr val="tx2"/>
                </a:solidFill>
                <a:latin typeface="Times New Roman" pitchFamily="18" charset="0"/>
              </a:rPr>
            </a:br>
            <a:r>
              <a:rPr altLang="en-US" dirty="0" sz="2800" lang="en-US">
                <a:solidFill>
                  <a:schemeClr val="tx2"/>
                </a:solidFill>
                <a:latin typeface="Times New Roman" pitchFamily="18" charset="0"/>
              </a:rPr>
              <a:t>Given </a:t>
            </a:r>
            <a:r>
              <a:rPr altLang="en-US" dirty="0" sz="2800" i="1" lang="en-US">
                <a:solidFill>
                  <a:schemeClr val="tx2"/>
                </a:solidFill>
                <a:latin typeface="Times New Roman" pitchFamily="18" charset="0"/>
              </a:rPr>
              <a:t>P</a:t>
            </a:r>
            <a:r>
              <a:rPr altLang="en-US" dirty="0" sz="2800" lang="en-US">
                <a:solidFill>
                  <a:schemeClr val="tx2"/>
                </a:solidFill>
                <a:latin typeface="Times New Roman" pitchFamily="18" charset="0"/>
              </a:rPr>
              <a:t>[</a:t>
            </a:r>
            <a:r>
              <a:rPr altLang="en-US" dirty="0" sz="2800" i="1" lang="en-US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altLang="en-US" dirty="0" sz="2800" lang="en-US">
                <a:solidFill>
                  <a:schemeClr val="tx2"/>
                </a:solidFill>
                <a:latin typeface="Times New Roman" pitchFamily="18" charset="0"/>
              </a:rPr>
              <a:t>] = 0.20, </a:t>
            </a:r>
            <a:r>
              <a:rPr altLang="en-US" dirty="0" sz="2800" i="1" lang="en-US">
                <a:solidFill>
                  <a:schemeClr val="tx2"/>
                </a:solidFill>
                <a:latin typeface="Times New Roman" pitchFamily="18" charset="0"/>
              </a:rPr>
              <a:t>P</a:t>
            </a:r>
            <a:r>
              <a:rPr altLang="en-US" dirty="0" sz="2800" lang="en-US">
                <a:solidFill>
                  <a:schemeClr val="tx2"/>
                </a:solidFill>
                <a:latin typeface="Times New Roman" pitchFamily="18" charset="0"/>
              </a:rPr>
              <a:t>[</a:t>
            </a:r>
            <a:r>
              <a:rPr altLang="en-US" dirty="0" sz="2800" i="1" lang="en-US">
                <a:solidFill>
                  <a:schemeClr val="tx2"/>
                </a:solidFill>
                <a:latin typeface="Times New Roman" pitchFamily="18" charset="0"/>
              </a:rPr>
              <a:t>B</a:t>
            </a:r>
            <a:r>
              <a:rPr altLang="en-US" dirty="0" sz="2800" lang="en-US">
                <a:solidFill>
                  <a:schemeClr val="tx2"/>
                </a:solidFill>
                <a:latin typeface="Times New Roman" pitchFamily="18" charset="0"/>
              </a:rPr>
              <a:t>] = 0.35, and </a:t>
            </a:r>
            <a:r>
              <a:rPr altLang="en-US" dirty="0" sz="2800" i="1" lang="en-US">
                <a:solidFill>
                  <a:schemeClr val="tx2"/>
                </a:solidFill>
                <a:latin typeface="Times New Roman" pitchFamily="18" charset="0"/>
              </a:rPr>
              <a:t>P</a:t>
            </a:r>
            <a:r>
              <a:rPr altLang="en-US" dirty="0" sz="2800" lang="en-US">
                <a:solidFill>
                  <a:schemeClr val="tx2"/>
                </a:solidFill>
                <a:latin typeface="Times New Roman" pitchFamily="18" charset="0"/>
              </a:rPr>
              <a:t>[</a:t>
            </a:r>
            <a:r>
              <a:rPr altLang="en-US" dirty="0" sz="2800" i="1" lang="en-US">
                <a:solidFill>
                  <a:schemeClr val="tx2"/>
                </a:solidFill>
                <a:latin typeface="Times New Roman" pitchFamily="18" charset="0"/>
              </a:rPr>
              <a:t>A </a:t>
            </a:r>
            <a:r>
              <a:rPr altLang="en-US" dirty="0" sz="2800" lang="en-US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</a:t>
            </a:r>
            <a:r>
              <a:rPr altLang="en-US" dirty="0" sz="2800" i="1" lang="en-US">
                <a:solidFill>
                  <a:schemeClr val="tx2"/>
                </a:solidFill>
                <a:latin typeface="Times New Roman" pitchFamily="18" charset="0"/>
              </a:rPr>
              <a:t> B</a:t>
            </a:r>
            <a:r>
              <a:rPr altLang="en-US" dirty="0" sz="2800" lang="en-US">
                <a:solidFill>
                  <a:schemeClr val="tx2"/>
                </a:solidFill>
                <a:latin typeface="Times New Roman" pitchFamily="18" charset="0"/>
              </a:rPr>
              <a:t>] = 0.08</a:t>
            </a:r>
            <a:br>
              <a:rPr altLang="en-US" dirty="0" sz="2800" lang="en-US">
                <a:solidFill>
                  <a:schemeClr val="tx2"/>
                </a:solidFill>
                <a:latin typeface="Times New Roman" pitchFamily="18" charset="0"/>
              </a:rPr>
            </a:br>
            <a:r>
              <a:rPr altLang="en-US" dirty="0" sz="2800" lang="en-US">
                <a:solidFill>
                  <a:schemeClr val="tx2"/>
                </a:solidFill>
                <a:latin typeface="Times New Roman" pitchFamily="18" charset="0"/>
              </a:rPr>
              <a:t>What is </a:t>
            </a:r>
            <a:r>
              <a:rPr altLang="en-US" dirty="0" sz="2800" i="1" lang="en-US">
                <a:solidFill>
                  <a:schemeClr val="tx2"/>
                </a:solidFill>
                <a:latin typeface="Times New Roman" pitchFamily="18" charset="0"/>
              </a:rPr>
              <a:t>P</a:t>
            </a:r>
            <a:r>
              <a:rPr altLang="en-US" dirty="0" sz="2800" lang="en-US">
                <a:solidFill>
                  <a:schemeClr val="tx2"/>
                </a:solidFill>
                <a:latin typeface="Times New Roman" pitchFamily="18" charset="0"/>
              </a:rPr>
              <a:t>[</a:t>
            </a:r>
            <a:r>
              <a:rPr altLang="en-US" dirty="0" sz="2800" i="1" lang="en-US">
                <a:solidFill>
                  <a:schemeClr val="tx2"/>
                </a:solidFill>
                <a:latin typeface="Times New Roman" pitchFamily="18" charset="0"/>
              </a:rPr>
              <a:t>A </a:t>
            </a:r>
            <a:r>
              <a:rPr altLang="en-US" dirty="0" sz="2800" lang="en-US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</a:t>
            </a:r>
            <a:r>
              <a:rPr altLang="en-US" dirty="0" sz="2800" i="1" lang="en-US">
                <a:solidFill>
                  <a:schemeClr val="tx2"/>
                </a:solidFill>
                <a:latin typeface="Times New Roman" pitchFamily="18" charset="0"/>
              </a:rPr>
              <a:t> B</a:t>
            </a:r>
            <a:r>
              <a:rPr altLang="en-US" dirty="0" sz="2800" lang="en-US">
                <a:solidFill>
                  <a:schemeClr val="tx2"/>
                </a:solidFill>
                <a:latin typeface="Times New Roman" pitchFamily="18" charset="0"/>
              </a:rPr>
              <a:t>]?</a:t>
            </a:r>
            <a:br>
              <a:rPr altLang="en-US" dirty="0" sz="2800" lang="en-US">
                <a:solidFill>
                  <a:schemeClr val="tx2"/>
                </a:solidFill>
                <a:latin typeface="Times New Roman" pitchFamily="18" charset="0"/>
              </a:rPr>
            </a:br>
            <a:r>
              <a:rPr altLang="en-US" b="1" dirty="0" sz="2800" lang="en-US">
                <a:solidFill>
                  <a:schemeClr val="tx2"/>
                </a:solidFill>
                <a:latin typeface="Times New Roman" pitchFamily="18" charset="0"/>
              </a:rPr>
              <a:t>Note: “</a:t>
            </a:r>
            <a:r>
              <a:rPr altLang="en-US" dirty="0" sz="2800" lang="en-US">
                <a:solidFill>
                  <a:schemeClr val="tx2"/>
                </a:solidFill>
                <a:latin typeface="Times New Roman" pitchFamily="18" charset="0"/>
              </a:rPr>
              <a:t>and”</a:t>
            </a:r>
            <a:r>
              <a:rPr altLang="en-US" b="1" dirty="0" sz="2800" lang="en-US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altLang="en-US" dirty="0" sz="2800" lang="en-US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≡ </a:t>
            </a:r>
            <a:r>
              <a:rPr altLang="en-US" dirty="0" sz="2800" lang="en-US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</a:t>
            </a:r>
            <a:r>
              <a:rPr altLang="en-US" b="1" dirty="0" sz="2800" lang="en-US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Math3" pitchFamily="2" charset="2"/>
              </a:rPr>
              <a:t>, </a:t>
            </a:r>
            <a:r>
              <a:rPr altLang="en-US" dirty="0" sz="2800" lang="en-US">
                <a:solidFill>
                  <a:schemeClr val="tx2"/>
                </a:solidFill>
                <a:latin typeface="Times New Roman" pitchFamily="18" charset="0"/>
              </a:rPr>
              <a:t>“or” </a:t>
            </a:r>
            <a:r>
              <a:rPr altLang="en-US" dirty="0" sz="2800" lang="en-US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≡ </a:t>
            </a:r>
            <a:r>
              <a:rPr altLang="en-US" dirty="0" sz="2800" lang="en-US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</a:t>
            </a:r>
            <a:r>
              <a:rPr altLang="en-US" dirty="0" sz="2800" lang="en-US">
                <a:solidFill>
                  <a:schemeClr val="tx2"/>
                </a:solidFill>
                <a:latin typeface="Times New Roman" pitchFamily="18" charset="0"/>
              </a:rPr>
              <a:t> .</a:t>
            </a:r>
          </a:p>
        </p:txBody>
      </p:sp>
      <p:graphicFrame>
        <p:nvGraphicFramePr>
          <p:cNvPr id="4194318" name="Object 5"/>
          <p:cNvGraphicFramePr>
            <a:graphicFrameLocks noChangeAspect="1"/>
          </p:cNvGraphicFramePr>
          <p:nvPr/>
        </p:nvGraphicFramePr>
        <p:xfrm>
          <a:off x="1363134" y="4641850"/>
          <a:ext cx="686223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" spid="_x0000_s46088" imgH="254000" imgW="2286000" progId="Equation.DSMT4">
                  <p:embed/>
                </p:oleObj>
              </mc:Choice>
              <mc:Fallback>
                <p:oleObj name="Equation" r:id="rId1" spid="" imgH="254000" imgW="2286000" progId="Equation.DSMT4">
                  <p:embed/>
                  <p:pic>
                    <p:nvPicPr>
                      <p:cNvPr id="2097184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xmlns:r="http://schemas.openxmlformats.org/officeDocument/2006/relationships"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3134" y="4641850"/>
                        <a:ext cx="6862233" cy="571500"/>
                      </a:xfrm>
                      <a:prstGeom prst="rect"/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19" name="Object 6"/>
          <p:cNvGraphicFramePr>
            <a:graphicFrameLocks noChangeAspect="1"/>
          </p:cNvGraphicFramePr>
          <p:nvPr/>
        </p:nvGraphicFramePr>
        <p:xfrm>
          <a:off x="3287184" y="5273675"/>
          <a:ext cx="4917016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spid="_x0000_s46089" imgH="177723" imgW="1637589" progId="Equation.DSMT4">
                  <p:embed/>
                </p:oleObj>
              </mc:Choice>
              <mc:Fallback>
                <p:oleObj name="Equation" r:id="rId3" spid="" imgH="177723" imgW="1637589" progId="Equation.DSMT4">
                  <p:embed/>
                  <p:pic>
                    <p:nvPicPr>
                      <p:cNvPr id="2097185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xmlns:r="http://schemas.openxmlformats.org/officeDocument/2006/relationships"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184" y="5273675"/>
                        <a:ext cx="4917016" cy="400050"/>
                      </a:xfrm>
                      <a:prstGeom prst="rect"/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8" name="Rectangle 2"/>
          <p:cNvSpPr>
            <a:spLocks noGrp="1" noChangeArrowheads="1"/>
          </p:cNvSpPr>
          <p:nvPr>
            <p:ph type="title"/>
          </p:nvPr>
        </p:nvSpPr>
        <p:spPr>
          <a:xfrm>
            <a:off x="203200" y="531813"/>
            <a:ext cx="10972800" cy="381000"/>
          </a:xfrm>
        </p:spPr>
        <p:txBody>
          <a:bodyPr/>
          <a:p>
            <a:pPr eaLnBrk="1" hangingPunct="1"/>
            <a:r>
              <a:rPr altLang="en-US" sz="3200" lang="en-US" smtClean="0"/>
              <a:t>Rule for complements</a:t>
            </a:r>
          </a:p>
        </p:txBody>
      </p:sp>
      <p:sp>
        <p:nvSpPr>
          <p:cNvPr id="1048879" name="Rectangle 13"/>
          <p:cNvSpPr>
            <a:spLocks noChangeArrowheads="1"/>
          </p:cNvSpPr>
          <p:nvPr/>
        </p:nvSpPr>
        <p:spPr bwMode="auto">
          <a:xfrm>
            <a:off x="1801284" y="2665413"/>
            <a:ext cx="3767667" cy="544512"/>
          </a:xfrm>
          <a:prstGeom prst="rect"/>
          <a:noFill/>
          <a:ln>
            <a:noFill/>
          </a:ln>
        </p:spPr>
        <p:txBody>
          <a:bodyPr anchor="ctr"/>
          <a:p>
            <a:pPr eaLnBrk="1" hangingPunct="1"/>
            <a:r>
              <a:rPr altLang="en-US" sz="3200" lang="en-US">
                <a:solidFill>
                  <a:schemeClr val="tx2"/>
                </a:solidFill>
                <a:latin typeface="Times New Roman" pitchFamily="18" charset="0"/>
              </a:rPr>
              <a:t>or</a:t>
            </a:r>
          </a:p>
        </p:txBody>
      </p:sp>
      <p:graphicFrame>
        <p:nvGraphicFramePr>
          <p:cNvPr id="4194320" name="Object 14"/>
          <p:cNvGraphicFramePr>
            <a:graphicFrameLocks noChangeAspect="1"/>
          </p:cNvGraphicFramePr>
          <p:nvPr/>
        </p:nvGraphicFramePr>
        <p:xfrm>
          <a:off x="3035301" y="3303588"/>
          <a:ext cx="4959351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" spid="_x0000_s47112" imgH="254000" imgW="1282700" progId="Equation.DSMT4">
                  <p:embed/>
                </p:oleObj>
              </mc:Choice>
              <mc:Fallback>
                <p:oleObj name="Equation" r:id="rId1" spid="" imgH="254000" imgW="1282700" progId="Equation.DSMT4">
                  <p:embed/>
                  <p:pic>
                    <p:nvPicPr>
                      <p:cNvPr id="2097188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xmlns:r="http://schemas.openxmlformats.org/officeDocument/2006/relationships"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5301" y="3303588"/>
                        <a:ext cx="4959351" cy="735012"/>
                      </a:xfrm>
                      <a:prstGeom prst="rect"/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21" name="Object 2"/>
          <p:cNvGraphicFramePr>
            <a:graphicFrameLocks noChangeAspect="1"/>
          </p:cNvGraphicFramePr>
          <p:nvPr/>
        </p:nvGraphicFramePr>
        <p:xfrm>
          <a:off x="3361304" y="1466572"/>
          <a:ext cx="3375977" cy="745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spid="_x0000_s47113" imgH="215640" imgW="977760" progId="Equation.3">
                  <p:embed/>
                </p:oleObj>
              </mc:Choice>
              <mc:Fallback>
                <p:oleObj name="Equation" r:id="rId3" spid="" imgH="215640" imgW="977760" progId="Equation.3">
                  <p:embed/>
                  <p:pic>
                    <p:nvPicPr>
                      <p:cNvPr id="2097189" name=""/>
                      <p:cNvPicPr>
                        <a:picLocks/>
                      </p:cNvPicPr>
                      <p:nvPr/>
                    </p:nvPicPr>
                    <p:blipFill>
                      <a:blip xmlns:r="http://schemas.openxmlformats.org/officeDocument/2006/relationships" r:embed="rId4"/>
                      <a:stretch>
                        <a:fillRect/>
                      </a:stretch>
                    </p:blipFill>
                    <p:spPr>
                      <a:xfrm>
                        <a:off x="3361304" y="1466572"/>
                        <a:ext cx="3375977" cy="745346"/>
                      </a:xfrm>
                      <a:prstGeom prst="rect"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3" name="Rectangle 2"/>
          <p:cNvSpPr>
            <a:spLocks noChangeArrowheads="1"/>
          </p:cNvSpPr>
          <p:nvPr/>
        </p:nvSpPr>
        <p:spPr bwMode="auto">
          <a:xfrm>
            <a:off x="2398184" y="1927225"/>
            <a:ext cx="7010400" cy="2895600"/>
          </a:xfrm>
          <a:prstGeom prst="rect"/>
          <a:solidFill>
            <a:srgbClr val="969696"/>
          </a:solidFill>
          <a:ln>
            <a:noFill/>
          </a:ln>
        </p:spPr>
        <p:txBody>
          <a:bodyPr anchor="ctr" wrap="none"/>
          <a:p>
            <a:pPr eaLnBrk="1" hangingPunct="1"/>
            <a:endParaRPr altLang="en-US" lang="en-CA"/>
          </a:p>
        </p:txBody>
      </p:sp>
      <p:sp>
        <p:nvSpPr>
          <p:cNvPr id="1048884" name="Rectangle 3"/>
          <p:cNvSpPr>
            <a:spLocks noChangeArrowheads="1"/>
          </p:cNvSpPr>
          <p:nvPr/>
        </p:nvSpPr>
        <p:spPr bwMode="auto">
          <a:xfrm>
            <a:off x="281517" y="169863"/>
            <a:ext cx="11176000" cy="1066800"/>
          </a:xfrm>
          <a:prstGeom prst="rect"/>
          <a:noFill/>
          <a:ln>
            <a:noFill/>
          </a:ln>
        </p:spPr>
        <p:txBody>
          <a:bodyPr/>
          <a:p>
            <a:pPr eaLnBrk="1" hangingPunct="1">
              <a:spcBef>
                <a:spcPct val="20000"/>
              </a:spcBef>
            </a:pPr>
            <a:r>
              <a:rPr altLang="en-US" dirty="0" sz="3200" lang="en-US">
                <a:latin typeface="Times New Roman" pitchFamily="18" charset="0"/>
              </a:rPr>
              <a:t>Logic</a:t>
            </a:r>
            <a:r>
              <a:rPr altLang="en-US" dirty="0" sz="3200" lang="en-US" smtClean="0">
                <a:latin typeface="Times New Roman" pitchFamily="18" charset="0"/>
              </a:rPr>
              <a:t>:</a:t>
            </a:r>
          </a:p>
          <a:p>
            <a:pPr eaLnBrk="1" hangingPunct="1">
              <a:spcBef>
                <a:spcPct val="20000"/>
              </a:spcBef>
            </a:pPr>
            <a:endParaRPr altLang="en-US" b="1" dirty="0" sz="3200" lang="en-US">
              <a:latin typeface="Times New Roman" pitchFamily="18" charset="0"/>
            </a:endParaRPr>
          </a:p>
          <a:p>
            <a:pPr eaLnBrk="1" hangingPunct="1">
              <a:spcBef>
                <a:spcPct val="20000"/>
              </a:spcBef>
            </a:pPr>
            <a:endParaRPr altLang="en-US" b="1" dirty="0" sz="3200" lang="en-US">
              <a:latin typeface="Times New Roman" pitchFamily="18" charset="0"/>
            </a:endParaRPr>
          </a:p>
        </p:txBody>
      </p:sp>
      <p:sp>
        <p:nvSpPr>
          <p:cNvPr id="1048885" name="Rectangle 4"/>
          <p:cNvSpPr>
            <a:spLocks noChangeArrowheads="1"/>
          </p:cNvSpPr>
          <p:nvPr/>
        </p:nvSpPr>
        <p:spPr bwMode="auto">
          <a:xfrm>
            <a:off x="2398184" y="1927225"/>
            <a:ext cx="7010400" cy="2895600"/>
          </a:xfrm>
          <a:prstGeom prst="rect"/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 wrap="none"/>
          <a:p>
            <a:pPr eaLnBrk="1" hangingPunct="1"/>
            <a:endParaRPr altLang="en-US" lang="en-CA"/>
          </a:p>
        </p:txBody>
      </p:sp>
      <p:graphicFrame>
        <p:nvGraphicFramePr>
          <p:cNvPr id="4194322" name="Object 5"/>
          <p:cNvGraphicFramePr>
            <a:graphicFrameLocks noChangeAspect="1"/>
          </p:cNvGraphicFramePr>
          <p:nvPr/>
        </p:nvGraphicFramePr>
        <p:xfrm>
          <a:off x="1312333" y="755650"/>
          <a:ext cx="7300384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" spid="_x0000_s50193" imgH="228600" imgW="2171700" progId="Equation.DSMT4">
                  <p:embed/>
                </p:oleObj>
              </mc:Choice>
              <mc:Fallback>
                <p:oleObj name="Equation" r:id="rId1" spid="" imgH="228600" imgW="2171700" progId="Equation.DSMT4">
                  <p:embed/>
                  <p:pic>
                    <p:nvPicPr>
                      <p:cNvPr id="2097192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xmlns:r="http://schemas.openxmlformats.org/officeDocument/2006/relationships"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2333" y="755650"/>
                        <a:ext cx="7300384" cy="573088"/>
                      </a:xfrm>
                      <a:prstGeom prst="rect"/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886" name="Oval 6"/>
          <p:cNvSpPr>
            <a:spLocks noChangeArrowheads="1"/>
          </p:cNvSpPr>
          <p:nvPr/>
        </p:nvSpPr>
        <p:spPr bwMode="auto">
          <a:xfrm>
            <a:off x="4531784" y="2765425"/>
            <a:ext cx="2743200" cy="1295400"/>
          </a:xfrm>
          <a:prstGeom prst="ellipse"/>
          <a:solidFill>
            <a:srgbClr val="FFFF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 wrap="none"/>
          <a:p>
            <a:pPr eaLnBrk="1" hangingPunct="1"/>
            <a:endParaRPr altLang="en-US" lang="en-CA"/>
          </a:p>
        </p:txBody>
      </p:sp>
      <p:sp>
        <p:nvSpPr>
          <p:cNvPr id="1048887" name="Rectangle 7"/>
          <p:cNvSpPr>
            <a:spLocks noChangeArrowheads="1"/>
          </p:cNvSpPr>
          <p:nvPr/>
        </p:nvSpPr>
        <p:spPr bwMode="auto">
          <a:xfrm>
            <a:off x="5649384" y="3222625"/>
            <a:ext cx="609600" cy="457200"/>
          </a:xfrm>
          <a:prstGeom prst="rect"/>
          <a:noFill/>
          <a:ln>
            <a:noFill/>
          </a:ln>
        </p:spPr>
        <p:txBody>
          <a:bodyPr/>
          <a:p>
            <a:pPr eaLnBrk="1" hangingPunct="1">
              <a:spcBef>
                <a:spcPct val="20000"/>
              </a:spcBef>
            </a:pPr>
            <a:r>
              <a:rPr altLang="en-US" sz="3200" i="1" lang="en-US">
                <a:latin typeface="Times New Roman" pitchFamily="18" charset="0"/>
              </a:rPr>
              <a:t>A</a:t>
            </a:r>
            <a:endParaRPr altLang="en-US" sz="3200" lang="en-US">
              <a:latin typeface="Times New Roman" pitchFamily="18" charset="0"/>
            </a:endParaRPr>
          </a:p>
        </p:txBody>
      </p:sp>
      <p:graphicFrame>
        <p:nvGraphicFramePr>
          <p:cNvPr id="4194323" name="Object 9"/>
          <p:cNvGraphicFramePr>
            <a:graphicFrameLocks noChangeAspect="1"/>
          </p:cNvGraphicFramePr>
          <p:nvPr/>
        </p:nvGraphicFramePr>
        <p:xfrm>
          <a:off x="1443567" y="1328739"/>
          <a:ext cx="3202517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spid="_x0000_s50194" imgH="203112" imgW="952087" progId="Equation.DSMT4">
                  <p:embed/>
                </p:oleObj>
              </mc:Choice>
              <mc:Fallback>
                <p:oleObj name="Equation" r:id="rId3" spid="" imgH="203112" imgW="952087" progId="Equation.DSMT4">
                  <p:embed/>
                  <p:pic>
                    <p:nvPicPr>
                      <p:cNvPr id="2097193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xmlns:r="http://schemas.openxmlformats.org/officeDocument/2006/relationships"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3567" y="1328739"/>
                        <a:ext cx="3202517" cy="509587"/>
                      </a:xfrm>
                      <a:prstGeom prst="rect"/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24" name="Object 10"/>
          <p:cNvGraphicFramePr>
            <a:graphicFrameLocks noChangeAspect="1"/>
          </p:cNvGraphicFramePr>
          <p:nvPr/>
        </p:nvGraphicFramePr>
        <p:xfrm>
          <a:off x="1157818" y="5000626"/>
          <a:ext cx="6318249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spid="_x0000_s50195" imgH="279400" imgW="1879600" progId="Equation.DSMT4">
                  <p:embed/>
                </p:oleObj>
              </mc:Choice>
              <mc:Fallback>
                <p:oleObj name="Equation" r:id="rId5" spid="" imgH="279400" imgW="1879600" progId="Equation.DSMT4">
                  <p:embed/>
                  <p:pic>
                    <p:nvPicPr>
                      <p:cNvPr id="2097194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xmlns:r="http://schemas.openxmlformats.org/officeDocument/2006/relationships"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7818" y="5000626"/>
                        <a:ext cx="6318249" cy="701675"/>
                      </a:xfrm>
                      <a:prstGeom prst="rect"/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25" name="Object 1"/>
          <p:cNvGraphicFramePr>
            <a:graphicFrameLocks noChangeAspect="1"/>
          </p:cNvGraphicFramePr>
          <p:nvPr/>
        </p:nvGraphicFramePr>
        <p:xfrm>
          <a:off x="3893508" y="2175465"/>
          <a:ext cx="675194" cy="626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spid="_x0000_s50196" imgH="164880" imgW="177480" progId="Equation.3">
                  <p:embed/>
                </p:oleObj>
              </mc:Choice>
              <mc:Fallback>
                <p:oleObj name="Equation" r:id="rId7" spid="" imgH="164880" imgW="177480" progId="Equation.3">
                  <p:embed/>
                  <p:pic>
                    <p:nvPicPr>
                      <p:cNvPr id="2097195" name=""/>
                      <p:cNvPicPr>
                        <a:picLocks/>
                      </p:cNvPicPr>
                      <p:nvPr/>
                    </p:nvPicPr>
                    <p:blipFill>
                      <a:blip xmlns:r="http://schemas.openxmlformats.org/officeDocument/2006/relationships" r:embed="rId8"/>
                      <a:stretch>
                        <a:fillRect/>
                      </a:stretch>
                    </p:blipFill>
                    <p:spPr>
                      <a:xfrm>
                        <a:off x="3893508" y="2175465"/>
                        <a:ext cx="675194" cy="626969"/>
                      </a:xfrm>
                      <a:prstGeom prst="rect"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26" name="Object 2"/>
          <p:cNvGraphicFramePr>
            <a:graphicFrameLocks noChangeAspect="1"/>
          </p:cNvGraphicFramePr>
          <p:nvPr/>
        </p:nvGraphicFramePr>
        <p:xfrm>
          <a:off x="4508456" y="5922875"/>
          <a:ext cx="2790064" cy="6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spid="_x0000_s50197" imgH="215640" imgW="977760" progId="Equation.3">
                  <p:embed/>
                </p:oleObj>
              </mc:Choice>
              <mc:Fallback>
                <p:oleObj name="Equation" r:id="rId9" spid="" imgH="215640" imgW="977760" progId="Equation.3">
                  <p:embed/>
                  <p:pic>
                    <p:nvPicPr>
                      <p:cNvPr id="2097196" name=""/>
                      <p:cNvPicPr>
                        <a:picLocks/>
                      </p:cNvPicPr>
                      <p:nvPr/>
                    </p:nvPicPr>
                    <p:blipFill>
                      <a:blip xmlns:r="http://schemas.openxmlformats.org/officeDocument/2006/relationships" r:embed="rId10"/>
                      <a:stretch>
                        <a:fillRect/>
                      </a:stretch>
                    </p:blipFill>
                    <p:spPr>
                      <a:xfrm>
                        <a:off x="4508456" y="5922875"/>
                        <a:ext cx="2790064" cy="615988"/>
                      </a:xfrm>
                      <a:prstGeom prst="rect"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p>
            <a:pPr eaLnBrk="1" hangingPunct="1"/>
            <a:r>
              <a:rPr altLang="en-US" lang="en-CA" smtClean="0"/>
              <a:t>Conditional Probability</a:t>
            </a:r>
          </a:p>
        </p:txBody>
      </p:sp>
    </p:spTree>
  </p:cSld>
  <p:clrMapOvr>
    <a:masterClrMapping/>
  </p:clrMapOvr>
  <p:timing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hangingPunct="1"/>
            <a:r>
              <a:rPr altLang="en-US" lang="en-CA" smtClean="0"/>
              <a:t>Conditional Probability</a:t>
            </a:r>
          </a:p>
        </p:txBody>
      </p:sp>
      <p:sp>
        <p:nvSpPr>
          <p:cNvPr id="10488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p>
            <a:pPr eaLnBrk="1" hangingPunct="1">
              <a:lnSpc>
                <a:spcPct val="80000"/>
              </a:lnSpc>
            </a:pPr>
            <a:r>
              <a:rPr altLang="en-US" sz="2800" lang="en-CA" smtClean="0"/>
              <a:t>Frequently before observing the outcome of a random experiment you are given information regarding the outcome</a:t>
            </a:r>
          </a:p>
          <a:p>
            <a:pPr eaLnBrk="1" hangingPunct="1">
              <a:lnSpc>
                <a:spcPct val="80000"/>
              </a:lnSpc>
            </a:pPr>
            <a:r>
              <a:rPr altLang="en-US" sz="2800" lang="en-CA" smtClean="0"/>
              <a:t>How should this information be used in prediction of the outcome.</a:t>
            </a:r>
          </a:p>
          <a:p>
            <a:pPr eaLnBrk="1" hangingPunct="1">
              <a:lnSpc>
                <a:spcPct val="80000"/>
              </a:lnSpc>
            </a:pPr>
            <a:r>
              <a:rPr altLang="en-US" sz="2800" lang="en-CA" smtClean="0"/>
              <a:t>Namely, how should probabilities be adjusted to take into account this information </a:t>
            </a:r>
          </a:p>
          <a:p>
            <a:pPr eaLnBrk="1" hangingPunct="1">
              <a:lnSpc>
                <a:spcPct val="80000"/>
              </a:lnSpc>
            </a:pPr>
            <a:r>
              <a:rPr altLang="en-US" sz="2800" lang="en-CA" smtClean="0"/>
              <a:t>Usually the information is given in the following form: You are told that the outcome belongs to a given event. (i.e. you are told that a certain event has occurred)</a:t>
            </a:r>
          </a:p>
        </p:txBody>
      </p:sp>
    </p:spTree>
  </p:cSld>
  <p:clrMapOvr>
    <a:masterClrMapping/>
  </p:clrMapOvr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hangingPunct="1"/>
            <a:r>
              <a:rPr altLang="en-US" lang="en-US" smtClean="0"/>
              <a:t>An Event , </a:t>
            </a:r>
            <a:r>
              <a:rPr altLang="en-US" i="1" lang="en-US" smtClean="0"/>
              <a:t>E</a:t>
            </a:r>
            <a:endParaRPr altLang="en-US" lang="en-US" smtClean="0"/>
          </a:p>
        </p:txBody>
      </p:sp>
      <p:sp>
        <p:nvSpPr>
          <p:cNvPr id="10486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10972800" cy="1600200"/>
          </a:xfrm>
        </p:spPr>
        <p:txBody>
          <a:bodyPr/>
          <a:p>
            <a:pPr eaLnBrk="1" hangingPunct="1" indent="0" marL="0">
              <a:buFontTx/>
              <a:buNone/>
            </a:pPr>
            <a:r>
              <a:rPr altLang="en-US" lang="en-US" smtClean="0"/>
              <a:t>The </a:t>
            </a:r>
            <a:r>
              <a:rPr altLang="en-US" b="1" lang="en-US" smtClean="0"/>
              <a:t>event</a:t>
            </a:r>
            <a:r>
              <a:rPr altLang="en-US" lang="en-US" smtClean="0"/>
              <a:t>, </a:t>
            </a:r>
            <a:r>
              <a:rPr altLang="en-US" i="1" lang="en-US" smtClean="0"/>
              <a:t>E</a:t>
            </a:r>
            <a:r>
              <a:rPr altLang="en-US" lang="en-US" smtClean="0"/>
              <a:t>, is any subset of the </a:t>
            </a:r>
            <a:r>
              <a:rPr altLang="en-US" b="1" lang="en-US" smtClean="0"/>
              <a:t>sample space</a:t>
            </a:r>
            <a:r>
              <a:rPr altLang="en-US" lang="en-US" smtClean="0"/>
              <a:t>, </a:t>
            </a:r>
            <a:r>
              <a:rPr altLang="en-US" i="1" lang="en-US" smtClean="0"/>
              <a:t>S</a:t>
            </a:r>
            <a:r>
              <a:rPr altLang="en-US" lang="en-US" smtClean="0"/>
              <a:t>. i.e. any set of outcomes (not necessarily all outcomes) of the random phenomena</a:t>
            </a:r>
          </a:p>
        </p:txBody>
      </p:sp>
      <p:sp>
        <p:nvSpPr>
          <p:cNvPr id="1048634" name="Rectangle 5"/>
          <p:cNvSpPr>
            <a:spLocks noChangeArrowheads="1"/>
          </p:cNvSpPr>
          <p:nvPr/>
        </p:nvSpPr>
        <p:spPr bwMode="auto">
          <a:xfrm>
            <a:off x="2438400" y="3505200"/>
            <a:ext cx="7112000" cy="2895600"/>
          </a:xfrm>
          <a:prstGeom prst="rect"/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 wrap="none"/>
          <a:p>
            <a:pPr eaLnBrk="1" hangingPunct="1"/>
            <a:endParaRPr altLang="en-US" lang="en-CA"/>
          </a:p>
        </p:txBody>
      </p:sp>
      <p:sp>
        <p:nvSpPr>
          <p:cNvPr id="1048635" name="Oval 6"/>
          <p:cNvSpPr>
            <a:spLocks noChangeArrowheads="1"/>
          </p:cNvSpPr>
          <p:nvPr/>
        </p:nvSpPr>
        <p:spPr bwMode="auto">
          <a:xfrm rot="-1853828">
            <a:off x="3352800" y="4191000"/>
            <a:ext cx="2946400" cy="1295400"/>
          </a:xfrm>
          <a:prstGeom prst="ellipse"/>
          <a:solidFill>
            <a:srgbClr val="80808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 wrap="none"/>
          <a:p>
            <a:pPr eaLnBrk="1" hangingPunct="1"/>
            <a:endParaRPr altLang="en-US" lang="en-CA"/>
          </a:p>
        </p:txBody>
      </p:sp>
      <p:sp>
        <p:nvSpPr>
          <p:cNvPr id="1048636" name="Rectangle 7"/>
          <p:cNvSpPr>
            <a:spLocks noChangeArrowheads="1"/>
          </p:cNvSpPr>
          <p:nvPr/>
        </p:nvSpPr>
        <p:spPr bwMode="auto">
          <a:xfrm>
            <a:off x="1625600" y="3505200"/>
            <a:ext cx="1117600" cy="533400"/>
          </a:xfrm>
          <a:prstGeom prst="rect"/>
          <a:noFill/>
          <a:ln>
            <a:noFill/>
          </a:ln>
        </p:spPr>
        <p:txBody>
          <a:bodyPr/>
          <a:p>
            <a:pPr eaLnBrk="1" hangingPunct="1">
              <a:spcBef>
                <a:spcPct val="20000"/>
              </a:spcBef>
            </a:pPr>
            <a:r>
              <a:rPr altLang="en-US" sz="3200" i="1" lang="en-US">
                <a:latin typeface="Times New Roman" pitchFamily="18" charset="0"/>
              </a:rPr>
              <a:t>S</a:t>
            </a:r>
            <a:endParaRPr altLang="en-US" sz="3200" lang="en-US">
              <a:latin typeface="Times New Roman" pitchFamily="18" charset="0"/>
            </a:endParaRPr>
          </a:p>
        </p:txBody>
      </p:sp>
      <p:sp>
        <p:nvSpPr>
          <p:cNvPr id="1048637" name="Rectangle 8"/>
          <p:cNvSpPr>
            <a:spLocks noChangeArrowheads="1"/>
          </p:cNvSpPr>
          <p:nvPr/>
        </p:nvSpPr>
        <p:spPr bwMode="auto">
          <a:xfrm>
            <a:off x="6299200" y="4114800"/>
            <a:ext cx="1117600" cy="533400"/>
          </a:xfrm>
          <a:prstGeom prst="rect"/>
          <a:noFill/>
          <a:ln>
            <a:noFill/>
          </a:ln>
        </p:spPr>
        <p:txBody>
          <a:bodyPr/>
          <a:p>
            <a:pPr eaLnBrk="1" hangingPunct="1">
              <a:spcBef>
                <a:spcPct val="20000"/>
              </a:spcBef>
            </a:pPr>
            <a:r>
              <a:rPr altLang="en-US" sz="3200" i="1" lang="en-US">
                <a:latin typeface="Times New Roman" pitchFamily="18" charset="0"/>
              </a:rPr>
              <a:t>E</a:t>
            </a:r>
            <a:endParaRPr altLang="en-US" sz="3200" lang="en-US">
              <a:latin typeface="Times New Roman" pitchFamily="18" charset="0"/>
            </a:endParaRPr>
          </a:p>
        </p:txBody>
      </p:sp>
    </p:spTree>
  </p:cSld>
  <p:clrMapOvr>
    <a:masterClrMapping/>
  </p:clrMapOvr>
  <p:timing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t"/>
          <a:p>
            <a:pPr algn="l" eaLnBrk="1" hangingPunct="1"/>
            <a:r>
              <a:rPr altLang="en-US" b="1" sz="3200" lang="en-CA" smtClean="0"/>
              <a:t>Definition</a:t>
            </a:r>
          </a:p>
        </p:txBody>
      </p:sp>
      <p:sp>
        <p:nvSpPr>
          <p:cNvPr id="10489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4418" y="1052514"/>
            <a:ext cx="10957983" cy="2663825"/>
          </a:xfrm>
        </p:spPr>
        <p:txBody>
          <a:bodyPr/>
          <a:p>
            <a:pPr eaLnBrk="1" hangingPunct="1" indent="0" marL="0">
              <a:buFontTx/>
              <a:buNone/>
            </a:pPr>
            <a:r>
              <a:rPr altLang="en-US" lang="en-CA" smtClean="0"/>
              <a:t>Suppose that we are interested in computing the probability of event </a:t>
            </a:r>
            <a:r>
              <a:rPr altLang="en-US" i="1" lang="en-CA" smtClean="0"/>
              <a:t>A </a:t>
            </a:r>
            <a:r>
              <a:rPr altLang="en-US" lang="en-CA" smtClean="0"/>
              <a:t>and we have been told event </a:t>
            </a:r>
            <a:r>
              <a:rPr altLang="en-US" i="1" lang="en-CA" smtClean="0"/>
              <a:t>B </a:t>
            </a:r>
            <a:r>
              <a:rPr altLang="en-US" lang="en-CA" smtClean="0"/>
              <a:t>has occurred.</a:t>
            </a:r>
          </a:p>
          <a:p>
            <a:pPr eaLnBrk="1" hangingPunct="1" indent="0" marL="0">
              <a:buFontTx/>
              <a:buNone/>
            </a:pPr>
            <a:r>
              <a:rPr altLang="en-US" lang="en-CA" smtClean="0"/>
              <a:t>Then the conditional probability of </a:t>
            </a:r>
            <a:r>
              <a:rPr altLang="en-US" i="1" lang="en-CA" smtClean="0"/>
              <a:t>A </a:t>
            </a:r>
            <a:r>
              <a:rPr altLang="en-US" lang="en-CA" smtClean="0"/>
              <a:t>given </a:t>
            </a:r>
            <a:r>
              <a:rPr altLang="en-US" i="1" lang="en-CA" smtClean="0"/>
              <a:t>B </a:t>
            </a:r>
            <a:r>
              <a:rPr altLang="en-US" lang="en-CA" smtClean="0"/>
              <a:t>is defined to be:</a:t>
            </a:r>
          </a:p>
        </p:txBody>
      </p:sp>
      <p:graphicFrame>
        <p:nvGraphicFramePr>
          <p:cNvPr id="4194327" name="Object 4"/>
          <p:cNvGraphicFramePr>
            <a:graphicFrameLocks noChangeAspect="1"/>
          </p:cNvGraphicFramePr>
          <p:nvPr/>
        </p:nvGraphicFramePr>
        <p:xfrm>
          <a:off x="3119967" y="3933826"/>
          <a:ext cx="4396317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" spid="_x0000_s51206" imgH="469696" imgW="1320227" progId="Equation.DSMT4">
                  <p:embed/>
                </p:oleObj>
              </mc:Choice>
              <mc:Fallback>
                <p:oleObj name="Equation" r:id="rId1" spid="" imgH="469696" imgW="1320227" progId="Equation.DSMT4">
                  <p:embed/>
                  <p:pic>
                    <p:nvPicPr>
                      <p:cNvPr id="2097202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xmlns:r="http://schemas.openxmlformats.org/officeDocument/2006/relationships"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9967" y="3933826"/>
                        <a:ext cx="4396317" cy="1173163"/>
                      </a:xfrm>
                      <a:prstGeom prst="rect"/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28" name="Object 5"/>
          <p:cNvGraphicFramePr>
            <a:graphicFrameLocks noChangeAspect="1"/>
          </p:cNvGraphicFramePr>
          <p:nvPr/>
        </p:nvGraphicFramePr>
        <p:xfrm>
          <a:off x="8015818" y="4076701"/>
          <a:ext cx="2662767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spid="_x0000_s51207" imgH="253890" imgW="799753" progId="Equation.DSMT4">
                  <p:embed/>
                </p:oleObj>
              </mc:Choice>
              <mc:Fallback>
                <p:oleObj name="Equation" r:id="rId3" spid="" imgH="253890" imgW="799753" progId="Equation.DSMT4">
                  <p:embed/>
                  <p:pic>
                    <p:nvPicPr>
                      <p:cNvPr id="2097203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xmlns:r="http://schemas.openxmlformats.org/officeDocument/2006/relationships"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5818" y="4076701"/>
                        <a:ext cx="2662767" cy="633413"/>
                      </a:xfrm>
                      <a:prstGeom prst="rect"/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1" y="274639"/>
            <a:ext cx="11055351" cy="706437"/>
          </a:xfrm>
          <a:noFill/>
        </p:spPr>
        <p:txBody>
          <a:bodyPr anchor="t"/>
          <a:p>
            <a:pPr algn="l" eaLnBrk="1" hangingPunct="1"/>
            <a:r>
              <a:rPr altLang="en-US" b="1" sz="3200" lang="en-CA" smtClean="0"/>
              <a:t>Rationale:</a:t>
            </a:r>
          </a:p>
        </p:txBody>
      </p:sp>
      <p:sp>
        <p:nvSpPr>
          <p:cNvPr id="10489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4418" y="836614"/>
            <a:ext cx="10957983" cy="2663825"/>
          </a:xfrm>
        </p:spPr>
        <p:txBody>
          <a:bodyPr/>
          <a:p>
            <a:pPr eaLnBrk="1" hangingPunct="1" indent="0" marL="0">
              <a:lnSpc>
                <a:spcPct val="90000"/>
              </a:lnSpc>
              <a:buFontTx/>
              <a:buNone/>
            </a:pPr>
            <a:r>
              <a:rPr altLang="en-US" sz="2800" lang="en-CA" smtClean="0"/>
              <a:t>If we’re told that event </a:t>
            </a:r>
            <a:r>
              <a:rPr altLang="en-US" sz="2800" i="1" lang="en-CA" smtClean="0"/>
              <a:t>B </a:t>
            </a:r>
            <a:r>
              <a:rPr altLang="en-US" sz="2800" lang="en-CA" smtClean="0"/>
              <a:t>has occurred then the sample space is restricted to </a:t>
            </a:r>
            <a:r>
              <a:rPr altLang="en-US" sz="2800" i="1" lang="en-CA" smtClean="0"/>
              <a:t>B.</a:t>
            </a:r>
          </a:p>
          <a:p>
            <a:pPr eaLnBrk="1" hangingPunct="1" indent="0" marL="0">
              <a:lnSpc>
                <a:spcPct val="90000"/>
              </a:lnSpc>
              <a:buFontTx/>
              <a:buNone/>
            </a:pPr>
            <a:r>
              <a:rPr altLang="en-US" sz="2800" lang="en-CA" smtClean="0"/>
              <a:t>The probability within </a:t>
            </a:r>
            <a:r>
              <a:rPr altLang="en-US" sz="2800" i="1" lang="en-CA" smtClean="0"/>
              <a:t>B </a:t>
            </a:r>
            <a:r>
              <a:rPr altLang="en-US" sz="2800" lang="en-CA" smtClean="0"/>
              <a:t>has to be normalized, This is achieved by dividing by </a:t>
            </a:r>
            <a:r>
              <a:rPr altLang="en-US" sz="2800" i="1" lang="en-CA" smtClean="0"/>
              <a:t>P</a:t>
            </a:r>
            <a:r>
              <a:rPr altLang="en-US" sz="2800" lang="en-CA" smtClean="0"/>
              <a:t>[</a:t>
            </a:r>
            <a:r>
              <a:rPr altLang="en-US" sz="2800" i="1" lang="en-CA" smtClean="0"/>
              <a:t>B</a:t>
            </a:r>
            <a:r>
              <a:rPr altLang="en-US" sz="2800" lang="en-CA" smtClean="0"/>
              <a:t>]</a:t>
            </a:r>
          </a:p>
          <a:p>
            <a:pPr eaLnBrk="1" hangingPunct="1" indent="0" marL="0">
              <a:lnSpc>
                <a:spcPct val="90000"/>
              </a:lnSpc>
              <a:buFontTx/>
              <a:buNone/>
            </a:pPr>
            <a:r>
              <a:rPr altLang="en-US" sz="2800" lang="en-CA" smtClean="0"/>
              <a:t>The event </a:t>
            </a:r>
            <a:r>
              <a:rPr altLang="en-US" sz="2800" i="1" lang="en-CA" smtClean="0"/>
              <a:t>A </a:t>
            </a:r>
            <a:r>
              <a:rPr altLang="en-US" sz="2800" lang="en-CA" smtClean="0"/>
              <a:t>can now only occur if the outcome is in  of </a:t>
            </a:r>
            <a:r>
              <a:rPr altLang="en-US" sz="2800" i="1" lang="en-CA" smtClean="0"/>
              <a:t>A </a:t>
            </a:r>
            <a:r>
              <a:rPr altLang="en-US" sz="2800" i="1" lang="en-CA" smtClean="0">
                <a:cs typeface="Times New Roman" pitchFamily="18" charset="0"/>
              </a:rPr>
              <a:t>∩</a:t>
            </a:r>
            <a:r>
              <a:rPr altLang="en-US" sz="2800" lang="en-CA" smtClean="0"/>
              <a:t> </a:t>
            </a:r>
            <a:r>
              <a:rPr altLang="en-US" sz="2800" i="1" lang="en-CA" smtClean="0"/>
              <a:t>B</a:t>
            </a:r>
            <a:r>
              <a:rPr altLang="en-US" sz="2800" lang="en-CA" smtClean="0"/>
              <a:t>. Hence the new probability of </a:t>
            </a:r>
            <a:r>
              <a:rPr altLang="en-US" sz="2800" i="1" lang="en-CA" smtClean="0"/>
              <a:t>A </a:t>
            </a:r>
            <a:r>
              <a:rPr altLang="en-US" sz="2800" lang="en-CA" smtClean="0"/>
              <a:t>is:</a:t>
            </a:r>
          </a:p>
        </p:txBody>
      </p:sp>
      <p:graphicFrame>
        <p:nvGraphicFramePr>
          <p:cNvPr id="4194329" name="Object 4"/>
          <p:cNvGraphicFramePr>
            <a:graphicFrameLocks noChangeAspect="1"/>
          </p:cNvGraphicFramePr>
          <p:nvPr/>
        </p:nvGraphicFramePr>
        <p:xfrm>
          <a:off x="334434" y="4005264"/>
          <a:ext cx="3953933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" spid="_x0000_s52228" imgH="469696" imgW="1320227" progId="Equation.DSMT4">
                  <p:embed/>
                </p:oleObj>
              </mc:Choice>
              <mc:Fallback>
                <p:oleObj name="Equation" r:id="rId1" spid="" imgH="469696" imgW="1320227" progId="Equation.DSMT4">
                  <p:embed/>
                  <p:pic>
                    <p:nvPicPr>
                      <p:cNvPr id="2097206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xmlns:r="http://schemas.openxmlformats.org/officeDocument/2006/relationships"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434" y="4005264"/>
                        <a:ext cx="3953933" cy="1055687"/>
                      </a:xfrm>
                      <a:prstGeom prst="rect"/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907" name="Rectangle 5"/>
          <p:cNvSpPr>
            <a:spLocks noChangeArrowheads="1"/>
          </p:cNvSpPr>
          <p:nvPr/>
        </p:nvSpPr>
        <p:spPr bwMode="auto">
          <a:xfrm>
            <a:off x="4847168" y="3500438"/>
            <a:ext cx="6720417" cy="3097212"/>
          </a:xfrm>
          <a:prstGeom prst="rect"/>
          <a:noFill/>
          <a:ln w="50800">
            <a:solidFill>
              <a:srgbClr val="000000"/>
            </a:solidFill>
            <a:miter lim="800000"/>
            <a:headEnd/>
            <a:tailEnd/>
          </a:ln>
        </p:spPr>
        <p:txBody>
          <a:bodyPr anchor="ctr" wrap="none"/>
          <a:p>
            <a:pPr eaLnBrk="1" hangingPunct="1"/>
            <a:endParaRPr altLang="en-US" lang="en-CA"/>
          </a:p>
        </p:txBody>
      </p:sp>
      <p:sp>
        <p:nvSpPr>
          <p:cNvPr id="1048908" name="Oval 6"/>
          <p:cNvSpPr>
            <a:spLocks noChangeArrowheads="1"/>
          </p:cNvSpPr>
          <p:nvPr/>
        </p:nvSpPr>
        <p:spPr bwMode="auto">
          <a:xfrm>
            <a:off x="7727952" y="4005263"/>
            <a:ext cx="3168649" cy="1871662"/>
          </a:xfrm>
          <a:prstGeom prst="ellipse"/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 wrap="none"/>
          <a:p>
            <a:pPr eaLnBrk="1" hangingPunct="1"/>
            <a:endParaRPr altLang="en-US" lang="en-CA"/>
          </a:p>
        </p:txBody>
      </p:sp>
      <p:sp>
        <p:nvSpPr>
          <p:cNvPr id="1048909" name="Text Box 7"/>
          <p:cNvSpPr txBox="1">
            <a:spLocks noChangeArrowheads="1"/>
          </p:cNvSpPr>
          <p:nvPr/>
        </p:nvSpPr>
        <p:spPr bwMode="auto">
          <a:xfrm>
            <a:off x="10320867" y="3933826"/>
            <a:ext cx="768351" cy="396875"/>
          </a:xfrm>
          <a:prstGeom prst="rect"/>
          <a:noFill/>
          <a:ln>
            <a:noFill/>
          </a:ln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altLang="en-US" sz="2000" i="1" lang="en-CA"/>
              <a:t>B</a:t>
            </a:r>
          </a:p>
        </p:txBody>
      </p:sp>
      <p:sp>
        <p:nvSpPr>
          <p:cNvPr id="1048910" name="Oval 8"/>
          <p:cNvSpPr>
            <a:spLocks noChangeArrowheads="1"/>
          </p:cNvSpPr>
          <p:nvPr/>
        </p:nvSpPr>
        <p:spPr bwMode="auto">
          <a:xfrm>
            <a:off x="5615518" y="4005263"/>
            <a:ext cx="3168649" cy="1871662"/>
          </a:xfrm>
          <a:prstGeom prst="ellipse"/>
          <a:solidFill>
            <a:srgbClr val="C0C0C0">
              <a:alpha val="38823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 wrap="none"/>
          <a:p>
            <a:pPr eaLnBrk="1" hangingPunct="1"/>
            <a:endParaRPr altLang="en-US" lang="en-CA"/>
          </a:p>
        </p:txBody>
      </p:sp>
      <p:sp>
        <p:nvSpPr>
          <p:cNvPr id="1048911" name="Text Box 9"/>
          <p:cNvSpPr txBox="1">
            <a:spLocks noChangeArrowheads="1"/>
          </p:cNvSpPr>
          <p:nvPr/>
        </p:nvSpPr>
        <p:spPr bwMode="auto">
          <a:xfrm>
            <a:off x="5520267" y="3716338"/>
            <a:ext cx="768351" cy="396875"/>
          </a:xfrm>
          <a:prstGeom prst="rect"/>
          <a:noFill/>
          <a:ln>
            <a:noFill/>
          </a:ln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altLang="en-US" sz="2000" i="1" lang="en-CA"/>
              <a:t>A</a:t>
            </a:r>
          </a:p>
        </p:txBody>
      </p:sp>
      <p:sp>
        <p:nvSpPr>
          <p:cNvPr id="1048912" name="Text Box 10"/>
          <p:cNvSpPr txBox="1">
            <a:spLocks noChangeArrowheads="1"/>
          </p:cNvSpPr>
          <p:nvPr/>
        </p:nvSpPr>
        <p:spPr bwMode="auto">
          <a:xfrm>
            <a:off x="7727951" y="4652964"/>
            <a:ext cx="1536700" cy="396875"/>
          </a:xfrm>
          <a:prstGeom prst="rect"/>
          <a:noFill/>
          <a:ln>
            <a:noFill/>
          </a:ln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altLang="en-US" sz="2000" i="1" lang="en-CA"/>
              <a:t>A </a:t>
            </a:r>
            <a:r>
              <a:rPr altLang="en-US" sz="2000" lang="en-CA">
                <a:cs typeface="Times New Roman" pitchFamily="18" charset="0"/>
              </a:rPr>
              <a:t>∩ </a:t>
            </a:r>
            <a:r>
              <a:rPr altLang="en-US" sz="2000" i="1" lang="en-CA">
                <a:cs typeface="Times New Roman" pitchFamily="18" charset="0"/>
              </a:rPr>
              <a:t>B</a:t>
            </a:r>
          </a:p>
        </p:txBody>
      </p:sp>
    </p:spTree>
  </p:cSld>
  <p:clrMapOvr>
    <a:masterClrMapping/>
  </p:clrMapOvr>
  <p:timing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t"/>
          <a:p>
            <a:pPr algn="l" eaLnBrk="1" hangingPunct="1"/>
            <a:r>
              <a:rPr altLang="en-US" b="1" sz="3200" lang="en-CA" smtClean="0"/>
              <a:t>An Example</a:t>
            </a:r>
          </a:p>
        </p:txBody>
      </p:sp>
      <p:sp>
        <p:nvSpPr>
          <p:cNvPr id="10489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52513"/>
            <a:ext cx="10972800" cy="5073650"/>
          </a:xfrm>
        </p:spPr>
        <p:txBody>
          <a:bodyPr/>
          <a:p>
            <a:pPr eaLnBrk="1" hangingPunct="1" indent="0" marL="0">
              <a:buFontTx/>
              <a:buNone/>
            </a:pPr>
            <a:r>
              <a:rPr altLang="en-US" lang="en-CA" smtClean="0"/>
              <a:t>The academy awards is soon to be shown.</a:t>
            </a:r>
          </a:p>
          <a:p>
            <a:pPr eaLnBrk="1" hangingPunct="1" indent="0" marL="0">
              <a:buFontTx/>
              <a:buNone/>
            </a:pPr>
            <a:r>
              <a:rPr altLang="en-US" lang="en-CA" smtClean="0"/>
              <a:t>For a specific married couple the probability that the husband watches the show is 80%, the probability that his wife watches the show is 65%, while the probability that they both watch the show is 60%.</a:t>
            </a:r>
          </a:p>
          <a:p>
            <a:pPr eaLnBrk="1" hangingPunct="1" indent="0" marL="0">
              <a:buFontTx/>
              <a:buNone/>
            </a:pPr>
            <a:r>
              <a:rPr altLang="en-US" lang="en-CA" smtClean="0"/>
              <a:t>If the husband is watching the show, what is the probability that his wife is also watching the show</a:t>
            </a:r>
          </a:p>
        </p:txBody>
      </p:sp>
    </p:spTree>
  </p:cSld>
  <p:clrMapOvr>
    <a:masterClrMapping/>
  </p:clrMapOvr>
  <p:timing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t"/>
          <a:p>
            <a:pPr algn="l" eaLnBrk="1" hangingPunct="1"/>
            <a:r>
              <a:rPr altLang="en-US" b="1" sz="3200" lang="en-CA" smtClean="0"/>
              <a:t>Solution:</a:t>
            </a:r>
          </a:p>
        </p:txBody>
      </p:sp>
      <p:sp>
        <p:nvSpPr>
          <p:cNvPr id="10489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52513"/>
            <a:ext cx="10972800" cy="5073650"/>
          </a:xfrm>
        </p:spPr>
        <p:txBody>
          <a:bodyPr/>
          <a:p>
            <a:pPr eaLnBrk="1" hangingPunct="1" indent="0" marL="0">
              <a:buFontTx/>
              <a:buNone/>
            </a:pPr>
            <a:r>
              <a:rPr altLang="en-US" sz="2800" lang="en-CA" smtClean="0"/>
              <a:t>The academy awards is soon to be shown.</a:t>
            </a:r>
          </a:p>
          <a:p>
            <a:pPr eaLnBrk="1" hangingPunct="1" indent="0" marL="0">
              <a:buFontTx/>
              <a:buNone/>
            </a:pPr>
            <a:r>
              <a:rPr altLang="en-US" sz="2800" lang="en-CA" smtClean="0"/>
              <a:t>Let </a:t>
            </a:r>
            <a:r>
              <a:rPr altLang="en-US" sz="2800" i="1" lang="en-CA" smtClean="0"/>
              <a:t>B = </a:t>
            </a:r>
            <a:r>
              <a:rPr altLang="en-US" sz="2800" lang="en-CA" smtClean="0"/>
              <a:t>the event that the husband watches the show</a:t>
            </a:r>
          </a:p>
          <a:p>
            <a:pPr eaLnBrk="1" hangingPunct="1" indent="0" marL="0">
              <a:buFontTx/>
              <a:buNone/>
            </a:pPr>
            <a:r>
              <a:rPr altLang="en-US" sz="2800" i="1" lang="en-CA" smtClean="0"/>
              <a:t>P</a:t>
            </a:r>
            <a:r>
              <a:rPr altLang="en-US" sz="2800" lang="en-CA" smtClean="0"/>
              <a:t>[</a:t>
            </a:r>
            <a:r>
              <a:rPr altLang="en-US" sz="2800" i="1" lang="en-CA" smtClean="0"/>
              <a:t>B</a:t>
            </a:r>
            <a:r>
              <a:rPr altLang="en-US" sz="2800" lang="en-CA" smtClean="0"/>
              <a:t>]= 0.80</a:t>
            </a:r>
          </a:p>
          <a:p>
            <a:pPr eaLnBrk="1" hangingPunct="1" indent="0" marL="0">
              <a:buFontTx/>
              <a:buNone/>
            </a:pPr>
            <a:r>
              <a:rPr altLang="en-US" sz="2800" lang="en-CA" smtClean="0"/>
              <a:t>Let </a:t>
            </a:r>
            <a:r>
              <a:rPr altLang="en-US" sz="2800" i="1" lang="en-CA" smtClean="0"/>
              <a:t>A = </a:t>
            </a:r>
            <a:r>
              <a:rPr altLang="en-US" sz="2800" lang="en-CA" smtClean="0"/>
              <a:t>the event that his wife watches the show</a:t>
            </a:r>
          </a:p>
          <a:p>
            <a:pPr eaLnBrk="1" hangingPunct="1" indent="0" marL="0">
              <a:buFontTx/>
              <a:buNone/>
            </a:pPr>
            <a:r>
              <a:rPr altLang="en-US" sz="2800" i="1" lang="en-CA" smtClean="0"/>
              <a:t>P</a:t>
            </a:r>
            <a:r>
              <a:rPr altLang="en-US" sz="2800" lang="en-CA" smtClean="0"/>
              <a:t>[</a:t>
            </a:r>
            <a:r>
              <a:rPr altLang="en-US" sz="2800" i="1" lang="en-CA" smtClean="0"/>
              <a:t>A</a:t>
            </a:r>
            <a:r>
              <a:rPr altLang="en-US" sz="2800" lang="en-CA" smtClean="0"/>
              <a:t>]= 0.65 and </a:t>
            </a:r>
            <a:r>
              <a:rPr altLang="en-US" sz="2800" i="1" lang="en-CA" smtClean="0"/>
              <a:t>P</a:t>
            </a:r>
            <a:r>
              <a:rPr altLang="en-US" sz="2800" lang="en-CA" smtClean="0"/>
              <a:t>[</a:t>
            </a:r>
            <a:r>
              <a:rPr altLang="en-US" sz="2800" i="1" lang="en-CA" smtClean="0"/>
              <a:t>A </a:t>
            </a:r>
            <a:r>
              <a:rPr altLang="en-US" sz="2800" i="1" lang="en-CA" smtClean="0">
                <a:cs typeface="Times New Roman" pitchFamily="18" charset="0"/>
              </a:rPr>
              <a:t>∩ B</a:t>
            </a:r>
            <a:r>
              <a:rPr altLang="en-US" sz="2800" lang="en-CA" smtClean="0"/>
              <a:t>]= 0.60 </a:t>
            </a:r>
          </a:p>
          <a:p>
            <a:pPr eaLnBrk="1" hangingPunct="1" indent="0" marL="0">
              <a:buFontTx/>
              <a:buNone/>
            </a:pPr>
            <a:endParaRPr altLang="en-US" sz="2800" lang="en-CA" smtClean="0"/>
          </a:p>
        </p:txBody>
      </p:sp>
      <p:graphicFrame>
        <p:nvGraphicFramePr>
          <p:cNvPr id="4194330" name="Object 4"/>
          <p:cNvGraphicFramePr>
            <a:graphicFrameLocks noChangeAspect="1"/>
          </p:cNvGraphicFramePr>
          <p:nvPr/>
        </p:nvGraphicFramePr>
        <p:xfrm>
          <a:off x="1390651" y="3860801"/>
          <a:ext cx="4396316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" spid="_x0000_s53254" imgH="469696" imgW="1320227" progId="Equation.DSMT4">
                  <p:embed/>
                </p:oleObj>
              </mc:Choice>
              <mc:Fallback>
                <p:oleObj name="Equation" r:id="rId1" spid="" imgH="469696" imgW="1320227" progId="Equation.DSMT4">
                  <p:embed/>
                  <p:pic>
                    <p:nvPicPr>
                      <p:cNvPr id="2097208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xmlns:r="http://schemas.openxmlformats.org/officeDocument/2006/relationships"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651" y="3860801"/>
                        <a:ext cx="4396316" cy="1173163"/>
                      </a:xfrm>
                      <a:prstGeom prst="rect"/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31" name="Object 5"/>
          <p:cNvGraphicFramePr>
            <a:graphicFrameLocks noChangeAspect="1"/>
          </p:cNvGraphicFramePr>
          <p:nvPr/>
        </p:nvGraphicFramePr>
        <p:xfrm>
          <a:off x="5903384" y="3860800"/>
          <a:ext cx="2916767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spid="_x0000_s53255" imgH="393529" imgW="875920" progId="Equation.DSMT4">
                  <p:embed/>
                </p:oleObj>
              </mc:Choice>
              <mc:Fallback>
                <p:oleObj name="Equation" r:id="rId3" spid="" imgH="393529" imgW="875920" progId="Equation.DSMT4">
                  <p:embed/>
                  <p:pic>
                    <p:nvPicPr>
                      <p:cNvPr id="2097209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xmlns:r="http://schemas.openxmlformats.org/officeDocument/2006/relationships"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3384" y="3860800"/>
                        <a:ext cx="2916767" cy="984250"/>
                      </a:xfrm>
                      <a:prstGeom prst="rect"/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p>
            <a:pPr eaLnBrk="1" hangingPunct="1"/>
            <a:r>
              <a:rPr altLang="en-US" lang="en-CA" smtClean="0"/>
              <a:t>Independence</a:t>
            </a:r>
          </a:p>
        </p:txBody>
      </p:sp>
    </p:spTree>
  </p:cSld>
  <p:clrMapOvr>
    <a:masterClrMapping/>
  </p:clrMapOvr>
  <p:timing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524933" y="1347788"/>
            <a:ext cx="10972800" cy="633412"/>
          </a:xfrm>
          <a:noFill/>
        </p:spPr>
        <p:txBody>
          <a:bodyPr anchor="t"/>
          <a:p>
            <a:pPr algn="l" eaLnBrk="1" hangingPunct="1"/>
            <a:r>
              <a:rPr altLang="en-US" b="1" sz="3200" lang="en-CA" smtClean="0"/>
              <a:t>Definition</a:t>
            </a:r>
          </a:p>
        </p:txBody>
      </p:sp>
      <p:sp>
        <p:nvSpPr>
          <p:cNvPr id="1048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4933" y="2039939"/>
            <a:ext cx="10972800" cy="719137"/>
          </a:xfrm>
        </p:spPr>
        <p:txBody>
          <a:bodyPr/>
          <a:p>
            <a:pPr eaLnBrk="1" hangingPunct="1" indent="0" marL="0">
              <a:buFontTx/>
              <a:buNone/>
            </a:pPr>
            <a:r>
              <a:rPr altLang="en-US" lang="en-CA" smtClean="0"/>
              <a:t>Two events </a:t>
            </a:r>
            <a:r>
              <a:rPr altLang="en-US" i="1" lang="en-CA" smtClean="0"/>
              <a:t>A </a:t>
            </a:r>
            <a:r>
              <a:rPr altLang="en-US" lang="en-CA" smtClean="0"/>
              <a:t>and </a:t>
            </a:r>
            <a:r>
              <a:rPr altLang="en-US" i="1" lang="en-CA" smtClean="0"/>
              <a:t>B </a:t>
            </a:r>
            <a:r>
              <a:rPr altLang="en-US" lang="en-CA" smtClean="0"/>
              <a:t>are called </a:t>
            </a:r>
            <a:r>
              <a:rPr altLang="en-US" b="1" lang="en-CA" smtClean="0"/>
              <a:t>independent </a:t>
            </a:r>
            <a:r>
              <a:rPr altLang="en-US" lang="en-CA" smtClean="0"/>
              <a:t>if</a:t>
            </a:r>
          </a:p>
        </p:txBody>
      </p:sp>
      <p:graphicFrame>
        <p:nvGraphicFramePr>
          <p:cNvPr id="4194332" name="Object 4"/>
          <p:cNvGraphicFramePr>
            <a:graphicFrameLocks noChangeAspect="1"/>
          </p:cNvGraphicFramePr>
          <p:nvPr/>
        </p:nvGraphicFramePr>
        <p:xfrm>
          <a:off x="2925233" y="2689226"/>
          <a:ext cx="4819651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" spid="_x0000_s54276" imgH="253890" imgW="1447172" progId="Equation.DSMT4">
                  <p:embed/>
                </p:oleObj>
              </mc:Choice>
              <mc:Fallback>
                <p:oleObj name="Equation" r:id="rId1" spid="" imgH="253890" imgW="1447172" progId="Equation.DSMT4">
                  <p:embed/>
                  <p:pic>
                    <p:nvPicPr>
                      <p:cNvPr id="2097212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xmlns:r="http://schemas.openxmlformats.org/officeDocument/2006/relationships"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5233" y="2689226"/>
                        <a:ext cx="4819651" cy="633413"/>
                      </a:xfrm>
                      <a:prstGeom prst="rect"/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33" name="Object 5"/>
          <p:cNvGraphicFramePr>
            <a:graphicFrameLocks noChangeAspect="1"/>
          </p:cNvGraphicFramePr>
          <p:nvPr/>
        </p:nvGraphicFramePr>
        <p:xfrm>
          <a:off x="1837267" y="1987551"/>
          <a:ext cx="8750300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" spid="_x0000_s55304" imgH="469900" imgW="2628900" progId="Equation.DSMT4">
                  <p:embed/>
                </p:oleObj>
              </mc:Choice>
              <mc:Fallback>
                <p:oleObj name="Equation" r:id="rId1" spid="" imgH="469900" imgW="2628900" progId="Equation.DSMT4">
                  <p:embed/>
                  <p:pic>
                    <p:nvPicPr>
                      <p:cNvPr id="2097214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xmlns:r="http://schemas.openxmlformats.org/officeDocument/2006/relationships"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7267" y="1987551"/>
                        <a:ext cx="8750300" cy="1173163"/>
                      </a:xfrm>
                      <a:prstGeom prst="rect"/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935" name="Rectangle 6"/>
          <p:cNvSpPr>
            <a:spLocks noChangeArrowheads="1"/>
          </p:cNvSpPr>
          <p:nvPr/>
        </p:nvSpPr>
        <p:spPr bwMode="auto">
          <a:xfrm>
            <a:off x="588433" y="1266826"/>
            <a:ext cx="10972800" cy="633413"/>
          </a:xfrm>
          <a:prstGeom prst="rect"/>
          <a:noFill/>
          <a:ln>
            <a:noFill/>
          </a:ln>
        </p:spPr>
        <p:txBody>
          <a:bodyPr/>
          <a:p>
            <a:pPr eaLnBrk="1" hangingPunct="1"/>
            <a:r>
              <a:rPr altLang="en-US" b="1" sz="3200" lang="en-CA">
                <a:solidFill>
                  <a:schemeClr val="tx2"/>
                </a:solidFill>
                <a:latin typeface="Times New Roman" pitchFamily="18" charset="0"/>
              </a:rPr>
              <a:t>Note </a:t>
            </a:r>
          </a:p>
        </p:txBody>
      </p:sp>
      <p:graphicFrame>
        <p:nvGraphicFramePr>
          <p:cNvPr id="4194334" name="Object 7"/>
          <p:cNvGraphicFramePr>
            <a:graphicFrameLocks noChangeAspect="1"/>
          </p:cNvGraphicFramePr>
          <p:nvPr/>
        </p:nvGraphicFramePr>
        <p:xfrm>
          <a:off x="3086101" y="1266825"/>
          <a:ext cx="6889751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spid="_x0000_s55305" imgH="254000" imgW="2070100" progId="Equation.DSMT4">
                  <p:embed/>
                </p:oleObj>
              </mc:Choice>
              <mc:Fallback>
                <p:oleObj name="Equation" r:id="rId3" spid="" imgH="254000" imgW="2070100" progId="Equation.DSMT4">
                  <p:embed/>
                  <p:pic>
                    <p:nvPicPr>
                      <p:cNvPr id="2097215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xmlns:r="http://schemas.openxmlformats.org/officeDocument/2006/relationships"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6101" y="1266825"/>
                        <a:ext cx="6889751" cy="635000"/>
                      </a:xfrm>
                      <a:prstGeom prst="rect"/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35" name="Object 8"/>
          <p:cNvGraphicFramePr>
            <a:graphicFrameLocks noChangeAspect="1"/>
          </p:cNvGraphicFramePr>
          <p:nvPr/>
        </p:nvGraphicFramePr>
        <p:xfrm>
          <a:off x="781052" y="3211513"/>
          <a:ext cx="9975849" cy="117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spid="_x0000_s55306" imgH="469900" imgW="2997200" progId="Equation.DSMT4">
                  <p:embed/>
                </p:oleObj>
              </mc:Choice>
              <mc:Fallback>
                <p:oleObj name="Equation" r:id="rId5" spid="" imgH="469900" imgW="2997200" progId="Equation.DSMT4">
                  <p:embed/>
                  <p:pic>
                    <p:nvPicPr>
                      <p:cNvPr id="2097216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xmlns:r="http://schemas.openxmlformats.org/officeDocument/2006/relationships"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2" y="3211513"/>
                        <a:ext cx="9975849" cy="1173162"/>
                      </a:xfrm>
                      <a:prstGeom prst="rect"/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936" name="Rectangle 9"/>
          <p:cNvSpPr>
            <a:spLocks noChangeArrowheads="1"/>
          </p:cNvSpPr>
          <p:nvPr/>
        </p:nvSpPr>
        <p:spPr bwMode="auto">
          <a:xfrm>
            <a:off x="685801" y="4435476"/>
            <a:ext cx="10943167" cy="936625"/>
          </a:xfrm>
          <a:prstGeom prst="rect"/>
          <a:noFill/>
          <a:ln>
            <a:noFill/>
          </a:ln>
        </p:spPr>
        <p:txBody>
          <a:bodyPr/>
          <a:p>
            <a:pPr eaLnBrk="1" hangingPunct="1"/>
            <a:r>
              <a:rPr altLang="en-US" sz="2400" lang="en-CA">
                <a:solidFill>
                  <a:schemeClr val="tx2"/>
                </a:solidFill>
                <a:latin typeface="Times New Roman" pitchFamily="18" charset="0"/>
              </a:rPr>
              <a:t>Thus in the case of independence the conditional probability of an event is not affected by the knowledge of the other event</a:t>
            </a:r>
            <a:r>
              <a:rPr altLang="en-US" b="1" sz="3200" lang="en-CA">
                <a:solidFill>
                  <a:schemeClr val="tx2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048937" name="Rectangle 10"/>
          <p:cNvSpPr>
            <a:spLocks noChangeArrowheads="1"/>
          </p:cNvSpPr>
          <p:nvPr/>
        </p:nvSpPr>
        <p:spPr bwMode="auto">
          <a:xfrm>
            <a:off x="493184" y="4364038"/>
            <a:ext cx="10945283" cy="1079500"/>
          </a:xfrm>
          <a:prstGeom prst="rect"/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anchor="ctr" wrap="none"/>
          <a:p>
            <a:pPr eaLnBrk="1" hangingPunct="1"/>
            <a:endParaRPr altLang="en-US" lang="en-CA"/>
          </a:p>
        </p:txBody>
      </p:sp>
    </p:spTree>
  </p:cSld>
  <p:clrMapOvr>
    <a:masterClrMapping/>
  </p:clrMapOvr>
  <p:timing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1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333376"/>
            <a:ext cx="11135784" cy="1223963"/>
          </a:xfrm>
          <a:noFill/>
        </p:spPr>
        <p:txBody>
          <a:bodyPr anchor="t"/>
          <a:p>
            <a:pPr eaLnBrk="1" hangingPunct="1"/>
            <a:r>
              <a:rPr altLang="en-US" sz="3200" lang="en-CA" smtClean="0"/>
              <a:t>Difference between</a:t>
            </a:r>
            <a:r>
              <a:rPr altLang="en-US" b="1" sz="3200" lang="en-CA" smtClean="0"/>
              <a:t> independence </a:t>
            </a:r>
            <a:br>
              <a:rPr altLang="en-US" b="1" sz="3200" lang="en-CA" smtClean="0"/>
            </a:br>
            <a:r>
              <a:rPr altLang="en-US" sz="3200" lang="en-CA" smtClean="0"/>
              <a:t>and</a:t>
            </a:r>
            <a:r>
              <a:rPr altLang="en-US" b="1" sz="3200" lang="en-CA" smtClean="0"/>
              <a:t> mutually exclusive</a:t>
            </a:r>
          </a:p>
        </p:txBody>
      </p:sp>
      <p:graphicFrame>
        <p:nvGraphicFramePr>
          <p:cNvPr id="4194336" name="Object 3"/>
          <p:cNvGraphicFramePr>
            <a:graphicFrameLocks noChangeAspect="1"/>
          </p:cNvGraphicFramePr>
          <p:nvPr/>
        </p:nvGraphicFramePr>
        <p:xfrm>
          <a:off x="1102785" y="3284538"/>
          <a:ext cx="9298516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" spid="_x0000_s56324" imgH="254000" imgW="2794000" progId="Equation.DSMT4">
                  <p:embed/>
                </p:oleObj>
              </mc:Choice>
              <mc:Fallback>
                <p:oleObj name="Equation" r:id="rId1" spid="" imgH="254000" imgW="2794000" progId="Equation.DSMT4">
                  <p:embed/>
                  <p:pic>
                    <p:nvPicPr>
                      <p:cNvPr id="209722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xmlns:r="http://schemas.openxmlformats.org/officeDocument/2006/relationships"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2785" y="3284538"/>
                        <a:ext cx="9298516" cy="635000"/>
                      </a:xfrm>
                      <a:prstGeom prst="rect"/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942" name="Rectangle 4"/>
          <p:cNvSpPr>
            <a:spLocks noChangeArrowheads="1"/>
          </p:cNvSpPr>
          <p:nvPr/>
        </p:nvSpPr>
        <p:spPr bwMode="auto">
          <a:xfrm>
            <a:off x="624418" y="2205039"/>
            <a:ext cx="10943167" cy="936625"/>
          </a:xfrm>
          <a:prstGeom prst="rect"/>
          <a:noFill/>
          <a:ln>
            <a:noFill/>
          </a:ln>
        </p:spPr>
        <p:txBody>
          <a:bodyPr/>
          <a:p>
            <a:pPr eaLnBrk="1" hangingPunct="1"/>
            <a:r>
              <a:rPr altLang="en-US" sz="2800" lang="en-CA">
                <a:solidFill>
                  <a:schemeClr val="tx2"/>
                </a:solidFill>
                <a:latin typeface="Times New Roman" pitchFamily="18" charset="0"/>
              </a:rPr>
              <a:t>Two mutually exclusive events are independent only in the special case where </a:t>
            </a:r>
            <a:r>
              <a:rPr altLang="en-US" b="1" sz="3200" lang="en-CA">
                <a:solidFill>
                  <a:schemeClr val="tx2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048943" name="Rectangle 5"/>
          <p:cNvSpPr>
            <a:spLocks noChangeArrowheads="1"/>
          </p:cNvSpPr>
          <p:nvPr/>
        </p:nvSpPr>
        <p:spPr bwMode="auto">
          <a:xfrm>
            <a:off x="239185" y="1700213"/>
            <a:ext cx="11135783" cy="649287"/>
          </a:xfrm>
          <a:prstGeom prst="rect"/>
          <a:noFill/>
          <a:ln>
            <a:noFill/>
          </a:ln>
        </p:spPr>
        <p:txBody>
          <a:bodyPr/>
          <a:p>
            <a:pPr eaLnBrk="1" hangingPunct="1"/>
            <a:r>
              <a:rPr altLang="en-US" b="1" sz="3200" lang="en-CA">
                <a:solidFill>
                  <a:schemeClr val="tx2"/>
                </a:solidFill>
                <a:latin typeface="Times New Roman" pitchFamily="18" charset="0"/>
              </a:rPr>
              <a:t>mutually exclusive</a:t>
            </a:r>
          </a:p>
        </p:txBody>
      </p:sp>
      <p:sp>
        <p:nvSpPr>
          <p:cNvPr id="1048944" name="Rectangle 6"/>
          <p:cNvSpPr>
            <a:spLocks noChangeArrowheads="1"/>
          </p:cNvSpPr>
          <p:nvPr/>
        </p:nvSpPr>
        <p:spPr bwMode="auto">
          <a:xfrm>
            <a:off x="814918" y="4076700"/>
            <a:ext cx="4895849" cy="1873250"/>
          </a:xfrm>
          <a:prstGeom prst="rect"/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anchor="ctr" wrap="none"/>
          <a:p>
            <a:pPr eaLnBrk="1" hangingPunct="1"/>
            <a:endParaRPr altLang="en-US" lang="en-CA"/>
          </a:p>
        </p:txBody>
      </p:sp>
      <p:sp>
        <p:nvSpPr>
          <p:cNvPr id="1048945" name="Oval 7"/>
          <p:cNvSpPr>
            <a:spLocks noChangeArrowheads="1"/>
          </p:cNvSpPr>
          <p:nvPr/>
        </p:nvSpPr>
        <p:spPr bwMode="auto">
          <a:xfrm>
            <a:off x="1200151" y="4365626"/>
            <a:ext cx="1439333" cy="792163"/>
          </a:xfrm>
          <a:prstGeom prst="ellipse"/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anchor="ctr" wrap="none"/>
          <a:p>
            <a:pPr eaLnBrk="1" hangingPunct="1"/>
            <a:endParaRPr altLang="en-US" lang="en-CA"/>
          </a:p>
        </p:txBody>
      </p:sp>
      <p:sp>
        <p:nvSpPr>
          <p:cNvPr id="1048946" name="Oval 8"/>
          <p:cNvSpPr>
            <a:spLocks noChangeArrowheads="1"/>
          </p:cNvSpPr>
          <p:nvPr/>
        </p:nvSpPr>
        <p:spPr bwMode="auto">
          <a:xfrm>
            <a:off x="3503084" y="4508501"/>
            <a:ext cx="1439333" cy="792163"/>
          </a:xfrm>
          <a:prstGeom prst="ellipse"/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anchor="ctr" wrap="none"/>
          <a:p>
            <a:pPr eaLnBrk="1" hangingPunct="1"/>
            <a:endParaRPr altLang="en-US" lang="en-CA"/>
          </a:p>
        </p:txBody>
      </p:sp>
      <p:sp>
        <p:nvSpPr>
          <p:cNvPr id="1048947" name="Text Box 9"/>
          <p:cNvSpPr txBox="1">
            <a:spLocks noChangeArrowheads="1"/>
          </p:cNvSpPr>
          <p:nvPr/>
        </p:nvSpPr>
        <p:spPr bwMode="auto">
          <a:xfrm>
            <a:off x="1583267" y="4508500"/>
            <a:ext cx="673100" cy="457200"/>
          </a:xfrm>
          <a:prstGeom prst="rect"/>
          <a:noFill/>
          <a:ln>
            <a:noFill/>
          </a:ln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altLang="en-US" sz="2400" i="1" lang="en-CA"/>
              <a:t>A</a:t>
            </a:r>
          </a:p>
        </p:txBody>
      </p:sp>
      <p:sp>
        <p:nvSpPr>
          <p:cNvPr id="1048948" name="Text Box 10"/>
          <p:cNvSpPr txBox="1">
            <a:spLocks noChangeArrowheads="1"/>
          </p:cNvSpPr>
          <p:nvPr/>
        </p:nvSpPr>
        <p:spPr bwMode="auto">
          <a:xfrm>
            <a:off x="3888318" y="4652963"/>
            <a:ext cx="673100" cy="457200"/>
          </a:xfrm>
          <a:prstGeom prst="rect"/>
          <a:noFill/>
          <a:ln>
            <a:noFill/>
          </a:ln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altLang="en-US" sz="2400" i="1" lang="en-CA"/>
              <a:t>B</a:t>
            </a:r>
          </a:p>
        </p:txBody>
      </p:sp>
      <p:sp>
        <p:nvSpPr>
          <p:cNvPr id="1048949" name="Text Box 11"/>
          <p:cNvSpPr txBox="1">
            <a:spLocks noChangeArrowheads="1"/>
          </p:cNvSpPr>
          <p:nvPr/>
        </p:nvSpPr>
        <p:spPr bwMode="auto">
          <a:xfrm>
            <a:off x="6096001" y="4076701"/>
            <a:ext cx="5761567" cy="1569660"/>
          </a:xfrm>
          <a:prstGeom prst="rect"/>
          <a:noFill/>
          <a:ln>
            <a:noFill/>
          </a:ln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altLang="en-US" sz="2400" lang="en-CA"/>
              <a:t>Mutually exclusive events are highly dependent otherwise. </a:t>
            </a:r>
            <a:r>
              <a:rPr altLang="en-US" sz="2400" i="1" lang="en-CA"/>
              <a:t>A </a:t>
            </a:r>
            <a:r>
              <a:rPr altLang="en-US" sz="2400" lang="en-CA"/>
              <a:t>and </a:t>
            </a:r>
            <a:r>
              <a:rPr altLang="en-US" sz="2400" i="1" lang="en-CA"/>
              <a:t>B </a:t>
            </a:r>
            <a:r>
              <a:rPr altLang="en-US" b="1" sz="2400" lang="en-CA"/>
              <a:t>cannot </a:t>
            </a:r>
            <a:r>
              <a:rPr altLang="en-US" sz="2400" lang="en-CA"/>
              <a:t>occur simultaneously. If one event occurs the other event does not occur.</a:t>
            </a:r>
          </a:p>
        </p:txBody>
      </p:sp>
    </p:spTree>
  </p:cSld>
  <p:clrMapOvr>
    <a:masterClrMapping/>
  </p:clrMapOvr>
  <p:timing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3" name="Oval 2"/>
          <p:cNvSpPr>
            <a:spLocks noChangeArrowheads="1"/>
          </p:cNvSpPr>
          <p:nvPr/>
        </p:nvSpPr>
        <p:spPr bwMode="auto">
          <a:xfrm>
            <a:off x="2832100" y="3716339"/>
            <a:ext cx="2209800" cy="1800225"/>
          </a:xfrm>
          <a:prstGeom prst="ellipse"/>
          <a:solidFill>
            <a:srgbClr val="C0C0C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anchor="ctr" wrap="none"/>
          <a:p>
            <a:pPr eaLnBrk="1" hangingPunct="1"/>
            <a:endParaRPr altLang="en-US" lang="en-CA"/>
          </a:p>
        </p:txBody>
      </p:sp>
      <p:graphicFrame>
        <p:nvGraphicFramePr>
          <p:cNvPr id="4194337" name="Object 3"/>
          <p:cNvGraphicFramePr>
            <a:graphicFrameLocks noChangeAspect="1"/>
          </p:cNvGraphicFramePr>
          <p:nvPr/>
        </p:nvGraphicFramePr>
        <p:xfrm>
          <a:off x="3119967" y="1125538"/>
          <a:ext cx="4817533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" spid="_x0000_s57352" imgH="253890" imgW="1447172" progId="Equation.DSMT4">
                  <p:embed/>
                </p:oleObj>
              </mc:Choice>
              <mc:Fallback>
                <p:oleObj name="Equation" r:id="rId1" spid="" imgH="253890" imgW="1447172" progId="Equation.DSMT4">
                  <p:embed/>
                  <p:pic>
                    <p:nvPicPr>
                      <p:cNvPr id="2097222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xmlns:r="http://schemas.openxmlformats.org/officeDocument/2006/relationships"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9967" y="1125538"/>
                        <a:ext cx="4817533" cy="635000"/>
                      </a:xfrm>
                      <a:prstGeom prst="rect"/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954" name="Rectangle 4"/>
          <p:cNvSpPr>
            <a:spLocks noChangeArrowheads="1"/>
          </p:cNvSpPr>
          <p:nvPr/>
        </p:nvSpPr>
        <p:spPr bwMode="auto">
          <a:xfrm>
            <a:off x="1488018" y="2133601"/>
            <a:ext cx="768349" cy="504825"/>
          </a:xfrm>
          <a:prstGeom prst="rect"/>
          <a:noFill/>
          <a:ln>
            <a:noFill/>
          </a:ln>
        </p:spPr>
        <p:txBody>
          <a:bodyPr/>
          <a:p>
            <a:pPr eaLnBrk="1" hangingPunct="1"/>
            <a:r>
              <a:rPr altLang="en-US" sz="2800" lang="en-CA">
                <a:solidFill>
                  <a:schemeClr val="tx2"/>
                </a:solidFill>
                <a:latin typeface="Times New Roman" pitchFamily="18" charset="0"/>
              </a:rPr>
              <a:t>or </a:t>
            </a:r>
            <a:r>
              <a:rPr altLang="en-US" b="1" sz="3200" lang="en-CA">
                <a:solidFill>
                  <a:schemeClr val="tx2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048955" name="Rectangle 5"/>
          <p:cNvSpPr>
            <a:spLocks noChangeArrowheads="1"/>
          </p:cNvSpPr>
          <p:nvPr/>
        </p:nvSpPr>
        <p:spPr bwMode="auto">
          <a:xfrm>
            <a:off x="334433" y="404814"/>
            <a:ext cx="11135784" cy="649287"/>
          </a:xfrm>
          <a:prstGeom prst="rect"/>
          <a:noFill/>
          <a:ln>
            <a:noFill/>
          </a:ln>
        </p:spPr>
        <p:txBody>
          <a:bodyPr/>
          <a:p>
            <a:pPr eaLnBrk="1" hangingPunct="1"/>
            <a:r>
              <a:rPr altLang="en-US" b="1" sz="3200" lang="en-CA">
                <a:solidFill>
                  <a:schemeClr val="tx2"/>
                </a:solidFill>
                <a:latin typeface="Times New Roman" pitchFamily="18" charset="0"/>
              </a:rPr>
              <a:t>Independent events</a:t>
            </a:r>
          </a:p>
        </p:txBody>
      </p:sp>
      <p:sp>
        <p:nvSpPr>
          <p:cNvPr id="1048956" name="Rectangle 6"/>
          <p:cNvSpPr>
            <a:spLocks noChangeArrowheads="1"/>
          </p:cNvSpPr>
          <p:nvPr/>
        </p:nvSpPr>
        <p:spPr bwMode="auto">
          <a:xfrm>
            <a:off x="814917" y="3429000"/>
            <a:ext cx="4417483" cy="2520950"/>
          </a:xfrm>
          <a:prstGeom prst="rect"/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anchor="ctr" wrap="none"/>
          <a:p>
            <a:pPr eaLnBrk="1" hangingPunct="1"/>
            <a:endParaRPr altLang="en-US" lang="en-CA"/>
          </a:p>
        </p:txBody>
      </p:sp>
      <p:sp>
        <p:nvSpPr>
          <p:cNvPr id="1048957" name="Oval 7"/>
          <p:cNvSpPr>
            <a:spLocks noChangeArrowheads="1"/>
          </p:cNvSpPr>
          <p:nvPr/>
        </p:nvSpPr>
        <p:spPr bwMode="auto">
          <a:xfrm>
            <a:off x="1390651" y="3933826"/>
            <a:ext cx="2497667" cy="1223963"/>
          </a:xfrm>
          <a:prstGeom prst="ellipse"/>
          <a:solidFill>
            <a:srgbClr val="808080">
              <a:alpha val="34901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anchor="ctr" wrap="none"/>
          <a:p>
            <a:pPr eaLnBrk="1" hangingPunct="1"/>
            <a:endParaRPr altLang="en-US" lang="en-CA"/>
          </a:p>
        </p:txBody>
      </p:sp>
      <p:sp>
        <p:nvSpPr>
          <p:cNvPr id="1048958" name="Text Box 8"/>
          <p:cNvSpPr txBox="1">
            <a:spLocks noChangeArrowheads="1"/>
          </p:cNvSpPr>
          <p:nvPr/>
        </p:nvSpPr>
        <p:spPr bwMode="auto">
          <a:xfrm>
            <a:off x="1488018" y="3644900"/>
            <a:ext cx="673100" cy="457200"/>
          </a:xfrm>
          <a:prstGeom prst="rect"/>
          <a:noFill/>
          <a:ln>
            <a:noFill/>
          </a:ln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altLang="en-US" sz="2400" i="1" lang="en-CA"/>
              <a:t>A</a:t>
            </a:r>
          </a:p>
        </p:txBody>
      </p:sp>
      <p:sp>
        <p:nvSpPr>
          <p:cNvPr id="1048959" name="Text Box 9"/>
          <p:cNvSpPr txBox="1">
            <a:spLocks noChangeArrowheads="1"/>
          </p:cNvSpPr>
          <p:nvPr/>
        </p:nvSpPr>
        <p:spPr bwMode="auto">
          <a:xfrm>
            <a:off x="4559301" y="3500438"/>
            <a:ext cx="673100" cy="457200"/>
          </a:xfrm>
          <a:prstGeom prst="rect"/>
          <a:noFill/>
          <a:ln>
            <a:noFill/>
          </a:ln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altLang="en-US" sz="2400" i="1" lang="en-CA"/>
              <a:t>B</a:t>
            </a:r>
          </a:p>
        </p:txBody>
      </p:sp>
      <p:sp>
        <p:nvSpPr>
          <p:cNvPr id="1048960" name="Text Box 10"/>
          <p:cNvSpPr txBox="1">
            <a:spLocks noChangeArrowheads="1"/>
          </p:cNvSpPr>
          <p:nvPr/>
        </p:nvSpPr>
        <p:spPr bwMode="auto">
          <a:xfrm>
            <a:off x="6096001" y="4076701"/>
            <a:ext cx="5761567" cy="1569660"/>
          </a:xfrm>
          <a:prstGeom prst="rect"/>
          <a:noFill/>
          <a:ln>
            <a:noFill/>
          </a:ln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altLang="en-US" sz="2400" lang="en-CA"/>
              <a:t>The ratio of the probability of the set  </a:t>
            </a:r>
            <a:r>
              <a:rPr altLang="en-US" sz="2400" i="1" lang="en-CA"/>
              <a:t>A </a:t>
            </a:r>
            <a:r>
              <a:rPr altLang="en-US" sz="2400" lang="en-CA"/>
              <a:t>within </a:t>
            </a:r>
            <a:r>
              <a:rPr altLang="en-US" sz="2400" i="1" lang="en-CA"/>
              <a:t>B </a:t>
            </a:r>
            <a:r>
              <a:rPr altLang="en-US" sz="2400" lang="en-CA"/>
              <a:t>is the same as the ratio of the probability of the set  </a:t>
            </a:r>
            <a:r>
              <a:rPr altLang="en-US" sz="2400" i="1" lang="en-CA"/>
              <a:t>A </a:t>
            </a:r>
            <a:r>
              <a:rPr altLang="en-US" sz="2400" lang="en-CA"/>
              <a:t>within the entire sample </a:t>
            </a:r>
            <a:r>
              <a:rPr altLang="en-US" sz="2400" i="1" lang="en-CA"/>
              <a:t>S.</a:t>
            </a:r>
            <a:r>
              <a:rPr altLang="en-US" sz="2400" lang="en-CA"/>
              <a:t> </a:t>
            </a:r>
          </a:p>
        </p:txBody>
      </p:sp>
      <p:graphicFrame>
        <p:nvGraphicFramePr>
          <p:cNvPr id="4194338" name="Object 11"/>
          <p:cNvGraphicFramePr>
            <a:graphicFrameLocks noChangeAspect="1"/>
          </p:cNvGraphicFramePr>
          <p:nvPr/>
        </p:nvGraphicFramePr>
        <p:xfrm>
          <a:off x="2639484" y="1989138"/>
          <a:ext cx="5408083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spid="_x0000_s57353" imgH="469900" imgW="1625600" progId="Equation.DSMT4">
                  <p:embed/>
                </p:oleObj>
              </mc:Choice>
              <mc:Fallback>
                <p:oleObj name="Equation" r:id="rId3" spid="" imgH="469900" imgW="1625600" progId="Equation.DSMT4">
                  <p:embed/>
                  <p:pic>
                    <p:nvPicPr>
                      <p:cNvPr id="2097223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xmlns:r="http://schemas.openxmlformats.org/officeDocument/2006/relationships"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9484" y="1989138"/>
                        <a:ext cx="5408083" cy="1174750"/>
                      </a:xfrm>
                      <a:prstGeom prst="rect"/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39" name="Object 12"/>
          <p:cNvGraphicFramePr>
            <a:graphicFrameLocks noChangeAspect="1"/>
          </p:cNvGraphicFramePr>
          <p:nvPr/>
        </p:nvGraphicFramePr>
        <p:xfrm>
          <a:off x="2832100" y="4365625"/>
          <a:ext cx="1117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spid="_x0000_s57354" imgH="165028" imgW="418918" progId="Equation.DSMT4">
                  <p:embed/>
                </p:oleObj>
              </mc:Choice>
              <mc:Fallback>
                <p:oleObj name="Equation" r:id="rId5" spid="" imgH="165028" imgW="418918" progId="Equation.DSMT4">
                  <p:embed/>
                  <p:pic>
                    <p:nvPicPr>
                      <p:cNvPr id="2097224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xmlns:r="http://schemas.openxmlformats.org/officeDocument/2006/relationships"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2100" y="4365625"/>
                        <a:ext cx="1117600" cy="330200"/>
                      </a:xfrm>
                      <a:prstGeom prst="rect"/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961" name="Text Box 13"/>
          <p:cNvSpPr txBox="1">
            <a:spLocks noChangeArrowheads="1"/>
          </p:cNvSpPr>
          <p:nvPr/>
        </p:nvSpPr>
        <p:spPr bwMode="auto">
          <a:xfrm>
            <a:off x="624418" y="2924175"/>
            <a:ext cx="673100" cy="457200"/>
          </a:xfrm>
          <a:prstGeom prst="rect"/>
          <a:noFill/>
          <a:ln>
            <a:noFill/>
          </a:ln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altLang="en-US" sz="2400" i="1" lang="en-CA"/>
              <a:t>S</a:t>
            </a:r>
          </a:p>
        </p:txBody>
      </p:sp>
    </p:spTree>
  </p:cSld>
  <p:clrMapOvr>
    <a:masterClrMapping/>
  </p:clrMapOvr>
  <p:timing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40" name="Object 2"/>
          <p:cNvGraphicFramePr>
            <a:graphicFrameLocks noChangeAspect="1"/>
          </p:cNvGraphicFramePr>
          <p:nvPr/>
        </p:nvGraphicFramePr>
        <p:xfrm>
          <a:off x="1390651" y="1341439"/>
          <a:ext cx="7696200" cy="125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" spid="_x0000_s58374" imgH="558800" imgW="2565400" progId="Equation.DSMT4">
                  <p:embed/>
                </p:oleObj>
              </mc:Choice>
              <mc:Fallback>
                <p:oleObj name="Equation" r:id="rId1" spid="" imgH="558800" imgW="2565400" progId="Equation.DSMT4">
                  <p:embed/>
                  <p:pic>
                    <p:nvPicPr>
                      <p:cNvPr id="2097228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xmlns:r="http://schemas.openxmlformats.org/officeDocument/2006/relationships"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651" y="1341439"/>
                        <a:ext cx="7696200" cy="1258887"/>
                      </a:xfrm>
                      <a:prstGeom prst="rect"/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965" name="Rectangle 3"/>
          <p:cNvSpPr>
            <a:spLocks noChangeArrowheads="1"/>
          </p:cNvSpPr>
          <p:nvPr/>
        </p:nvSpPr>
        <p:spPr bwMode="auto">
          <a:xfrm>
            <a:off x="624418" y="404813"/>
            <a:ext cx="9215967" cy="1008062"/>
          </a:xfrm>
          <a:prstGeom prst="rect"/>
          <a:noFill/>
          <a:ln>
            <a:noFill/>
          </a:ln>
        </p:spPr>
        <p:txBody>
          <a:bodyPr/>
          <a:p>
            <a:pPr eaLnBrk="1" hangingPunct="1">
              <a:tabLst>
                <a:tab algn="l" pos="898525"/>
              </a:tabLst>
            </a:pPr>
            <a:r>
              <a:rPr altLang="en-US" b="1" sz="3200" lang="en-CA">
                <a:solidFill>
                  <a:schemeClr val="tx2"/>
                </a:solidFill>
                <a:latin typeface="Times New Roman" pitchFamily="18" charset="0"/>
              </a:rPr>
              <a:t>The multiplicative rule of probability</a:t>
            </a:r>
            <a:endParaRPr altLang="en-US" sz="3200" lang="en-CA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048966" name="Rectangle 4"/>
          <p:cNvSpPr>
            <a:spLocks noChangeArrowheads="1"/>
          </p:cNvSpPr>
          <p:nvPr/>
        </p:nvSpPr>
        <p:spPr bwMode="auto">
          <a:xfrm>
            <a:off x="1583267" y="2852738"/>
            <a:ext cx="6527800" cy="576262"/>
          </a:xfrm>
          <a:prstGeom prst="rect"/>
          <a:noFill/>
          <a:ln>
            <a:noFill/>
          </a:ln>
        </p:spPr>
        <p:txBody>
          <a:bodyPr/>
          <a:p>
            <a:pPr eaLnBrk="1" hangingPunct="1">
              <a:tabLst>
                <a:tab algn="l" pos="898525"/>
              </a:tabLst>
            </a:pPr>
            <a:r>
              <a:rPr altLang="en-US" sz="2800" lang="en-CA">
                <a:solidFill>
                  <a:schemeClr val="tx2"/>
                </a:solidFill>
                <a:latin typeface="Times New Roman" pitchFamily="18" charset="0"/>
              </a:rPr>
              <a:t>and</a:t>
            </a:r>
          </a:p>
        </p:txBody>
      </p:sp>
      <p:graphicFrame>
        <p:nvGraphicFramePr>
          <p:cNvPr id="4194341" name="Object 5"/>
          <p:cNvGraphicFramePr>
            <a:graphicFrameLocks noChangeAspect="1"/>
          </p:cNvGraphicFramePr>
          <p:nvPr/>
        </p:nvGraphicFramePr>
        <p:xfrm>
          <a:off x="1488017" y="3500438"/>
          <a:ext cx="4343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spid="_x0000_s58375" imgH="253890" imgW="1447172" progId="Equation.DSMT4">
                  <p:embed/>
                </p:oleObj>
              </mc:Choice>
              <mc:Fallback>
                <p:oleObj name="Equation" r:id="rId3" spid="" imgH="253890" imgW="1447172" progId="Equation.DSMT4">
                  <p:embed/>
                  <p:pic>
                    <p:nvPicPr>
                      <p:cNvPr id="2097229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xmlns:r="http://schemas.openxmlformats.org/officeDocument/2006/relationships"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8017" y="3500438"/>
                        <a:ext cx="4343400" cy="571500"/>
                      </a:xfrm>
                      <a:prstGeom prst="rect"/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967" name="Rectangle 6"/>
          <p:cNvSpPr>
            <a:spLocks noChangeArrowheads="1"/>
          </p:cNvSpPr>
          <p:nvPr/>
        </p:nvSpPr>
        <p:spPr bwMode="auto">
          <a:xfrm>
            <a:off x="1583267" y="4365626"/>
            <a:ext cx="6527800" cy="576263"/>
          </a:xfrm>
          <a:prstGeom prst="rect"/>
          <a:noFill/>
          <a:ln>
            <a:noFill/>
          </a:ln>
        </p:spPr>
        <p:txBody>
          <a:bodyPr/>
          <a:p>
            <a:pPr eaLnBrk="1" hangingPunct="1">
              <a:tabLst>
                <a:tab algn="l" pos="898525"/>
              </a:tabLst>
            </a:pPr>
            <a:r>
              <a:rPr altLang="en-US" sz="2800" lang="en-CA">
                <a:solidFill>
                  <a:schemeClr val="tx2"/>
                </a:solidFill>
                <a:latin typeface="Times New Roman" pitchFamily="18" charset="0"/>
              </a:rPr>
              <a:t>if </a:t>
            </a:r>
            <a:r>
              <a:rPr altLang="en-US" sz="2800" i="1" lang="en-CA">
                <a:solidFill>
                  <a:schemeClr val="tx2"/>
                </a:solidFill>
                <a:latin typeface="Times New Roman" pitchFamily="18" charset="0"/>
              </a:rPr>
              <a:t>A </a:t>
            </a:r>
            <a:r>
              <a:rPr altLang="en-US" sz="2800" lang="en-CA">
                <a:solidFill>
                  <a:schemeClr val="tx2"/>
                </a:solidFill>
                <a:latin typeface="Times New Roman" pitchFamily="18" charset="0"/>
              </a:rPr>
              <a:t>and </a:t>
            </a:r>
            <a:r>
              <a:rPr altLang="en-US" sz="2800" i="1" lang="en-CA">
                <a:solidFill>
                  <a:schemeClr val="tx2"/>
                </a:solidFill>
                <a:latin typeface="Times New Roman" pitchFamily="18" charset="0"/>
              </a:rPr>
              <a:t>B </a:t>
            </a:r>
            <a:r>
              <a:rPr altLang="en-US" sz="2800" lang="en-CA">
                <a:solidFill>
                  <a:schemeClr val="tx2"/>
                </a:solidFill>
                <a:latin typeface="Times New Roman" pitchFamily="18" charset="0"/>
              </a:rPr>
              <a:t>are</a:t>
            </a:r>
            <a:r>
              <a:rPr altLang="en-US" sz="2800" i="1" lang="en-CA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altLang="en-US" b="1" sz="2800" lang="en-CA">
                <a:solidFill>
                  <a:schemeClr val="tx2"/>
                </a:solidFill>
                <a:latin typeface="Times New Roman" pitchFamily="18" charset="0"/>
              </a:rPr>
              <a:t>independent</a:t>
            </a:r>
            <a:r>
              <a:rPr altLang="en-US" sz="2800" lang="en-CA">
                <a:solidFill>
                  <a:schemeClr val="tx2"/>
                </a:solidFill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066800"/>
            <a:ext cx="10972800" cy="1600200"/>
          </a:xfrm>
        </p:spPr>
        <p:txBody>
          <a:bodyPr/>
          <a:p>
            <a:pPr eaLnBrk="1" hangingPunct="1" indent="0" marL="0">
              <a:buFontTx/>
              <a:buNone/>
            </a:pPr>
            <a:r>
              <a:rPr altLang="en-US" lang="en-US" smtClean="0"/>
              <a:t>The </a:t>
            </a:r>
            <a:r>
              <a:rPr altLang="en-US" b="1" lang="en-US" smtClean="0"/>
              <a:t>event</a:t>
            </a:r>
            <a:r>
              <a:rPr altLang="en-US" lang="en-US" smtClean="0"/>
              <a:t>, </a:t>
            </a:r>
            <a:r>
              <a:rPr altLang="en-US" i="1" lang="en-US" smtClean="0"/>
              <a:t>E</a:t>
            </a:r>
            <a:r>
              <a:rPr altLang="en-US" lang="en-US" smtClean="0"/>
              <a:t>, is said to </a:t>
            </a:r>
            <a:r>
              <a:rPr altLang="en-US" b="1" lang="en-US" smtClean="0"/>
              <a:t>have occurred</a:t>
            </a:r>
            <a:r>
              <a:rPr altLang="en-US" lang="en-US" smtClean="0"/>
              <a:t> if after the outcome has been observed the outcome lies in </a:t>
            </a:r>
            <a:r>
              <a:rPr altLang="en-US" i="1" lang="en-US" smtClean="0"/>
              <a:t>E.</a:t>
            </a:r>
            <a:r>
              <a:rPr altLang="en-US" lang="en-US" smtClean="0"/>
              <a:t> </a:t>
            </a:r>
          </a:p>
        </p:txBody>
      </p:sp>
      <p:sp>
        <p:nvSpPr>
          <p:cNvPr id="1048642" name="Rectangle 4"/>
          <p:cNvSpPr>
            <a:spLocks noChangeArrowheads="1"/>
          </p:cNvSpPr>
          <p:nvPr/>
        </p:nvSpPr>
        <p:spPr bwMode="auto">
          <a:xfrm>
            <a:off x="2438400" y="3505200"/>
            <a:ext cx="7112000" cy="2895600"/>
          </a:xfrm>
          <a:prstGeom prst="rect"/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 wrap="none"/>
          <a:p>
            <a:pPr eaLnBrk="1" hangingPunct="1"/>
            <a:endParaRPr altLang="en-US" lang="en-CA"/>
          </a:p>
        </p:txBody>
      </p:sp>
      <p:sp>
        <p:nvSpPr>
          <p:cNvPr id="1048643" name="Oval 5"/>
          <p:cNvSpPr>
            <a:spLocks noChangeArrowheads="1"/>
          </p:cNvSpPr>
          <p:nvPr/>
        </p:nvSpPr>
        <p:spPr bwMode="auto">
          <a:xfrm rot="-1853828">
            <a:off x="3352800" y="4191000"/>
            <a:ext cx="2946400" cy="1295400"/>
          </a:xfrm>
          <a:prstGeom prst="ellipse"/>
          <a:solidFill>
            <a:srgbClr val="80808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 wrap="none"/>
          <a:p>
            <a:pPr eaLnBrk="1" hangingPunct="1"/>
            <a:endParaRPr altLang="en-US" lang="en-CA"/>
          </a:p>
        </p:txBody>
      </p:sp>
      <p:sp>
        <p:nvSpPr>
          <p:cNvPr id="1048644" name="Rectangle 6"/>
          <p:cNvSpPr>
            <a:spLocks noChangeArrowheads="1"/>
          </p:cNvSpPr>
          <p:nvPr/>
        </p:nvSpPr>
        <p:spPr bwMode="auto">
          <a:xfrm>
            <a:off x="1625600" y="3505200"/>
            <a:ext cx="1117600" cy="533400"/>
          </a:xfrm>
          <a:prstGeom prst="rect"/>
          <a:noFill/>
          <a:ln>
            <a:noFill/>
          </a:ln>
        </p:spPr>
        <p:txBody>
          <a:bodyPr/>
          <a:p>
            <a:pPr eaLnBrk="1" hangingPunct="1">
              <a:spcBef>
                <a:spcPct val="20000"/>
              </a:spcBef>
            </a:pPr>
            <a:r>
              <a:rPr altLang="en-US" sz="3200" i="1" lang="en-US">
                <a:latin typeface="Times New Roman" pitchFamily="18" charset="0"/>
              </a:rPr>
              <a:t>S</a:t>
            </a:r>
            <a:endParaRPr altLang="en-US" sz="3200" lang="en-US">
              <a:latin typeface="Times New Roman" pitchFamily="18" charset="0"/>
            </a:endParaRPr>
          </a:p>
        </p:txBody>
      </p:sp>
      <p:sp>
        <p:nvSpPr>
          <p:cNvPr id="1048645" name="Rectangle 7"/>
          <p:cNvSpPr>
            <a:spLocks noChangeArrowheads="1"/>
          </p:cNvSpPr>
          <p:nvPr/>
        </p:nvSpPr>
        <p:spPr bwMode="auto">
          <a:xfrm>
            <a:off x="6299200" y="4114800"/>
            <a:ext cx="1117600" cy="533400"/>
          </a:xfrm>
          <a:prstGeom prst="rect"/>
          <a:noFill/>
          <a:ln>
            <a:noFill/>
          </a:ln>
        </p:spPr>
        <p:txBody>
          <a:bodyPr/>
          <a:p>
            <a:pPr eaLnBrk="1" hangingPunct="1">
              <a:spcBef>
                <a:spcPct val="20000"/>
              </a:spcBef>
            </a:pPr>
            <a:r>
              <a:rPr altLang="en-US" sz="3200" i="1" lang="en-US">
                <a:latin typeface="Times New Roman" pitchFamily="18" charset="0"/>
              </a:rPr>
              <a:t>E</a:t>
            </a:r>
            <a:endParaRPr altLang="en-US" sz="3200" lang="en-US">
              <a:latin typeface="Times New Roman" pitchFamily="18" charset="0"/>
            </a:endParaRPr>
          </a:p>
        </p:txBody>
      </p:sp>
    </p:spTree>
  </p:cSld>
  <p:clrMapOvr>
    <a:masterClrMapping/>
  </p:clrMapOvr>
  <p:timing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p>
            <a:pPr eaLnBrk="1" hangingPunct="1"/>
            <a:r>
              <a:rPr altLang="en-US" lang="en-CA" smtClean="0"/>
              <a:t>Summary of the Rules of Probability</a:t>
            </a:r>
          </a:p>
        </p:txBody>
      </p:sp>
    </p:spTree>
  </p:cSld>
  <p:clrMapOvr>
    <a:masterClrMapping/>
  </p:clrMapOvr>
  <p:timing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algn="l" eaLnBrk="1" hangingPunct="1"/>
            <a:r>
              <a:rPr altLang="en-US" b="1" lang="en-US" u="sng" smtClean="0"/>
              <a:t>The additive rule</a:t>
            </a:r>
          </a:p>
        </p:txBody>
      </p:sp>
      <p:sp>
        <p:nvSpPr>
          <p:cNvPr id="10489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0067" y="1674813"/>
            <a:ext cx="8756651" cy="654050"/>
          </a:xfrm>
        </p:spPr>
        <p:txBody>
          <a:bodyPr/>
          <a:p>
            <a:pPr eaLnBrk="1" hangingPunct="1" indent="0" marL="0">
              <a:buFontTx/>
              <a:buNone/>
            </a:pPr>
            <a:r>
              <a:rPr altLang="en-US" i="1" lang="en-US" smtClean="0"/>
              <a:t>P</a:t>
            </a:r>
            <a:r>
              <a:rPr altLang="en-US" lang="en-US" smtClean="0"/>
              <a:t>[</a:t>
            </a:r>
            <a:r>
              <a:rPr altLang="en-US" i="1" lang="en-US" smtClean="0"/>
              <a:t>A </a:t>
            </a:r>
            <a:r>
              <a:rPr altLang="en-US" lang="en-US" smtClean="0">
                <a:sym typeface="Symbol" pitchFamily="18" charset="2"/>
              </a:rPr>
              <a:t></a:t>
            </a:r>
            <a:r>
              <a:rPr altLang="en-US" lang="en-US" smtClean="0">
                <a:sym typeface="Math3" pitchFamily="2" charset="2"/>
              </a:rPr>
              <a:t> </a:t>
            </a:r>
            <a:r>
              <a:rPr altLang="en-US" i="1" lang="en-US" smtClean="0">
                <a:sym typeface="Math3" pitchFamily="2" charset="2"/>
              </a:rPr>
              <a:t>B</a:t>
            </a:r>
            <a:r>
              <a:rPr altLang="en-US" lang="en-US" smtClean="0">
                <a:sym typeface="Math3" pitchFamily="2" charset="2"/>
              </a:rPr>
              <a:t>] = </a:t>
            </a:r>
            <a:r>
              <a:rPr altLang="en-US" i="1" lang="en-US" smtClean="0">
                <a:sym typeface="Math3" pitchFamily="2" charset="2"/>
              </a:rPr>
              <a:t>P</a:t>
            </a:r>
            <a:r>
              <a:rPr altLang="en-US" lang="en-US" smtClean="0">
                <a:sym typeface="Math3" pitchFamily="2" charset="2"/>
              </a:rPr>
              <a:t>[</a:t>
            </a:r>
            <a:r>
              <a:rPr altLang="en-US" i="1" lang="en-US" smtClean="0">
                <a:sym typeface="Math3" pitchFamily="2" charset="2"/>
              </a:rPr>
              <a:t>A</a:t>
            </a:r>
            <a:r>
              <a:rPr altLang="en-US" lang="en-US" smtClean="0">
                <a:sym typeface="Math3" pitchFamily="2" charset="2"/>
              </a:rPr>
              <a:t>] + </a:t>
            </a:r>
            <a:r>
              <a:rPr altLang="en-US" i="1" lang="en-US" smtClean="0">
                <a:sym typeface="Math3" pitchFamily="2" charset="2"/>
              </a:rPr>
              <a:t>P</a:t>
            </a:r>
            <a:r>
              <a:rPr altLang="en-US" lang="en-US" smtClean="0">
                <a:sym typeface="Math3" pitchFamily="2" charset="2"/>
              </a:rPr>
              <a:t>[</a:t>
            </a:r>
            <a:r>
              <a:rPr altLang="en-US" i="1" lang="en-US" smtClean="0">
                <a:sym typeface="Math3" pitchFamily="2" charset="2"/>
              </a:rPr>
              <a:t>B</a:t>
            </a:r>
            <a:r>
              <a:rPr altLang="en-US" lang="en-US" smtClean="0">
                <a:sym typeface="Math3" pitchFamily="2" charset="2"/>
              </a:rPr>
              <a:t>] – </a:t>
            </a:r>
            <a:r>
              <a:rPr altLang="en-US" i="1" lang="en-US" smtClean="0">
                <a:sym typeface="Math3" pitchFamily="2" charset="2"/>
              </a:rPr>
              <a:t>P</a:t>
            </a:r>
            <a:r>
              <a:rPr altLang="en-US" lang="en-US" smtClean="0">
                <a:sym typeface="Math3" pitchFamily="2" charset="2"/>
              </a:rPr>
              <a:t>[</a:t>
            </a:r>
            <a:r>
              <a:rPr altLang="en-US" i="1" lang="en-US" smtClean="0">
                <a:sym typeface="Math3" pitchFamily="2" charset="2"/>
              </a:rPr>
              <a:t>A </a:t>
            </a:r>
            <a:r>
              <a:rPr altLang="en-US" lang="en-US" smtClean="0">
                <a:sym typeface="Symbol" pitchFamily="18" charset="2"/>
              </a:rPr>
              <a:t></a:t>
            </a:r>
            <a:r>
              <a:rPr altLang="en-US" i="1" lang="en-US" smtClean="0">
                <a:sym typeface="Math3" pitchFamily="2" charset="2"/>
              </a:rPr>
              <a:t> B</a:t>
            </a:r>
            <a:r>
              <a:rPr altLang="en-US" lang="en-US" smtClean="0">
                <a:sym typeface="Math3" pitchFamily="2" charset="2"/>
              </a:rPr>
              <a:t>]</a:t>
            </a:r>
          </a:p>
        </p:txBody>
      </p:sp>
      <p:sp>
        <p:nvSpPr>
          <p:cNvPr id="1048977" name="Rectangle 4"/>
          <p:cNvSpPr>
            <a:spLocks noChangeArrowheads="1"/>
          </p:cNvSpPr>
          <p:nvPr/>
        </p:nvSpPr>
        <p:spPr bwMode="auto">
          <a:xfrm>
            <a:off x="1640418" y="2508250"/>
            <a:ext cx="8756649" cy="654050"/>
          </a:xfrm>
          <a:prstGeom prst="rect"/>
          <a:noFill/>
          <a:ln>
            <a:noFill/>
          </a:ln>
        </p:spPr>
        <p:txBody>
          <a:bodyPr/>
          <a:p>
            <a:pPr eaLnBrk="1" hangingPunct="1">
              <a:spcBef>
                <a:spcPct val="20000"/>
              </a:spcBef>
            </a:pPr>
            <a:r>
              <a:rPr altLang="en-US" sz="3200" lang="en-US">
                <a:latin typeface="Times New Roman" pitchFamily="18" charset="0"/>
                <a:sym typeface="Math3" pitchFamily="2" charset="2"/>
              </a:rPr>
              <a:t>and</a:t>
            </a:r>
          </a:p>
        </p:txBody>
      </p:sp>
      <p:sp>
        <p:nvSpPr>
          <p:cNvPr id="1048978" name="Rectangle 5"/>
          <p:cNvSpPr>
            <a:spLocks noChangeArrowheads="1"/>
          </p:cNvSpPr>
          <p:nvPr/>
        </p:nvSpPr>
        <p:spPr bwMode="auto">
          <a:xfrm>
            <a:off x="7025218" y="3149600"/>
            <a:ext cx="3981449" cy="654050"/>
          </a:xfrm>
          <a:prstGeom prst="rect"/>
          <a:noFill/>
          <a:ln>
            <a:noFill/>
          </a:ln>
        </p:spPr>
        <p:txBody>
          <a:bodyPr/>
          <a:p>
            <a:pPr eaLnBrk="1" hangingPunct="1">
              <a:spcBef>
                <a:spcPct val="20000"/>
              </a:spcBef>
            </a:pPr>
            <a:r>
              <a:rPr altLang="en-US" sz="3200" lang="en-US">
                <a:latin typeface="Times New Roman" pitchFamily="18" charset="0"/>
              </a:rPr>
              <a:t>if </a:t>
            </a:r>
            <a:r>
              <a:rPr altLang="en-US" sz="3200" lang="en-US">
                <a:latin typeface="Times New Roman" pitchFamily="18" charset="0"/>
                <a:sym typeface="Math3" pitchFamily="2" charset="2"/>
              </a:rPr>
              <a:t> </a:t>
            </a:r>
            <a:r>
              <a:rPr altLang="en-US" sz="3200" i="1" lang="en-US">
                <a:latin typeface="Times New Roman" pitchFamily="18" charset="0"/>
                <a:sym typeface="Math3" pitchFamily="2" charset="2"/>
              </a:rPr>
              <a:t>A </a:t>
            </a:r>
            <a:r>
              <a:rPr altLang="en-US" sz="3200" lang="en-US">
                <a:latin typeface="Times New Roman" pitchFamily="18" charset="0"/>
                <a:sym typeface="Symbol" pitchFamily="18" charset="2"/>
              </a:rPr>
              <a:t></a:t>
            </a:r>
            <a:r>
              <a:rPr altLang="en-US" sz="3200" i="1" lang="en-US">
                <a:latin typeface="Times New Roman" pitchFamily="18" charset="0"/>
                <a:sym typeface="Math3" pitchFamily="2" charset="2"/>
              </a:rPr>
              <a:t> B</a:t>
            </a:r>
            <a:r>
              <a:rPr altLang="en-US" sz="3200" lang="en-US">
                <a:latin typeface="Times New Roman" pitchFamily="18" charset="0"/>
                <a:sym typeface="Math3" pitchFamily="2" charset="2"/>
              </a:rPr>
              <a:t> = </a:t>
            </a:r>
            <a:r>
              <a:rPr altLang="en-US" sz="3200" i="1" lang="en-US">
                <a:latin typeface="Symbol" pitchFamily="18" charset="2"/>
                <a:sym typeface="Math3" pitchFamily="2" charset="2"/>
              </a:rPr>
              <a:t>f</a:t>
            </a:r>
          </a:p>
        </p:txBody>
      </p:sp>
      <p:sp>
        <p:nvSpPr>
          <p:cNvPr id="1048979" name="Rectangle 6"/>
          <p:cNvSpPr>
            <a:spLocks noChangeArrowheads="1"/>
          </p:cNvSpPr>
          <p:nvPr/>
        </p:nvSpPr>
        <p:spPr bwMode="auto">
          <a:xfrm>
            <a:off x="1517652" y="3194050"/>
            <a:ext cx="8756649" cy="654050"/>
          </a:xfrm>
          <a:prstGeom prst="rect"/>
          <a:noFill/>
          <a:ln>
            <a:noFill/>
          </a:ln>
        </p:spPr>
        <p:txBody>
          <a:bodyPr/>
          <a:p>
            <a:pPr eaLnBrk="1" hangingPunct="1">
              <a:spcBef>
                <a:spcPct val="20000"/>
              </a:spcBef>
            </a:pPr>
            <a:r>
              <a:rPr altLang="en-US" sz="3200" i="1" lang="en-US">
                <a:latin typeface="Times New Roman" pitchFamily="18" charset="0"/>
              </a:rPr>
              <a:t>P</a:t>
            </a:r>
            <a:r>
              <a:rPr altLang="en-US" sz="3200" lang="en-US">
                <a:latin typeface="Times New Roman" pitchFamily="18" charset="0"/>
              </a:rPr>
              <a:t>[</a:t>
            </a:r>
            <a:r>
              <a:rPr altLang="en-US" sz="3200" i="1" lang="en-US">
                <a:latin typeface="Times New Roman" pitchFamily="18" charset="0"/>
              </a:rPr>
              <a:t>A </a:t>
            </a:r>
            <a:r>
              <a:rPr altLang="en-US" sz="3200" lang="en-US">
                <a:latin typeface="Times New Roman" pitchFamily="18" charset="0"/>
                <a:sym typeface="Symbol" pitchFamily="18" charset="2"/>
              </a:rPr>
              <a:t></a:t>
            </a:r>
            <a:r>
              <a:rPr altLang="en-US" sz="3200" lang="en-US">
                <a:latin typeface="Times New Roman" pitchFamily="18" charset="0"/>
                <a:sym typeface="Math3" pitchFamily="2" charset="2"/>
              </a:rPr>
              <a:t> </a:t>
            </a:r>
            <a:r>
              <a:rPr altLang="en-US" sz="3200" i="1" lang="en-US">
                <a:latin typeface="Times New Roman" pitchFamily="18" charset="0"/>
                <a:sym typeface="Math3" pitchFamily="2" charset="2"/>
              </a:rPr>
              <a:t>B</a:t>
            </a:r>
            <a:r>
              <a:rPr altLang="en-US" sz="3200" lang="en-US">
                <a:latin typeface="Times New Roman" pitchFamily="18" charset="0"/>
                <a:sym typeface="Math3" pitchFamily="2" charset="2"/>
              </a:rPr>
              <a:t>] = </a:t>
            </a:r>
            <a:r>
              <a:rPr altLang="en-US" sz="3200" i="1" lang="en-US">
                <a:latin typeface="Times New Roman" pitchFamily="18" charset="0"/>
                <a:sym typeface="Math3" pitchFamily="2" charset="2"/>
              </a:rPr>
              <a:t>P</a:t>
            </a:r>
            <a:r>
              <a:rPr altLang="en-US" sz="3200" lang="en-US">
                <a:latin typeface="Times New Roman" pitchFamily="18" charset="0"/>
                <a:sym typeface="Math3" pitchFamily="2" charset="2"/>
              </a:rPr>
              <a:t>[</a:t>
            </a:r>
            <a:r>
              <a:rPr altLang="en-US" sz="3200" i="1" lang="en-US">
                <a:latin typeface="Times New Roman" pitchFamily="18" charset="0"/>
                <a:sym typeface="Math3" pitchFamily="2" charset="2"/>
              </a:rPr>
              <a:t>A</a:t>
            </a:r>
            <a:r>
              <a:rPr altLang="en-US" sz="3200" lang="en-US">
                <a:latin typeface="Times New Roman" pitchFamily="18" charset="0"/>
                <a:sym typeface="Math3" pitchFamily="2" charset="2"/>
              </a:rPr>
              <a:t>] + </a:t>
            </a:r>
            <a:r>
              <a:rPr altLang="en-US" sz="3200" i="1" lang="en-US">
                <a:latin typeface="Times New Roman" pitchFamily="18" charset="0"/>
                <a:sym typeface="Math3" pitchFamily="2" charset="2"/>
              </a:rPr>
              <a:t>P</a:t>
            </a:r>
            <a:r>
              <a:rPr altLang="en-US" sz="3200" lang="en-US">
                <a:latin typeface="Times New Roman" pitchFamily="18" charset="0"/>
                <a:sym typeface="Math3" pitchFamily="2" charset="2"/>
              </a:rPr>
              <a:t>[</a:t>
            </a:r>
            <a:r>
              <a:rPr altLang="en-US" sz="3200" i="1" lang="en-US">
                <a:latin typeface="Times New Roman" pitchFamily="18" charset="0"/>
                <a:sym typeface="Math3" pitchFamily="2" charset="2"/>
              </a:rPr>
              <a:t>B</a:t>
            </a:r>
            <a:r>
              <a:rPr altLang="en-US" sz="3200" lang="en-US">
                <a:latin typeface="Times New Roman" pitchFamily="18" charset="0"/>
                <a:sym typeface="Math3" pitchFamily="2" charset="2"/>
              </a:rPr>
              <a:t>]</a:t>
            </a:r>
          </a:p>
        </p:txBody>
      </p:sp>
    </p:spTree>
  </p:cSld>
  <p:clrMapOvr>
    <a:masterClrMapping/>
  </p:clrMapOvr>
  <p:timing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565151"/>
            <a:ext cx="10972800" cy="561975"/>
          </a:xfrm>
        </p:spPr>
        <p:txBody>
          <a:bodyPr/>
          <a:p>
            <a:pPr eaLnBrk="1" hangingPunct="1" indent="0" marL="0">
              <a:lnSpc>
                <a:spcPct val="90000"/>
              </a:lnSpc>
              <a:buFontTx/>
              <a:buNone/>
            </a:pPr>
            <a:r>
              <a:rPr altLang="en-US" b="1" lang="en-CA" smtClean="0"/>
              <a:t>The Rule for complements</a:t>
            </a:r>
          </a:p>
        </p:txBody>
      </p:sp>
      <p:sp>
        <p:nvSpPr>
          <p:cNvPr id="1048984" name="Rectangle 3"/>
          <p:cNvSpPr>
            <a:spLocks noChangeArrowheads="1"/>
          </p:cNvSpPr>
          <p:nvPr/>
        </p:nvSpPr>
        <p:spPr bwMode="auto">
          <a:xfrm>
            <a:off x="992718" y="1176338"/>
            <a:ext cx="3769783" cy="620712"/>
          </a:xfrm>
          <a:prstGeom prst="rect"/>
          <a:noFill/>
          <a:ln>
            <a:noFill/>
          </a:ln>
        </p:spPr>
        <p:txBody>
          <a:bodyPr/>
          <a:p>
            <a:pPr eaLnBrk="1" hangingPunct="1" indent="-609600" marL="609600">
              <a:lnSpc>
                <a:spcPct val="90000"/>
              </a:lnSpc>
              <a:spcBef>
                <a:spcPct val="20000"/>
              </a:spcBef>
            </a:pPr>
            <a:r>
              <a:rPr altLang="en-US" sz="3200" lang="en-CA">
                <a:latin typeface="Times New Roman" pitchFamily="18" charset="0"/>
              </a:rPr>
              <a:t>for any event </a:t>
            </a:r>
            <a:r>
              <a:rPr altLang="en-US" sz="3200" i="1" lang="en-CA">
                <a:latin typeface="Times New Roman" pitchFamily="18" charset="0"/>
              </a:rPr>
              <a:t>E</a:t>
            </a:r>
            <a:endParaRPr altLang="en-US" sz="3200" lang="en-CA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194342" name="Object 4"/>
          <p:cNvGraphicFramePr>
            <a:graphicFrameLocks noChangeAspect="1"/>
          </p:cNvGraphicFramePr>
          <p:nvPr/>
        </p:nvGraphicFramePr>
        <p:xfrm>
          <a:off x="3299884" y="2071688"/>
          <a:ext cx="3596216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" spid="_x0000_s61444" imgH="279400" imgW="1079500" progId="Equation.DSMT4">
                  <p:embed/>
                </p:oleObj>
              </mc:Choice>
              <mc:Fallback>
                <p:oleObj name="Equation" r:id="rId1" spid="" imgH="279400" imgW="1079500" progId="Equation.DSMT4">
                  <p:embed/>
                  <p:pic>
                    <p:nvPicPr>
                      <p:cNvPr id="2097232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xmlns:r="http://schemas.openxmlformats.org/officeDocument/2006/relationships"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9884" y="2071688"/>
                        <a:ext cx="3596216" cy="696912"/>
                      </a:xfrm>
                      <a:prstGeom prst="rect"/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43" name="Object 2"/>
          <p:cNvGraphicFramePr>
            <a:graphicFrameLocks noChangeAspect="1"/>
          </p:cNvGraphicFramePr>
          <p:nvPr/>
        </p:nvGraphicFramePr>
        <p:xfrm>
          <a:off x="3158067" y="1536700"/>
          <a:ext cx="5281084" cy="1411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" spid="_x0000_s62468" imgH="469696" imgW="1320227" progId="Equation.DSMT4">
                  <p:embed/>
                </p:oleObj>
              </mc:Choice>
              <mc:Fallback>
                <p:oleObj name="Equation" r:id="rId1" spid="" imgH="469696" imgW="1320227" progId="Equation.DSMT4">
                  <p:embed/>
                  <p:pic>
                    <p:nvPicPr>
                      <p:cNvPr id="2097234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xmlns:r="http://schemas.openxmlformats.org/officeDocument/2006/relationships"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8067" y="1536700"/>
                        <a:ext cx="5281084" cy="1411288"/>
                      </a:xfrm>
                      <a:prstGeom prst="rect"/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988" name="Rectangle 3"/>
          <p:cNvSpPr>
            <a:spLocks noChangeArrowheads="1"/>
          </p:cNvSpPr>
          <p:nvPr/>
        </p:nvSpPr>
        <p:spPr bwMode="auto">
          <a:xfrm>
            <a:off x="624418" y="404813"/>
            <a:ext cx="9215967" cy="1008062"/>
          </a:xfrm>
          <a:prstGeom prst="rect"/>
          <a:noFill/>
          <a:ln>
            <a:noFill/>
          </a:ln>
        </p:spPr>
        <p:txBody>
          <a:bodyPr/>
          <a:p>
            <a:pPr eaLnBrk="1" hangingPunct="1">
              <a:tabLst>
                <a:tab algn="l" pos="898525"/>
              </a:tabLst>
            </a:pPr>
            <a:r>
              <a:rPr altLang="en-US" b="1" sz="3200" lang="en-CA">
                <a:solidFill>
                  <a:schemeClr val="tx2"/>
                </a:solidFill>
                <a:latin typeface="Times New Roman" pitchFamily="18" charset="0"/>
              </a:rPr>
              <a:t>Conditional probability</a:t>
            </a:r>
            <a:endParaRPr altLang="en-US" sz="3200" lang="en-CA">
              <a:solidFill>
                <a:schemeClr val="tx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44" name="Object 2"/>
          <p:cNvGraphicFramePr>
            <a:graphicFrameLocks noChangeAspect="1"/>
          </p:cNvGraphicFramePr>
          <p:nvPr/>
        </p:nvGraphicFramePr>
        <p:xfrm>
          <a:off x="670985" y="1403350"/>
          <a:ext cx="10255249" cy="167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" spid="_x0000_s63494" imgH="558800" imgW="2565400" progId="Equation.DSMT4">
                  <p:embed/>
                </p:oleObj>
              </mc:Choice>
              <mc:Fallback>
                <p:oleObj name="Equation" r:id="rId1" spid="" imgH="558800" imgW="2565400" progId="Equation.DSMT4">
                  <p:embed/>
                  <p:pic>
                    <p:nvPicPr>
                      <p:cNvPr id="2097236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xmlns:r="http://schemas.openxmlformats.org/officeDocument/2006/relationships"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985" y="1403350"/>
                        <a:ext cx="10255249" cy="1677988"/>
                      </a:xfrm>
                      <a:prstGeom prst="rect"/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992" name="Rectangle 3"/>
          <p:cNvSpPr>
            <a:spLocks noChangeArrowheads="1"/>
          </p:cNvSpPr>
          <p:nvPr/>
        </p:nvSpPr>
        <p:spPr bwMode="auto">
          <a:xfrm>
            <a:off x="624418" y="404813"/>
            <a:ext cx="9215967" cy="1008062"/>
          </a:xfrm>
          <a:prstGeom prst="rect"/>
          <a:noFill/>
          <a:ln>
            <a:noFill/>
          </a:ln>
        </p:spPr>
        <p:txBody>
          <a:bodyPr/>
          <a:p>
            <a:pPr eaLnBrk="1" hangingPunct="1">
              <a:tabLst>
                <a:tab algn="l" pos="898525"/>
              </a:tabLst>
            </a:pPr>
            <a:r>
              <a:rPr altLang="en-US" b="1" sz="3200" lang="en-CA">
                <a:solidFill>
                  <a:schemeClr val="tx2"/>
                </a:solidFill>
                <a:latin typeface="Times New Roman" pitchFamily="18" charset="0"/>
              </a:rPr>
              <a:t>The multiplicative rule of probability</a:t>
            </a:r>
            <a:endParaRPr altLang="en-US" sz="3200" lang="en-CA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048993" name="Rectangle 4"/>
          <p:cNvSpPr>
            <a:spLocks noChangeArrowheads="1"/>
          </p:cNvSpPr>
          <p:nvPr/>
        </p:nvSpPr>
        <p:spPr bwMode="auto">
          <a:xfrm>
            <a:off x="1183217" y="3121026"/>
            <a:ext cx="6527800" cy="576263"/>
          </a:xfrm>
          <a:prstGeom prst="rect"/>
          <a:noFill/>
          <a:ln>
            <a:noFill/>
          </a:ln>
        </p:spPr>
        <p:txBody>
          <a:bodyPr/>
          <a:p>
            <a:pPr eaLnBrk="1" hangingPunct="1">
              <a:tabLst>
                <a:tab algn="l" pos="898525"/>
              </a:tabLst>
            </a:pPr>
            <a:r>
              <a:rPr altLang="en-US" sz="3200" lang="en-CA">
                <a:solidFill>
                  <a:schemeClr val="tx2"/>
                </a:solidFill>
                <a:latin typeface="Times New Roman" pitchFamily="18" charset="0"/>
              </a:rPr>
              <a:t>and</a:t>
            </a:r>
          </a:p>
        </p:txBody>
      </p:sp>
      <p:graphicFrame>
        <p:nvGraphicFramePr>
          <p:cNvPr id="4194345" name="Object 5"/>
          <p:cNvGraphicFramePr>
            <a:graphicFrameLocks noChangeAspect="1"/>
          </p:cNvGraphicFramePr>
          <p:nvPr/>
        </p:nvGraphicFramePr>
        <p:xfrm>
          <a:off x="1947334" y="3919538"/>
          <a:ext cx="5797551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spid="_x0000_s63495" imgH="253890" imgW="1447172" progId="Equation.DSMT4">
                  <p:embed/>
                </p:oleObj>
              </mc:Choice>
              <mc:Fallback>
                <p:oleObj name="Equation" r:id="rId3" spid="" imgH="253890" imgW="1447172" progId="Equation.DSMT4">
                  <p:embed/>
                  <p:pic>
                    <p:nvPicPr>
                      <p:cNvPr id="2097237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xmlns:r="http://schemas.openxmlformats.org/officeDocument/2006/relationships"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7334" y="3919538"/>
                        <a:ext cx="5797551" cy="762000"/>
                      </a:xfrm>
                      <a:prstGeom prst="rect"/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994" name="Rectangle 6"/>
          <p:cNvSpPr>
            <a:spLocks noChangeArrowheads="1"/>
          </p:cNvSpPr>
          <p:nvPr/>
        </p:nvSpPr>
        <p:spPr bwMode="auto">
          <a:xfrm>
            <a:off x="1003300" y="4846638"/>
            <a:ext cx="6527800" cy="576262"/>
          </a:xfrm>
          <a:prstGeom prst="rect"/>
          <a:noFill/>
          <a:ln>
            <a:noFill/>
          </a:ln>
        </p:spPr>
        <p:txBody>
          <a:bodyPr/>
          <a:p>
            <a:pPr eaLnBrk="1" hangingPunct="1">
              <a:tabLst>
                <a:tab algn="l" pos="898525"/>
              </a:tabLst>
            </a:pPr>
            <a:r>
              <a:rPr altLang="en-US" sz="3200" lang="en-CA">
                <a:solidFill>
                  <a:schemeClr val="tx2"/>
                </a:solidFill>
                <a:latin typeface="Times New Roman" pitchFamily="18" charset="0"/>
              </a:rPr>
              <a:t>if </a:t>
            </a:r>
            <a:r>
              <a:rPr altLang="en-US" sz="3200" i="1" lang="en-CA">
                <a:solidFill>
                  <a:schemeClr val="tx2"/>
                </a:solidFill>
                <a:latin typeface="Times New Roman" pitchFamily="18" charset="0"/>
              </a:rPr>
              <a:t>A </a:t>
            </a:r>
            <a:r>
              <a:rPr altLang="en-US" sz="3200" lang="en-CA">
                <a:solidFill>
                  <a:schemeClr val="tx2"/>
                </a:solidFill>
                <a:latin typeface="Times New Roman" pitchFamily="18" charset="0"/>
              </a:rPr>
              <a:t>and </a:t>
            </a:r>
            <a:r>
              <a:rPr altLang="en-US" sz="3200" i="1" lang="en-CA">
                <a:solidFill>
                  <a:schemeClr val="tx2"/>
                </a:solidFill>
                <a:latin typeface="Times New Roman" pitchFamily="18" charset="0"/>
              </a:rPr>
              <a:t>B </a:t>
            </a:r>
            <a:r>
              <a:rPr altLang="en-US" sz="3200" lang="en-CA">
                <a:solidFill>
                  <a:schemeClr val="tx2"/>
                </a:solidFill>
                <a:latin typeface="Times New Roman" pitchFamily="18" charset="0"/>
              </a:rPr>
              <a:t>are</a:t>
            </a:r>
            <a:r>
              <a:rPr altLang="en-US" sz="3200" i="1" lang="en-CA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altLang="en-US" b="1" sz="3200" lang="en-CA">
                <a:solidFill>
                  <a:schemeClr val="tx2"/>
                </a:solidFill>
                <a:latin typeface="Times New Roman" pitchFamily="18" charset="0"/>
              </a:rPr>
              <a:t>independent</a:t>
            </a:r>
            <a:r>
              <a:rPr altLang="en-US" sz="3200" lang="en-CA">
                <a:solidFill>
                  <a:schemeClr val="tx2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1048995" name="Rectangle 7"/>
          <p:cNvSpPr>
            <a:spLocks noChangeArrowheads="1"/>
          </p:cNvSpPr>
          <p:nvPr/>
        </p:nvSpPr>
        <p:spPr bwMode="auto">
          <a:xfrm>
            <a:off x="1322918" y="5834063"/>
            <a:ext cx="8504767" cy="576262"/>
          </a:xfrm>
          <a:prstGeom prst="rect"/>
          <a:noFill/>
          <a:ln>
            <a:noFill/>
          </a:ln>
        </p:spPr>
        <p:txBody>
          <a:bodyPr/>
          <a:p>
            <a:pPr eaLnBrk="1" hangingPunct="1">
              <a:tabLst>
                <a:tab algn="l" pos="898525"/>
              </a:tabLst>
            </a:pPr>
            <a:r>
              <a:rPr altLang="en-US" sz="3200" lang="en-CA">
                <a:solidFill>
                  <a:schemeClr val="tx2"/>
                </a:solidFill>
                <a:latin typeface="Times New Roman" pitchFamily="18" charset="0"/>
              </a:rPr>
              <a:t>This is the definition of independent</a:t>
            </a:r>
          </a:p>
        </p:txBody>
      </p:sp>
    </p:spTree>
  </p:cSld>
  <p:clrMapOvr>
    <a:masterClrMapping/>
  </p:clrMapOvr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Rectangle 2"/>
          <p:cNvSpPr>
            <a:spLocks noChangeArrowheads="1"/>
          </p:cNvSpPr>
          <p:nvPr/>
        </p:nvSpPr>
        <p:spPr bwMode="auto">
          <a:xfrm>
            <a:off x="406400" y="533400"/>
            <a:ext cx="11277600" cy="533400"/>
          </a:xfrm>
          <a:prstGeom prst="rect"/>
          <a:noFill/>
          <a:ln>
            <a:noFill/>
          </a:ln>
        </p:spPr>
        <p:txBody>
          <a:bodyPr/>
          <a:p>
            <a:pPr eaLnBrk="1" hangingPunct="1" indent="-609600" marL="609600">
              <a:spcBef>
                <a:spcPct val="20000"/>
              </a:spcBef>
            </a:pPr>
            <a:r>
              <a:rPr altLang="en-US" b="1" sz="3200" lang="en-US">
                <a:latin typeface="Times New Roman" pitchFamily="18" charset="0"/>
              </a:rPr>
              <a:t>Examples</a:t>
            </a:r>
            <a:endParaRPr altLang="en-US" sz="3200" lang="en-US">
              <a:latin typeface="Times New Roman" pitchFamily="18" charset="0"/>
            </a:endParaRPr>
          </a:p>
        </p:txBody>
      </p:sp>
      <p:grpSp>
        <p:nvGrpSpPr>
          <p:cNvPr id="80" name="Group 3"/>
          <p:cNvGrpSpPr/>
          <p:nvPr/>
        </p:nvGrpSpPr>
        <p:grpSpPr bwMode="auto">
          <a:xfrm>
            <a:off x="508000" y="1447800"/>
            <a:ext cx="11277600" cy="1295400"/>
            <a:chOff x="192" y="240"/>
            <a:chExt cx="5328" cy="816"/>
          </a:xfrm>
        </p:grpSpPr>
        <p:sp>
          <p:nvSpPr>
            <p:cNvPr id="1048650" name="Rectangle 4"/>
            <p:cNvSpPr>
              <a:spLocks noChangeArrowheads="1"/>
            </p:cNvSpPr>
            <p:nvPr/>
          </p:nvSpPr>
          <p:spPr bwMode="auto">
            <a:xfrm>
              <a:off x="192" y="240"/>
              <a:ext cx="5328" cy="816"/>
            </a:xfrm>
            <a:prstGeom prst="rect"/>
            <a:noFill/>
            <a:ln>
              <a:noFill/>
            </a:ln>
          </p:spPr>
          <p:txBody>
            <a:bodyPr/>
            <a:p>
              <a:pPr eaLnBrk="1" hangingPunct="1" indent="-609600" marL="609600">
                <a:spcBef>
                  <a:spcPct val="20000"/>
                </a:spcBef>
                <a:buFontTx/>
                <a:buAutoNum type="arabicPeriod"/>
              </a:pPr>
              <a:r>
                <a:rPr altLang="en-US" sz="3200" lang="en-US">
                  <a:latin typeface="Times New Roman" pitchFamily="18" charset="0"/>
                </a:rPr>
                <a:t>Rolling a die – outcomes </a:t>
              </a:r>
            </a:p>
            <a:p>
              <a:pPr eaLnBrk="1" hangingPunct="1" indent="-609600" marL="609600">
                <a:spcBef>
                  <a:spcPct val="20000"/>
                </a:spcBef>
              </a:pPr>
              <a:r>
                <a:rPr altLang="en-US" sz="3200" i="1" lang="en-US">
                  <a:latin typeface="Times New Roman" pitchFamily="18" charset="0"/>
                </a:rPr>
                <a:t>		S </a:t>
              </a:r>
              <a:r>
                <a:rPr altLang="en-US" sz="3200" lang="en-US">
                  <a:latin typeface="Times New Roman" pitchFamily="18" charset="0"/>
                </a:rPr>
                <a:t>={</a:t>
              </a:r>
              <a:r>
                <a:rPr altLang="en-US" b="1" sz="3200" lang="en-US">
                  <a:latin typeface="Times New Roman" pitchFamily="18" charset="0"/>
                </a:rPr>
                <a:t>     ,     ,     ,     ,     ,     </a:t>
              </a:r>
              <a:r>
                <a:rPr altLang="en-US" sz="3200" lang="en-US">
                  <a:latin typeface="Times New Roman" pitchFamily="18" charset="0"/>
                </a:rPr>
                <a:t>}</a:t>
              </a:r>
            </a:p>
          </p:txBody>
        </p:sp>
        <p:grpSp>
          <p:nvGrpSpPr>
            <p:cNvPr id="81" name="Group 5"/>
            <p:cNvGrpSpPr>
              <a:grpSpLocks noChangeAspect="1"/>
            </p:cNvGrpSpPr>
            <p:nvPr/>
          </p:nvGrpSpPr>
          <p:grpSpPr bwMode="auto">
            <a:xfrm>
              <a:off x="1296" y="672"/>
              <a:ext cx="271" cy="271"/>
              <a:chOff x="1344" y="336"/>
              <a:chExt cx="672" cy="672"/>
            </a:xfrm>
          </p:grpSpPr>
          <p:sp>
            <p:nvSpPr>
              <p:cNvPr id="1048651" name="Rectangle 6"/>
              <p:cNvSpPr>
                <a:spLocks noChangeAspect="1" noChangeArrowheads="1"/>
              </p:cNvSpPr>
              <p:nvPr/>
            </p:nvSpPr>
            <p:spPr bwMode="auto">
              <a:xfrm>
                <a:off x="1344" y="336"/>
                <a:ext cx="672" cy="672"/>
              </a:xfrm>
              <a:prstGeom prst="rect"/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 wrap="none"/>
              <a:p>
                <a:pPr eaLnBrk="1" hangingPunct="1"/>
                <a:endParaRPr altLang="en-US" lang="en-CA"/>
              </a:p>
            </p:txBody>
          </p:sp>
          <p:sp>
            <p:nvSpPr>
              <p:cNvPr id="1048652" name="Oval 7"/>
              <p:cNvSpPr>
                <a:spLocks noChangeAspect="1" noChangeArrowheads="1"/>
              </p:cNvSpPr>
              <p:nvPr/>
            </p:nvSpPr>
            <p:spPr bwMode="auto">
              <a:xfrm>
                <a:off x="1632" y="624"/>
                <a:ext cx="144" cy="144"/>
              </a:xfrm>
              <a:prstGeom prst="ellipse"/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wrap="none"/>
              <a:p>
                <a:pPr eaLnBrk="1" hangingPunct="1"/>
                <a:endParaRPr altLang="en-US" lang="en-CA"/>
              </a:p>
            </p:txBody>
          </p:sp>
        </p:grpSp>
        <p:grpSp>
          <p:nvGrpSpPr>
            <p:cNvPr id="82" name="Group 8"/>
            <p:cNvGrpSpPr>
              <a:grpSpLocks noChangeAspect="1"/>
            </p:cNvGrpSpPr>
            <p:nvPr/>
          </p:nvGrpSpPr>
          <p:grpSpPr bwMode="auto">
            <a:xfrm>
              <a:off x="2832" y="672"/>
              <a:ext cx="271" cy="271"/>
              <a:chOff x="2352" y="336"/>
              <a:chExt cx="672" cy="672"/>
            </a:xfrm>
          </p:grpSpPr>
          <p:sp>
            <p:nvSpPr>
              <p:cNvPr id="1048653" name="Rectangle 9"/>
              <p:cNvSpPr>
                <a:spLocks noChangeAspect="1" noChangeArrowheads="1"/>
              </p:cNvSpPr>
              <p:nvPr/>
            </p:nvSpPr>
            <p:spPr bwMode="auto">
              <a:xfrm>
                <a:off x="2352" y="336"/>
                <a:ext cx="672" cy="672"/>
              </a:xfrm>
              <a:prstGeom prst="rect"/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 wrap="none"/>
              <a:p>
                <a:pPr eaLnBrk="1" hangingPunct="1"/>
                <a:endParaRPr altLang="en-US" lang="en-CA"/>
              </a:p>
            </p:txBody>
          </p:sp>
          <p:sp>
            <p:nvSpPr>
              <p:cNvPr id="1048654" name="Oval 10"/>
              <p:cNvSpPr>
                <a:spLocks noChangeAspect="1" noChangeArrowheads="1"/>
              </p:cNvSpPr>
              <p:nvPr/>
            </p:nvSpPr>
            <p:spPr bwMode="auto">
              <a:xfrm>
                <a:off x="2640" y="624"/>
                <a:ext cx="144" cy="144"/>
              </a:xfrm>
              <a:prstGeom prst="ellipse"/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wrap="none"/>
              <a:p>
                <a:pPr eaLnBrk="1" hangingPunct="1"/>
                <a:endParaRPr altLang="en-US" lang="en-CA"/>
              </a:p>
            </p:txBody>
          </p:sp>
          <p:sp>
            <p:nvSpPr>
              <p:cNvPr id="1048655" name="Oval 11"/>
              <p:cNvSpPr>
                <a:spLocks noChangeAspect="1" noChangeArrowheads="1"/>
              </p:cNvSpPr>
              <p:nvPr/>
            </p:nvSpPr>
            <p:spPr bwMode="auto">
              <a:xfrm>
                <a:off x="2448" y="432"/>
                <a:ext cx="144" cy="144"/>
              </a:xfrm>
              <a:prstGeom prst="ellipse"/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wrap="none"/>
              <a:p>
                <a:pPr eaLnBrk="1" hangingPunct="1"/>
                <a:endParaRPr altLang="en-US" lang="en-CA"/>
              </a:p>
            </p:txBody>
          </p:sp>
          <p:sp>
            <p:nvSpPr>
              <p:cNvPr id="1048656" name="Oval 12"/>
              <p:cNvSpPr>
                <a:spLocks noChangeAspect="1" noChangeArrowheads="1"/>
              </p:cNvSpPr>
              <p:nvPr/>
            </p:nvSpPr>
            <p:spPr bwMode="auto">
              <a:xfrm>
                <a:off x="2832" y="816"/>
                <a:ext cx="144" cy="144"/>
              </a:xfrm>
              <a:prstGeom prst="ellipse"/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wrap="none"/>
              <a:p>
                <a:pPr eaLnBrk="1" hangingPunct="1"/>
                <a:endParaRPr altLang="en-US" lang="en-CA"/>
              </a:p>
            </p:txBody>
          </p:sp>
          <p:sp>
            <p:nvSpPr>
              <p:cNvPr id="1048657" name="Oval 13"/>
              <p:cNvSpPr>
                <a:spLocks noChangeAspect="1" noChangeArrowheads="1"/>
              </p:cNvSpPr>
              <p:nvPr/>
            </p:nvSpPr>
            <p:spPr bwMode="auto">
              <a:xfrm>
                <a:off x="2832" y="432"/>
                <a:ext cx="144" cy="144"/>
              </a:xfrm>
              <a:prstGeom prst="ellipse"/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wrap="none"/>
              <a:p>
                <a:pPr eaLnBrk="1" hangingPunct="1"/>
                <a:endParaRPr altLang="en-US" lang="en-CA"/>
              </a:p>
            </p:txBody>
          </p:sp>
          <p:sp>
            <p:nvSpPr>
              <p:cNvPr id="1048658" name="Oval 14"/>
              <p:cNvSpPr>
                <a:spLocks noChangeAspect="1" noChangeArrowheads="1"/>
              </p:cNvSpPr>
              <p:nvPr/>
            </p:nvSpPr>
            <p:spPr bwMode="auto">
              <a:xfrm>
                <a:off x="2448" y="816"/>
                <a:ext cx="144" cy="144"/>
              </a:xfrm>
              <a:prstGeom prst="ellipse"/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wrap="none"/>
              <a:p>
                <a:pPr eaLnBrk="1" hangingPunct="1"/>
                <a:endParaRPr altLang="en-US" lang="en-CA"/>
              </a:p>
            </p:txBody>
          </p:sp>
        </p:grpSp>
        <p:grpSp>
          <p:nvGrpSpPr>
            <p:cNvPr id="83" name="Group 15"/>
            <p:cNvGrpSpPr>
              <a:grpSpLocks noChangeAspect="1"/>
            </p:cNvGrpSpPr>
            <p:nvPr/>
          </p:nvGrpSpPr>
          <p:grpSpPr bwMode="auto">
            <a:xfrm>
              <a:off x="2064" y="672"/>
              <a:ext cx="271" cy="271"/>
              <a:chOff x="3168" y="336"/>
              <a:chExt cx="672" cy="672"/>
            </a:xfrm>
          </p:grpSpPr>
          <p:sp>
            <p:nvSpPr>
              <p:cNvPr id="1048659" name="Rectangle 16"/>
              <p:cNvSpPr>
                <a:spLocks noChangeAspect="1" noChangeArrowheads="1"/>
              </p:cNvSpPr>
              <p:nvPr/>
            </p:nvSpPr>
            <p:spPr bwMode="auto">
              <a:xfrm>
                <a:off x="3168" y="336"/>
                <a:ext cx="672" cy="672"/>
              </a:xfrm>
              <a:prstGeom prst="rect"/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 wrap="none"/>
              <a:p>
                <a:pPr eaLnBrk="1" hangingPunct="1"/>
                <a:endParaRPr altLang="en-US" lang="en-CA"/>
              </a:p>
            </p:txBody>
          </p:sp>
          <p:sp>
            <p:nvSpPr>
              <p:cNvPr id="1048660" name="Oval 17"/>
              <p:cNvSpPr>
                <a:spLocks noChangeAspect="1" noChangeArrowheads="1"/>
              </p:cNvSpPr>
              <p:nvPr/>
            </p:nvSpPr>
            <p:spPr bwMode="auto">
              <a:xfrm>
                <a:off x="3456" y="624"/>
                <a:ext cx="144" cy="144"/>
              </a:xfrm>
              <a:prstGeom prst="ellipse"/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wrap="none"/>
              <a:p>
                <a:pPr eaLnBrk="1" hangingPunct="1"/>
                <a:endParaRPr altLang="en-US" lang="en-CA"/>
              </a:p>
            </p:txBody>
          </p:sp>
          <p:sp>
            <p:nvSpPr>
              <p:cNvPr id="1048661" name="Oval 18"/>
              <p:cNvSpPr>
                <a:spLocks noChangeAspect="1" noChangeArrowheads="1"/>
              </p:cNvSpPr>
              <p:nvPr/>
            </p:nvSpPr>
            <p:spPr bwMode="auto">
              <a:xfrm>
                <a:off x="3264" y="432"/>
                <a:ext cx="144" cy="144"/>
              </a:xfrm>
              <a:prstGeom prst="ellipse"/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wrap="none"/>
              <a:p>
                <a:pPr eaLnBrk="1" hangingPunct="1"/>
                <a:endParaRPr altLang="en-US" lang="en-CA"/>
              </a:p>
            </p:txBody>
          </p:sp>
          <p:sp>
            <p:nvSpPr>
              <p:cNvPr id="1048662" name="Oval 19"/>
              <p:cNvSpPr>
                <a:spLocks noChangeAspect="1" noChangeArrowheads="1"/>
              </p:cNvSpPr>
              <p:nvPr/>
            </p:nvSpPr>
            <p:spPr bwMode="auto">
              <a:xfrm>
                <a:off x="3648" y="816"/>
                <a:ext cx="144" cy="144"/>
              </a:xfrm>
              <a:prstGeom prst="ellipse"/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wrap="none"/>
              <a:p>
                <a:pPr eaLnBrk="1" hangingPunct="1"/>
                <a:endParaRPr altLang="en-US" lang="en-CA"/>
              </a:p>
            </p:txBody>
          </p:sp>
        </p:grpSp>
        <p:grpSp>
          <p:nvGrpSpPr>
            <p:cNvPr id="84" name="Group 20"/>
            <p:cNvGrpSpPr>
              <a:grpSpLocks noChangeAspect="1"/>
            </p:cNvGrpSpPr>
            <p:nvPr/>
          </p:nvGrpSpPr>
          <p:grpSpPr bwMode="auto">
            <a:xfrm>
              <a:off x="2448" y="672"/>
              <a:ext cx="271" cy="271"/>
              <a:chOff x="3984" y="336"/>
              <a:chExt cx="672" cy="672"/>
            </a:xfrm>
          </p:grpSpPr>
          <p:sp>
            <p:nvSpPr>
              <p:cNvPr id="1048663" name="Rectangle 21"/>
              <p:cNvSpPr>
                <a:spLocks noChangeAspect="1" noChangeArrowheads="1"/>
              </p:cNvSpPr>
              <p:nvPr/>
            </p:nvSpPr>
            <p:spPr bwMode="auto">
              <a:xfrm>
                <a:off x="3984" y="336"/>
                <a:ext cx="672" cy="672"/>
              </a:xfrm>
              <a:prstGeom prst="rect"/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 wrap="none"/>
              <a:p>
                <a:pPr eaLnBrk="1" hangingPunct="1"/>
                <a:endParaRPr altLang="en-US" lang="en-CA"/>
              </a:p>
            </p:txBody>
          </p:sp>
          <p:sp>
            <p:nvSpPr>
              <p:cNvPr id="1048664" name="Oval 22"/>
              <p:cNvSpPr>
                <a:spLocks noChangeAspect="1" noChangeArrowheads="1"/>
              </p:cNvSpPr>
              <p:nvPr/>
            </p:nvSpPr>
            <p:spPr bwMode="auto">
              <a:xfrm>
                <a:off x="4080" y="432"/>
                <a:ext cx="144" cy="144"/>
              </a:xfrm>
              <a:prstGeom prst="ellipse"/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wrap="none"/>
              <a:p>
                <a:pPr eaLnBrk="1" hangingPunct="1"/>
                <a:endParaRPr altLang="en-US" lang="en-CA"/>
              </a:p>
            </p:txBody>
          </p:sp>
          <p:sp>
            <p:nvSpPr>
              <p:cNvPr id="1048665" name="Oval 23"/>
              <p:cNvSpPr>
                <a:spLocks noChangeAspect="1" noChangeArrowheads="1"/>
              </p:cNvSpPr>
              <p:nvPr/>
            </p:nvSpPr>
            <p:spPr bwMode="auto">
              <a:xfrm>
                <a:off x="4464" y="816"/>
                <a:ext cx="144" cy="144"/>
              </a:xfrm>
              <a:prstGeom prst="ellipse"/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wrap="none"/>
              <a:p>
                <a:pPr eaLnBrk="1" hangingPunct="1"/>
                <a:endParaRPr altLang="en-US" lang="en-CA"/>
              </a:p>
            </p:txBody>
          </p:sp>
          <p:sp>
            <p:nvSpPr>
              <p:cNvPr id="1048666" name="Oval 24"/>
              <p:cNvSpPr>
                <a:spLocks noChangeAspect="1" noChangeArrowheads="1"/>
              </p:cNvSpPr>
              <p:nvPr/>
            </p:nvSpPr>
            <p:spPr bwMode="auto">
              <a:xfrm>
                <a:off x="4464" y="432"/>
                <a:ext cx="144" cy="144"/>
              </a:xfrm>
              <a:prstGeom prst="ellipse"/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wrap="none"/>
              <a:p>
                <a:pPr eaLnBrk="1" hangingPunct="1"/>
                <a:endParaRPr altLang="en-US" lang="en-CA"/>
              </a:p>
            </p:txBody>
          </p:sp>
          <p:sp>
            <p:nvSpPr>
              <p:cNvPr id="1048667" name="Oval 25"/>
              <p:cNvSpPr>
                <a:spLocks noChangeAspect="1" noChangeArrowheads="1"/>
              </p:cNvSpPr>
              <p:nvPr/>
            </p:nvSpPr>
            <p:spPr bwMode="auto">
              <a:xfrm>
                <a:off x="4080" y="816"/>
                <a:ext cx="144" cy="144"/>
              </a:xfrm>
              <a:prstGeom prst="ellipse"/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wrap="none"/>
              <a:p>
                <a:pPr eaLnBrk="1" hangingPunct="1"/>
                <a:endParaRPr altLang="en-US" lang="en-CA"/>
              </a:p>
            </p:txBody>
          </p:sp>
        </p:grpSp>
        <p:grpSp>
          <p:nvGrpSpPr>
            <p:cNvPr id="85" name="Group 26"/>
            <p:cNvGrpSpPr>
              <a:grpSpLocks noChangeAspect="1"/>
            </p:cNvGrpSpPr>
            <p:nvPr/>
          </p:nvGrpSpPr>
          <p:grpSpPr bwMode="auto">
            <a:xfrm>
              <a:off x="1680" y="672"/>
              <a:ext cx="271" cy="271"/>
              <a:chOff x="3744" y="1200"/>
              <a:chExt cx="672" cy="672"/>
            </a:xfrm>
          </p:grpSpPr>
          <p:sp>
            <p:nvSpPr>
              <p:cNvPr id="1048668" name="Rectangle 27"/>
              <p:cNvSpPr>
                <a:spLocks noChangeAspect="1" noChangeArrowheads="1"/>
              </p:cNvSpPr>
              <p:nvPr/>
            </p:nvSpPr>
            <p:spPr bwMode="auto">
              <a:xfrm>
                <a:off x="3744" y="1200"/>
                <a:ext cx="672" cy="672"/>
              </a:xfrm>
              <a:prstGeom prst="rect"/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 wrap="none"/>
              <a:p>
                <a:pPr eaLnBrk="1" hangingPunct="1"/>
                <a:endParaRPr altLang="en-US" lang="en-CA"/>
              </a:p>
            </p:txBody>
          </p:sp>
          <p:sp>
            <p:nvSpPr>
              <p:cNvPr id="1048669" name="Oval 28"/>
              <p:cNvSpPr>
                <a:spLocks noChangeAspect="1" noChangeArrowheads="1"/>
              </p:cNvSpPr>
              <p:nvPr/>
            </p:nvSpPr>
            <p:spPr bwMode="auto">
              <a:xfrm>
                <a:off x="3840" y="1296"/>
                <a:ext cx="144" cy="144"/>
              </a:xfrm>
              <a:prstGeom prst="ellipse"/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wrap="none"/>
              <a:p>
                <a:pPr eaLnBrk="1" hangingPunct="1"/>
                <a:endParaRPr altLang="en-US" lang="en-CA"/>
              </a:p>
            </p:txBody>
          </p:sp>
          <p:sp>
            <p:nvSpPr>
              <p:cNvPr id="1048670" name="Oval 29"/>
              <p:cNvSpPr>
                <a:spLocks noChangeAspect="1" noChangeArrowheads="1"/>
              </p:cNvSpPr>
              <p:nvPr/>
            </p:nvSpPr>
            <p:spPr bwMode="auto">
              <a:xfrm>
                <a:off x="4224" y="1680"/>
                <a:ext cx="144" cy="144"/>
              </a:xfrm>
              <a:prstGeom prst="ellipse"/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wrap="none"/>
              <a:p>
                <a:pPr eaLnBrk="1" hangingPunct="1"/>
                <a:endParaRPr altLang="en-US" lang="en-CA"/>
              </a:p>
            </p:txBody>
          </p:sp>
        </p:grpSp>
        <p:grpSp>
          <p:nvGrpSpPr>
            <p:cNvPr id="86" name="Group 30"/>
            <p:cNvGrpSpPr>
              <a:grpSpLocks noChangeAspect="1"/>
            </p:cNvGrpSpPr>
            <p:nvPr/>
          </p:nvGrpSpPr>
          <p:grpSpPr bwMode="auto">
            <a:xfrm>
              <a:off x="3216" y="672"/>
              <a:ext cx="271" cy="271"/>
              <a:chOff x="4800" y="1248"/>
              <a:chExt cx="672" cy="672"/>
            </a:xfrm>
          </p:grpSpPr>
          <p:sp>
            <p:nvSpPr>
              <p:cNvPr id="1048671" name="Rectangle 31"/>
              <p:cNvSpPr>
                <a:spLocks noChangeAspect="1" noChangeArrowheads="1"/>
              </p:cNvSpPr>
              <p:nvPr/>
            </p:nvSpPr>
            <p:spPr bwMode="auto">
              <a:xfrm>
                <a:off x="4800" y="1248"/>
                <a:ext cx="672" cy="672"/>
              </a:xfrm>
              <a:prstGeom prst="rect"/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 wrap="none"/>
              <a:p>
                <a:pPr eaLnBrk="1" hangingPunct="1"/>
                <a:endParaRPr altLang="en-US" lang="en-CA"/>
              </a:p>
            </p:txBody>
          </p:sp>
          <p:sp>
            <p:nvSpPr>
              <p:cNvPr id="1048672" name="Oval 32"/>
              <p:cNvSpPr>
                <a:spLocks noChangeAspect="1" noChangeArrowheads="1"/>
              </p:cNvSpPr>
              <p:nvPr/>
            </p:nvSpPr>
            <p:spPr bwMode="auto">
              <a:xfrm>
                <a:off x="4896" y="1344"/>
                <a:ext cx="144" cy="144"/>
              </a:xfrm>
              <a:prstGeom prst="ellipse"/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wrap="none"/>
              <a:p>
                <a:pPr eaLnBrk="1" hangingPunct="1"/>
                <a:endParaRPr altLang="en-US" lang="en-CA"/>
              </a:p>
            </p:txBody>
          </p:sp>
          <p:sp>
            <p:nvSpPr>
              <p:cNvPr id="1048673" name="Oval 33"/>
              <p:cNvSpPr>
                <a:spLocks noChangeAspect="1" noChangeArrowheads="1"/>
              </p:cNvSpPr>
              <p:nvPr/>
            </p:nvSpPr>
            <p:spPr bwMode="auto">
              <a:xfrm>
                <a:off x="5280" y="1728"/>
                <a:ext cx="144" cy="144"/>
              </a:xfrm>
              <a:prstGeom prst="ellipse"/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wrap="none"/>
              <a:p>
                <a:pPr eaLnBrk="1" hangingPunct="1"/>
                <a:endParaRPr altLang="en-US" lang="en-CA"/>
              </a:p>
            </p:txBody>
          </p:sp>
          <p:sp>
            <p:nvSpPr>
              <p:cNvPr id="1048674" name="Oval 34"/>
              <p:cNvSpPr>
                <a:spLocks noChangeAspect="1" noChangeArrowheads="1"/>
              </p:cNvSpPr>
              <p:nvPr/>
            </p:nvSpPr>
            <p:spPr bwMode="auto">
              <a:xfrm>
                <a:off x="5280" y="1344"/>
                <a:ext cx="144" cy="144"/>
              </a:xfrm>
              <a:prstGeom prst="ellipse"/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wrap="none"/>
              <a:p>
                <a:pPr eaLnBrk="1" hangingPunct="1"/>
                <a:endParaRPr altLang="en-US" lang="en-CA"/>
              </a:p>
            </p:txBody>
          </p:sp>
          <p:sp>
            <p:nvSpPr>
              <p:cNvPr id="1048675" name="Oval 35"/>
              <p:cNvSpPr>
                <a:spLocks noChangeAspect="1" noChangeArrowheads="1"/>
              </p:cNvSpPr>
              <p:nvPr/>
            </p:nvSpPr>
            <p:spPr bwMode="auto">
              <a:xfrm>
                <a:off x="4896" y="1728"/>
                <a:ext cx="144" cy="144"/>
              </a:xfrm>
              <a:prstGeom prst="ellipse"/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wrap="none"/>
              <a:p>
                <a:pPr eaLnBrk="1" hangingPunct="1"/>
                <a:endParaRPr altLang="en-US" lang="en-CA"/>
              </a:p>
            </p:txBody>
          </p:sp>
          <p:sp>
            <p:nvSpPr>
              <p:cNvPr id="1048676" name="Oval 36"/>
              <p:cNvSpPr>
                <a:spLocks noChangeAspect="1" noChangeArrowheads="1"/>
              </p:cNvSpPr>
              <p:nvPr/>
            </p:nvSpPr>
            <p:spPr bwMode="auto">
              <a:xfrm>
                <a:off x="4896" y="1536"/>
                <a:ext cx="144" cy="144"/>
              </a:xfrm>
              <a:prstGeom prst="ellipse"/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wrap="none"/>
              <a:p>
                <a:pPr eaLnBrk="1" hangingPunct="1"/>
                <a:endParaRPr altLang="en-US" lang="en-CA"/>
              </a:p>
            </p:txBody>
          </p:sp>
          <p:sp>
            <p:nvSpPr>
              <p:cNvPr id="1048677" name="Oval 37"/>
              <p:cNvSpPr>
                <a:spLocks noChangeAspect="1" noChangeArrowheads="1"/>
              </p:cNvSpPr>
              <p:nvPr/>
            </p:nvSpPr>
            <p:spPr bwMode="auto">
              <a:xfrm>
                <a:off x="5280" y="1536"/>
                <a:ext cx="144" cy="144"/>
              </a:xfrm>
              <a:prstGeom prst="ellipse"/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wrap="none"/>
              <a:p>
                <a:pPr eaLnBrk="1" hangingPunct="1"/>
                <a:endParaRPr altLang="en-US" lang="en-CA"/>
              </a:p>
            </p:txBody>
          </p:sp>
        </p:grpSp>
      </p:grpSp>
      <p:sp>
        <p:nvSpPr>
          <p:cNvPr id="1048678" name="Rectangle 38"/>
          <p:cNvSpPr>
            <a:spLocks noChangeArrowheads="1"/>
          </p:cNvSpPr>
          <p:nvPr/>
        </p:nvSpPr>
        <p:spPr bwMode="auto">
          <a:xfrm>
            <a:off x="2336800" y="2819400"/>
            <a:ext cx="4470400" cy="1295400"/>
          </a:xfrm>
          <a:prstGeom prst="rect"/>
          <a:noFill/>
          <a:ln>
            <a:noFill/>
          </a:ln>
        </p:spPr>
        <p:txBody>
          <a:bodyPr/>
          <a:p>
            <a:pPr eaLnBrk="1" hangingPunct="1" indent="-609600" marL="609600">
              <a:spcBef>
                <a:spcPct val="20000"/>
              </a:spcBef>
            </a:pPr>
            <a:r>
              <a:rPr altLang="en-US" sz="3200" lang="en-US">
                <a:latin typeface="Times New Roman" pitchFamily="18" charset="0"/>
              </a:rPr>
              <a:t>={1, 2, 3, 4, 5, 6}</a:t>
            </a:r>
          </a:p>
        </p:txBody>
      </p:sp>
      <p:sp>
        <p:nvSpPr>
          <p:cNvPr id="1048679" name="Rectangle 74"/>
          <p:cNvSpPr>
            <a:spLocks noChangeArrowheads="1"/>
          </p:cNvSpPr>
          <p:nvPr/>
        </p:nvSpPr>
        <p:spPr bwMode="auto">
          <a:xfrm>
            <a:off x="1422400" y="3733800"/>
            <a:ext cx="8839200" cy="1676400"/>
          </a:xfrm>
          <a:prstGeom prst="rect"/>
          <a:noFill/>
          <a:ln>
            <a:noFill/>
          </a:ln>
        </p:spPr>
        <p:txBody>
          <a:bodyPr/>
          <a:p>
            <a:pPr eaLnBrk="1" hangingPunct="1" indent="-609600" marL="609600">
              <a:spcBef>
                <a:spcPct val="20000"/>
              </a:spcBef>
            </a:pPr>
            <a:r>
              <a:rPr altLang="en-US" sz="3200" i="1" lang="en-US">
                <a:latin typeface="Times New Roman" pitchFamily="18" charset="0"/>
              </a:rPr>
              <a:t>E </a:t>
            </a:r>
            <a:r>
              <a:rPr altLang="en-US" sz="3200" lang="en-US">
                <a:latin typeface="Times New Roman" pitchFamily="18" charset="0"/>
              </a:rPr>
              <a:t>= the event that an even number is rolled</a:t>
            </a:r>
          </a:p>
          <a:p>
            <a:pPr eaLnBrk="1" hangingPunct="1" indent="-609600" marL="609600">
              <a:spcBef>
                <a:spcPct val="20000"/>
              </a:spcBef>
            </a:pPr>
            <a:r>
              <a:rPr altLang="en-US" sz="3200" lang="en-US">
                <a:latin typeface="Times New Roman" pitchFamily="18" charset="0"/>
              </a:rPr>
              <a:t>	= {2, 4, 6}</a:t>
            </a:r>
          </a:p>
        </p:txBody>
      </p:sp>
      <p:grpSp>
        <p:nvGrpSpPr>
          <p:cNvPr id="87" name="Group 111"/>
          <p:cNvGrpSpPr/>
          <p:nvPr/>
        </p:nvGrpSpPr>
        <p:grpSpPr bwMode="auto">
          <a:xfrm>
            <a:off x="2235200" y="5486400"/>
            <a:ext cx="3657600" cy="685800"/>
            <a:chOff x="672" y="3504"/>
            <a:chExt cx="1728" cy="432"/>
          </a:xfrm>
        </p:grpSpPr>
        <p:sp>
          <p:nvSpPr>
            <p:cNvPr id="1048680" name="Rectangle 76"/>
            <p:cNvSpPr>
              <a:spLocks noChangeArrowheads="1"/>
            </p:cNvSpPr>
            <p:nvPr/>
          </p:nvSpPr>
          <p:spPr bwMode="auto">
            <a:xfrm>
              <a:off x="672" y="3504"/>
              <a:ext cx="1728" cy="432"/>
            </a:xfrm>
            <a:prstGeom prst="rect"/>
            <a:noFill/>
            <a:ln>
              <a:noFill/>
            </a:ln>
          </p:spPr>
          <p:txBody>
            <a:bodyPr/>
            <a:p>
              <a:pPr eaLnBrk="1" hangingPunct="1" indent="-609600" marL="609600">
                <a:spcBef>
                  <a:spcPct val="20000"/>
                </a:spcBef>
              </a:pPr>
              <a:r>
                <a:rPr altLang="en-US" sz="3200" lang="en-US">
                  <a:latin typeface="Times New Roman" pitchFamily="18" charset="0"/>
                </a:rPr>
                <a:t>={</a:t>
              </a:r>
              <a:r>
                <a:rPr altLang="en-US" b="1" sz="3200" lang="en-US">
                  <a:latin typeface="Times New Roman" pitchFamily="18" charset="0"/>
                </a:rPr>
                <a:t>     ,     ,     </a:t>
              </a:r>
              <a:r>
                <a:rPr altLang="en-US" sz="3200" lang="en-US">
                  <a:latin typeface="Times New Roman" pitchFamily="18" charset="0"/>
                </a:rPr>
                <a:t>}</a:t>
              </a:r>
            </a:p>
          </p:txBody>
        </p:sp>
        <p:grpSp>
          <p:nvGrpSpPr>
            <p:cNvPr id="88" name="Group 110"/>
            <p:cNvGrpSpPr/>
            <p:nvPr/>
          </p:nvGrpSpPr>
          <p:grpSpPr bwMode="auto">
            <a:xfrm>
              <a:off x="1008" y="3552"/>
              <a:ext cx="1087" cy="271"/>
              <a:chOff x="1008" y="3552"/>
              <a:chExt cx="1087" cy="271"/>
            </a:xfrm>
          </p:grpSpPr>
          <p:grpSp>
            <p:nvGrpSpPr>
              <p:cNvPr id="89" name="Group 92"/>
              <p:cNvGrpSpPr>
                <a:grpSpLocks noChangeAspect="1"/>
              </p:cNvGrpSpPr>
              <p:nvPr/>
            </p:nvGrpSpPr>
            <p:grpSpPr bwMode="auto">
              <a:xfrm>
                <a:off x="1440" y="3552"/>
                <a:ext cx="271" cy="271"/>
                <a:chOff x="3984" y="336"/>
                <a:chExt cx="672" cy="672"/>
              </a:xfrm>
            </p:grpSpPr>
            <p:sp>
              <p:nvSpPr>
                <p:cNvPr id="1048681" name="Rectangle 93"/>
                <p:cNvSpPr>
                  <a:spLocks noChangeAspect="1" noChangeArrowheads="1"/>
                </p:cNvSpPr>
                <p:nvPr/>
              </p:nvSpPr>
              <p:spPr bwMode="auto">
                <a:xfrm>
                  <a:off x="3984" y="336"/>
                  <a:ext cx="672" cy="672"/>
                </a:xfrm>
                <a:prstGeom prst="rect"/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 wrap="none"/>
                <a:p>
                  <a:pPr eaLnBrk="1" hangingPunct="1"/>
                  <a:endParaRPr altLang="en-US" lang="en-CA"/>
                </a:p>
              </p:txBody>
            </p:sp>
            <p:sp>
              <p:nvSpPr>
                <p:cNvPr id="1048682" name="Oval 94"/>
                <p:cNvSpPr>
                  <a:spLocks noChangeAspect="1" noChangeArrowheads="1"/>
                </p:cNvSpPr>
                <p:nvPr/>
              </p:nvSpPr>
              <p:spPr bwMode="auto">
                <a:xfrm>
                  <a:off x="4080" y="432"/>
                  <a:ext cx="144" cy="144"/>
                </a:xfrm>
                <a:prstGeom prst="ellipse"/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 wrap="none"/>
                <a:p>
                  <a:pPr eaLnBrk="1" hangingPunct="1"/>
                  <a:endParaRPr altLang="en-US" lang="en-CA"/>
                </a:p>
              </p:txBody>
            </p:sp>
            <p:sp>
              <p:nvSpPr>
                <p:cNvPr id="1048683" name="Oval 95"/>
                <p:cNvSpPr>
                  <a:spLocks noChangeAspect="1" noChangeArrowheads="1"/>
                </p:cNvSpPr>
                <p:nvPr/>
              </p:nvSpPr>
              <p:spPr bwMode="auto">
                <a:xfrm>
                  <a:off x="4464" y="816"/>
                  <a:ext cx="144" cy="144"/>
                </a:xfrm>
                <a:prstGeom prst="ellipse"/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 wrap="none"/>
                <a:p>
                  <a:pPr eaLnBrk="1" hangingPunct="1"/>
                  <a:endParaRPr altLang="en-US" lang="en-CA"/>
                </a:p>
              </p:txBody>
            </p:sp>
            <p:sp>
              <p:nvSpPr>
                <p:cNvPr id="1048684" name="Oval 96"/>
                <p:cNvSpPr>
                  <a:spLocks noChangeAspect="1" noChangeArrowheads="1"/>
                </p:cNvSpPr>
                <p:nvPr/>
              </p:nvSpPr>
              <p:spPr bwMode="auto">
                <a:xfrm>
                  <a:off x="4464" y="432"/>
                  <a:ext cx="144" cy="144"/>
                </a:xfrm>
                <a:prstGeom prst="ellipse"/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 wrap="none"/>
                <a:p>
                  <a:pPr eaLnBrk="1" hangingPunct="1"/>
                  <a:endParaRPr altLang="en-US" lang="en-CA"/>
                </a:p>
              </p:txBody>
            </p:sp>
            <p:sp>
              <p:nvSpPr>
                <p:cNvPr id="1048685" name="Oval 97"/>
                <p:cNvSpPr>
                  <a:spLocks noChangeAspect="1" noChangeArrowheads="1"/>
                </p:cNvSpPr>
                <p:nvPr/>
              </p:nvSpPr>
              <p:spPr bwMode="auto">
                <a:xfrm>
                  <a:off x="4080" y="816"/>
                  <a:ext cx="144" cy="144"/>
                </a:xfrm>
                <a:prstGeom prst="ellipse"/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 wrap="none"/>
                <a:p>
                  <a:pPr eaLnBrk="1" hangingPunct="1"/>
                  <a:endParaRPr altLang="en-US" lang="en-CA"/>
                </a:p>
              </p:txBody>
            </p:sp>
          </p:grpSp>
          <p:grpSp>
            <p:nvGrpSpPr>
              <p:cNvPr id="90" name="Group 98"/>
              <p:cNvGrpSpPr>
                <a:grpSpLocks noChangeAspect="1"/>
              </p:cNvGrpSpPr>
              <p:nvPr/>
            </p:nvGrpSpPr>
            <p:grpSpPr bwMode="auto">
              <a:xfrm>
                <a:off x="1008" y="3552"/>
                <a:ext cx="271" cy="271"/>
                <a:chOff x="3744" y="1200"/>
                <a:chExt cx="672" cy="672"/>
              </a:xfrm>
            </p:grpSpPr>
            <p:sp>
              <p:nvSpPr>
                <p:cNvPr id="1048686" name="Rectangle 99"/>
                <p:cNvSpPr>
                  <a:spLocks noChangeAspect="1" noChangeArrowheads="1"/>
                </p:cNvSpPr>
                <p:nvPr/>
              </p:nvSpPr>
              <p:spPr bwMode="auto">
                <a:xfrm>
                  <a:off x="3744" y="1200"/>
                  <a:ext cx="672" cy="672"/>
                </a:xfrm>
                <a:prstGeom prst="rect"/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 wrap="none"/>
                <a:p>
                  <a:pPr eaLnBrk="1" hangingPunct="1"/>
                  <a:endParaRPr altLang="en-US" lang="en-CA"/>
                </a:p>
              </p:txBody>
            </p:sp>
            <p:sp>
              <p:nvSpPr>
                <p:cNvPr id="1048687" name="Oval 100"/>
                <p:cNvSpPr>
                  <a:spLocks noChangeAspect="1" noChangeArrowheads="1"/>
                </p:cNvSpPr>
                <p:nvPr/>
              </p:nvSpPr>
              <p:spPr bwMode="auto">
                <a:xfrm>
                  <a:off x="3840" y="1296"/>
                  <a:ext cx="144" cy="144"/>
                </a:xfrm>
                <a:prstGeom prst="ellipse"/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 wrap="none"/>
                <a:p>
                  <a:pPr eaLnBrk="1" hangingPunct="1"/>
                  <a:endParaRPr altLang="en-US" lang="en-CA"/>
                </a:p>
              </p:txBody>
            </p:sp>
            <p:sp>
              <p:nvSpPr>
                <p:cNvPr id="1048688" name="Oval 101"/>
                <p:cNvSpPr>
                  <a:spLocks noChangeAspect="1" noChangeArrowheads="1"/>
                </p:cNvSpPr>
                <p:nvPr/>
              </p:nvSpPr>
              <p:spPr bwMode="auto">
                <a:xfrm>
                  <a:off x="4224" y="1680"/>
                  <a:ext cx="144" cy="144"/>
                </a:xfrm>
                <a:prstGeom prst="ellipse"/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 wrap="none"/>
                <a:p>
                  <a:pPr eaLnBrk="1" hangingPunct="1"/>
                  <a:endParaRPr altLang="en-US" lang="en-CA"/>
                </a:p>
              </p:txBody>
            </p:sp>
          </p:grpSp>
          <p:grpSp>
            <p:nvGrpSpPr>
              <p:cNvPr id="91" name="Group 102"/>
              <p:cNvGrpSpPr>
                <a:grpSpLocks noChangeAspect="1"/>
              </p:cNvGrpSpPr>
              <p:nvPr/>
            </p:nvGrpSpPr>
            <p:grpSpPr bwMode="auto">
              <a:xfrm>
                <a:off x="1824" y="3552"/>
                <a:ext cx="271" cy="271"/>
                <a:chOff x="4800" y="1248"/>
                <a:chExt cx="672" cy="672"/>
              </a:xfrm>
            </p:grpSpPr>
            <p:sp>
              <p:nvSpPr>
                <p:cNvPr id="1048689" name="Rectangle 103"/>
                <p:cNvSpPr>
                  <a:spLocks noChangeAspect="1" noChangeArrowheads="1"/>
                </p:cNvSpPr>
                <p:nvPr/>
              </p:nvSpPr>
              <p:spPr bwMode="auto">
                <a:xfrm>
                  <a:off x="4800" y="1248"/>
                  <a:ext cx="672" cy="672"/>
                </a:xfrm>
                <a:prstGeom prst="rect"/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 wrap="none"/>
                <a:p>
                  <a:pPr eaLnBrk="1" hangingPunct="1"/>
                  <a:endParaRPr altLang="en-US" lang="en-CA"/>
                </a:p>
              </p:txBody>
            </p:sp>
            <p:sp>
              <p:nvSpPr>
                <p:cNvPr id="1048690" name="Oval 104"/>
                <p:cNvSpPr>
                  <a:spLocks noChangeAspect="1" noChangeArrowheads="1"/>
                </p:cNvSpPr>
                <p:nvPr/>
              </p:nvSpPr>
              <p:spPr bwMode="auto">
                <a:xfrm>
                  <a:off x="4896" y="1344"/>
                  <a:ext cx="144" cy="144"/>
                </a:xfrm>
                <a:prstGeom prst="ellipse"/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 wrap="none"/>
                <a:p>
                  <a:pPr eaLnBrk="1" hangingPunct="1"/>
                  <a:endParaRPr altLang="en-US" lang="en-CA"/>
                </a:p>
              </p:txBody>
            </p:sp>
            <p:sp>
              <p:nvSpPr>
                <p:cNvPr id="1048691" name="Oval 105"/>
                <p:cNvSpPr>
                  <a:spLocks noChangeAspect="1" noChangeArrowheads="1"/>
                </p:cNvSpPr>
                <p:nvPr/>
              </p:nvSpPr>
              <p:spPr bwMode="auto">
                <a:xfrm>
                  <a:off x="5280" y="1728"/>
                  <a:ext cx="144" cy="144"/>
                </a:xfrm>
                <a:prstGeom prst="ellipse"/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 wrap="none"/>
                <a:p>
                  <a:pPr eaLnBrk="1" hangingPunct="1"/>
                  <a:endParaRPr altLang="en-US" lang="en-CA"/>
                </a:p>
              </p:txBody>
            </p:sp>
            <p:sp>
              <p:nvSpPr>
                <p:cNvPr id="1048692" name="Oval 106"/>
                <p:cNvSpPr>
                  <a:spLocks noChangeAspect="1" noChangeArrowheads="1"/>
                </p:cNvSpPr>
                <p:nvPr/>
              </p:nvSpPr>
              <p:spPr bwMode="auto">
                <a:xfrm>
                  <a:off x="5280" y="1344"/>
                  <a:ext cx="144" cy="144"/>
                </a:xfrm>
                <a:prstGeom prst="ellipse"/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 wrap="none"/>
                <a:p>
                  <a:pPr eaLnBrk="1" hangingPunct="1"/>
                  <a:endParaRPr altLang="en-US" lang="en-CA"/>
                </a:p>
              </p:txBody>
            </p:sp>
            <p:sp>
              <p:nvSpPr>
                <p:cNvPr id="1048693" name="Oval 107"/>
                <p:cNvSpPr>
                  <a:spLocks noChangeAspect="1" noChangeArrowheads="1"/>
                </p:cNvSpPr>
                <p:nvPr/>
              </p:nvSpPr>
              <p:spPr bwMode="auto">
                <a:xfrm>
                  <a:off x="4896" y="1728"/>
                  <a:ext cx="144" cy="144"/>
                </a:xfrm>
                <a:prstGeom prst="ellipse"/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 wrap="none"/>
                <a:p>
                  <a:pPr eaLnBrk="1" hangingPunct="1"/>
                  <a:endParaRPr altLang="en-US" lang="en-CA"/>
                </a:p>
              </p:txBody>
            </p:sp>
            <p:sp>
              <p:nvSpPr>
                <p:cNvPr id="1048694" name="Oval 108"/>
                <p:cNvSpPr>
                  <a:spLocks noChangeAspect="1" noChangeArrowheads="1"/>
                </p:cNvSpPr>
                <p:nvPr/>
              </p:nvSpPr>
              <p:spPr bwMode="auto">
                <a:xfrm>
                  <a:off x="4896" y="1536"/>
                  <a:ext cx="144" cy="144"/>
                </a:xfrm>
                <a:prstGeom prst="ellipse"/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 wrap="none"/>
                <a:p>
                  <a:pPr eaLnBrk="1" hangingPunct="1"/>
                  <a:endParaRPr altLang="en-US" lang="en-CA"/>
                </a:p>
              </p:txBody>
            </p:sp>
            <p:sp>
              <p:nvSpPr>
                <p:cNvPr id="1048695" name="Oval 109"/>
                <p:cNvSpPr>
                  <a:spLocks noChangeAspect="1" noChangeArrowheads="1"/>
                </p:cNvSpPr>
                <p:nvPr/>
              </p:nvSpPr>
              <p:spPr bwMode="auto">
                <a:xfrm>
                  <a:off x="5280" y="1536"/>
                  <a:ext cx="144" cy="144"/>
                </a:xfrm>
                <a:prstGeom prst="ellipse"/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 wrap="none"/>
                <a:p>
                  <a:pPr eaLnBrk="1" hangingPunct="1"/>
                  <a:endParaRPr altLang="en-US" lang="en-CA"/>
                </a:p>
              </p:txBody>
            </p:sp>
          </p:grpSp>
        </p:grpSp>
      </p:grpSp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hangingPunct="1"/>
            <a:r>
              <a:rPr altLang="en-US" lang="en-US" smtClean="0"/>
              <a:t>Special Events</a:t>
            </a:r>
          </a:p>
        </p:txBody>
      </p:sp>
      <p:sp>
        <p:nvSpPr>
          <p:cNvPr id="1048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11074400" cy="914400"/>
          </a:xfrm>
        </p:spPr>
        <p:txBody>
          <a:bodyPr/>
          <a:p>
            <a:pPr eaLnBrk="1" hangingPunct="1">
              <a:buFontTx/>
              <a:buNone/>
            </a:pPr>
            <a:r>
              <a:rPr altLang="en-US" b="1" lang="en-US" smtClean="0"/>
              <a:t>The Null Event, The empty event </a:t>
            </a:r>
            <a:r>
              <a:rPr altLang="en-US" lang="en-US" smtClean="0"/>
              <a:t>- </a:t>
            </a:r>
            <a:r>
              <a:rPr altLang="en-US" sz="3600" i="1" lang="en-US" smtClean="0">
                <a:latin typeface="Symbol" pitchFamily="18" charset="2"/>
              </a:rPr>
              <a:t>f</a:t>
            </a:r>
            <a:endParaRPr altLang="en-US" b="1" sz="3600" lang="en-US" smtClean="0">
              <a:latin typeface="Symbol" pitchFamily="18" charset="2"/>
            </a:endParaRPr>
          </a:p>
        </p:txBody>
      </p:sp>
      <p:sp>
        <p:nvSpPr>
          <p:cNvPr id="1048701" name="Rectangle 4"/>
          <p:cNvSpPr>
            <a:spLocks noChangeArrowheads="1"/>
          </p:cNvSpPr>
          <p:nvPr/>
        </p:nvSpPr>
        <p:spPr bwMode="auto">
          <a:xfrm>
            <a:off x="812800" y="2438400"/>
            <a:ext cx="11074400" cy="914400"/>
          </a:xfrm>
          <a:prstGeom prst="rect"/>
          <a:noFill/>
          <a:ln>
            <a:noFill/>
          </a:ln>
        </p:spPr>
        <p:txBody>
          <a:bodyPr/>
          <a:p>
            <a:pPr eaLnBrk="1" hangingPunct="1" indent="-342900" marL="342900">
              <a:spcBef>
                <a:spcPct val="20000"/>
              </a:spcBef>
            </a:pPr>
            <a:r>
              <a:rPr altLang="en-US" sz="3600" i="1" lang="en-US">
                <a:latin typeface="Symbol" pitchFamily="18" charset="2"/>
              </a:rPr>
              <a:t>f</a:t>
            </a:r>
            <a:r>
              <a:rPr altLang="en-US" sz="3200" lang="en-US">
                <a:latin typeface="Times New Roman" pitchFamily="18" charset="0"/>
              </a:rPr>
              <a:t> = { } = the event that contains no outcomes</a:t>
            </a:r>
          </a:p>
        </p:txBody>
      </p:sp>
      <p:sp>
        <p:nvSpPr>
          <p:cNvPr id="1048702" name="Rectangle 5"/>
          <p:cNvSpPr>
            <a:spLocks noChangeArrowheads="1"/>
          </p:cNvSpPr>
          <p:nvPr/>
        </p:nvSpPr>
        <p:spPr bwMode="auto">
          <a:xfrm>
            <a:off x="609600" y="3429000"/>
            <a:ext cx="11074400" cy="914400"/>
          </a:xfrm>
          <a:prstGeom prst="rect"/>
          <a:noFill/>
          <a:ln>
            <a:noFill/>
          </a:ln>
        </p:spPr>
        <p:txBody>
          <a:bodyPr/>
          <a:p>
            <a:pPr eaLnBrk="1" hangingPunct="1" indent="-342900" marL="342900">
              <a:spcBef>
                <a:spcPct val="20000"/>
              </a:spcBef>
            </a:pPr>
            <a:r>
              <a:rPr altLang="en-US" b="1" sz="3200" lang="en-US">
                <a:latin typeface="Times New Roman" pitchFamily="18" charset="0"/>
              </a:rPr>
              <a:t>The Entire Event, The Sample Space </a:t>
            </a:r>
            <a:r>
              <a:rPr altLang="en-US" sz="3200" lang="en-US">
                <a:latin typeface="Times New Roman" pitchFamily="18" charset="0"/>
              </a:rPr>
              <a:t>- </a:t>
            </a:r>
            <a:r>
              <a:rPr altLang="en-US" sz="3200" i="1" lang="en-US">
                <a:latin typeface="Times New Roman" pitchFamily="18" charset="0"/>
              </a:rPr>
              <a:t>S</a:t>
            </a:r>
            <a:endParaRPr altLang="en-US" b="1" sz="3200" lang="en-US">
              <a:latin typeface="Times New Roman" pitchFamily="18" charset="0"/>
            </a:endParaRPr>
          </a:p>
        </p:txBody>
      </p:sp>
      <p:sp>
        <p:nvSpPr>
          <p:cNvPr id="1048703" name="Rectangle 6"/>
          <p:cNvSpPr>
            <a:spLocks noChangeArrowheads="1"/>
          </p:cNvSpPr>
          <p:nvPr/>
        </p:nvSpPr>
        <p:spPr bwMode="auto">
          <a:xfrm>
            <a:off x="1117600" y="4191000"/>
            <a:ext cx="11074400" cy="914400"/>
          </a:xfrm>
          <a:prstGeom prst="rect"/>
          <a:noFill/>
          <a:ln>
            <a:noFill/>
          </a:ln>
        </p:spPr>
        <p:txBody>
          <a:bodyPr/>
          <a:p>
            <a:pPr eaLnBrk="1" hangingPunct="1" indent="-342900" marL="342900">
              <a:spcBef>
                <a:spcPct val="20000"/>
              </a:spcBef>
            </a:pPr>
            <a:r>
              <a:rPr altLang="en-US" sz="3200" i="1" lang="en-US">
                <a:latin typeface="Times New Roman" pitchFamily="18" charset="0"/>
              </a:rPr>
              <a:t>S</a:t>
            </a:r>
            <a:r>
              <a:rPr altLang="en-US" sz="3200" lang="en-US">
                <a:latin typeface="Times New Roman" pitchFamily="18" charset="0"/>
              </a:rPr>
              <a:t> = the event that contains all outcomes</a:t>
            </a:r>
          </a:p>
        </p:txBody>
      </p:sp>
      <p:sp>
        <p:nvSpPr>
          <p:cNvPr id="1048704" name="Rectangle 7"/>
          <p:cNvSpPr>
            <a:spLocks noChangeArrowheads="1"/>
          </p:cNvSpPr>
          <p:nvPr/>
        </p:nvSpPr>
        <p:spPr bwMode="auto">
          <a:xfrm>
            <a:off x="711200" y="4953000"/>
            <a:ext cx="11176000" cy="1295400"/>
          </a:xfrm>
          <a:prstGeom prst="rect"/>
          <a:noFill/>
          <a:ln>
            <a:noFill/>
          </a:ln>
        </p:spPr>
        <p:txBody>
          <a:bodyPr/>
          <a:p>
            <a:pPr eaLnBrk="1" hangingPunct="1" indent="-342900" marL="342900">
              <a:spcBef>
                <a:spcPct val="20000"/>
              </a:spcBef>
            </a:pPr>
            <a:r>
              <a:rPr altLang="en-US" sz="3200" lang="en-US">
                <a:latin typeface="Times New Roman" pitchFamily="18" charset="0"/>
              </a:rPr>
              <a:t>The empty event, </a:t>
            </a:r>
            <a:r>
              <a:rPr altLang="en-US" sz="3600" i="1" lang="en-US">
                <a:latin typeface="Symbol" pitchFamily="18" charset="2"/>
              </a:rPr>
              <a:t>f </a:t>
            </a:r>
            <a:r>
              <a:rPr altLang="en-US" sz="3200" lang="en-US">
                <a:latin typeface="Times New Roman" pitchFamily="18" charset="0"/>
              </a:rPr>
              <a:t>, never occurs.</a:t>
            </a:r>
          </a:p>
          <a:p>
            <a:pPr eaLnBrk="1" hangingPunct="1" indent="-342900" marL="342900">
              <a:spcBef>
                <a:spcPct val="20000"/>
              </a:spcBef>
            </a:pPr>
            <a:r>
              <a:rPr altLang="en-US" sz="3200" lang="en-US">
                <a:latin typeface="Times New Roman" pitchFamily="18" charset="0"/>
              </a:rPr>
              <a:t>The entire event,</a:t>
            </a:r>
            <a:r>
              <a:rPr altLang="en-US" sz="3200" i="1" lang="en-US">
                <a:latin typeface="Times New Roman" pitchFamily="18" charset="0"/>
              </a:rPr>
              <a:t> S</a:t>
            </a:r>
            <a:r>
              <a:rPr altLang="en-US" sz="3200" lang="en-US">
                <a:latin typeface="Times New Roman" pitchFamily="18" charset="0"/>
              </a:rPr>
              <a:t>, always occurs.</a:t>
            </a:r>
          </a:p>
        </p:txBody>
      </p:sp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Oval 19"/>
          <p:cNvSpPr>
            <a:spLocks noChangeArrowheads="1"/>
          </p:cNvSpPr>
          <p:nvPr/>
        </p:nvSpPr>
        <p:spPr bwMode="auto">
          <a:xfrm>
            <a:off x="5486400" y="4343400"/>
            <a:ext cx="2438400" cy="1447800"/>
          </a:xfrm>
          <a:prstGeom prst="ellipse"/>
          <a:solidFill>
            <a:srgbClr val="C0C0C0"/>
          </a:solidFill>
          <a:ln>
            <a:noFill/>
          </a:ln>
        </p:spPr>
        <p:txBody>
          <a:bodyPr anchor="ctr" wrap="none"/>
          <a:p>
            <a:pPr eaLnBrk="1" hangingPunct="1"/>
            <a:endParaRPr altLang="en-US" lang="en-CA"/>
          </a:p>
        </p:txBody>
      </p:sp>
      <p:sp>
        <p:nvSpPr>
          <p:cNvPr id="1048709" name="Oval 18"/>
          <p:cNvSpPr>
            <a:spLocks noChangeArrowheads="1"/>
          </p:cNvSpPr>
          <p:nvPr/>
        </p:nvSpPr>
        <p:spPr bwMode="auto">
          <a:xfrm>
            <a:off x="3657600" y="4343400"/>
            <a:ext cx="2438400" cy="1447800"/>
          </a:xfrm>
          <a:prstGeom prst="ellipse"/>
          <a:solidFill>
            <a:srgbClr val="C0C0C0"/>
          </a:solidFill>
          <a:ln>
            <a:noFill/>
          </a:ln>
        </p:spPr>
        <p:txBody>
          <a:bodyPr anchor="ctr" wrap="none"/>
          <a:p>
            <a:pPr eaLnBrk="1" hangingPunct="1"/>
            <a:endParaRPr altLang="en-US" lang="en-CA"/>
          </a:p>
        </p:txBody>
      </p:sp>
      <p:sp>
        <p:nvSpPr>
          <p:cNvPr id="10487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p>
            <a:pPr eaLnBrk="1" hangingPunct="1"/>
            <a:r>
              <a:rPr altLang="en-US" lang="en-US" smtClean="0"/>
              <a:t>Set operations on Events</a:t>
            </a:r>
          </a:p>
        </p:txBody>
      </p:sp>
      <p:sp>
        <p:nvSpPr>
          <p:cNvPr id="10487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1066800"/>
            <a:ext cx="1828800" cy="533400"/>
          </a:xfrm>
        </p:spPr>
        <p:txBody>
          <a:bodyPr/>
          <a:p>
            <a:pPr eaLnBrk="1" hangingPunct="1">
              <a:lnSpc>
                <a:spcPct val="90000"/>
              </a:lnSpc>
              <a:buFontTx/>
              <a:buNone/>
            </a:pPr>
            <a:r>
              <a:rPr altLang="en-US" b="1" lang="en-US" smtClean="0"/>
              <a:t>Union</a:t>
            </a:r>
            <a:endParaRPr altLang="en-US" b="1" sz="3600" lang="en-US" smtClean="0">
              <a:latin typeface="Symbol" pitchFamily="18" charset="2"/>
            </a:endParaRPr>
          </a:p>
        </p:txBody>
      </p:sp>
      <p:sp>
        <p:nvSpPr>
          <p:cNvPr id="1048712" name="Rectangle 4"/>
          <p:cNvSpPr>
            <a:spLocks noChangeArrowheads="1"/>
          </p:cNvSpPr>
          <p:nvPr/>
        </p:nvSpPr>
        <p:spPr bwMode="auto">
          <a:xfrm>
            <a:off x="609600" y="1676400"/>
            <a:ext cx="11176000" cy="1066800"/>
          </a:xfrm>
          <a:prstGeom prst="rect"/>
          <a:noFill/>
          <a:ln>
            <a:noFill/>
          </a:ln>
        </p:spPr>
        <p:txBody>
          <a:bodyPr/>
          <a:p>
            <a:pPr eaLnBrk="1" hangingPunct="1">
              <a:spcBef>
                <a:spcPct val="20000"/>
              </a:spcBef>
            </a:pPr>
            <a:r>
              <a:rPr altLang="en-US" sz="3200" lang="en-US">
                <a:latin typeface="Times New Roman" pitchFamily="18" charset="0"/>
              </a:rPr>
              <a:t>Let </a:t>
            </a:r>
            <a:r>
              <a:rPr altLang="en-US" sz="3200" i="1" lang="en-US">
                <a:latin typeface="Times New Roman" pitchFamily="18" charset="0"/>
              </a:rPr>
              <a:t>A </a:t>
            </a:r>
            <a:r>
              <a:rPr altLang="en-US" sz="3200" lang="en-US">
                <a:latin typeface="Times New Roman" pitchFamily="18" charset="0"/>
              </a:rPr>
              <a:t>and </a:t>
            </a:r>
            <a:r>
              <a:rPr altLang="en-US" sz="3200" i="1" lang="en-US">
                <a:latin typeface="Times New Roman" pitchFamily="18" charset="0"/>
              </a:rPr>
              <a:t>B </a:t>
            </a:r>
            <a:r>
              <a:rPr altLang="en-US" sz="3200" lang="en-US">
                <a:latin typeface="Times New Roman" pitchFamily="18" charset="0"/>
              </a:rPr>
              <a:t>be two events, then the </a:t>
            </a:r>
            <a:r>
              <a:rPr altLang="en-US" b="1" sz="3200" lang="en-US">
                <a:latin typeface="Times New Roman" pitchFamily="18" charset="0"/>
              </a:rPr>
              <a:t>union </a:t>
            </a:r>
            <a:r>
              <a:rPr altLang="en-US" sz="3200" lang="en-US">
                <a:latin typeface="Times New Roman" pitchFamily="18" charset="0"/>
              </a:rPr>
              <a:t> of </a:t>
            </a:r>
            <a:r>
              <a:rPr altLang="en-US" sz="3200" i="1" lang="en-US">
                <a:latin typeface="Times New Roman" pitchFamily="18" charset="0"/>
              </a:rPr>
              <a:t>A </a:t>
            </a:r>
            <a:r>
              <a:rPr altLang="en-US" sz="3200" lang="en-US">
                <a:latin typeface="Times New Roman" pitchFamily="18" charset="0"/>
              </a:rPr>
              <a:t>and </a:t>
            </a:r>
            <a:r>
              <a:rPr altLang="en-US" sz="3200" i="1" lang="en-US">
                <a:latin typeface="Times New Roman" pitchFamily="18" charset="0"/>
              </a:rPr>
              <a:t>B </a:t>
            </a:r>
            <a:r>
              <a:rPr altLang="en-US" sz="3200" lang="en-US">
                <a:latin typeface="Times New Roman" pitchFamily="18" charset="0"/>
              </a:rPr>
              <a:t>is the event (denoted by </a:t>
            </a:r>
            <a:r>
              <a:rPr altLang="en-US" sz="3200" i="1" lang="en-US">
                <a:latin typeface="Times New Roman" pitchFamily="18" charset="0"/>
              </a:rPr>
              <a:t>A</a:t>
            </a:r>
            <a:r>
              <a:rPr altLang="en-US" sz="3200" lang="en-US">
                <a:latin typeface="Times New Roman" pitchFamily="18" charset="0"/>
                <a:sym typeface="Symbol" pitchFamily="18" charset="2"/>
              </a:rPr>
              <a:t></a:t>
            </a:r>
            <a:r>
              <a:rPr altLang="en-US" sz="3200" i="1" lang="en-US">
                <a:latin typeface="Times New Roman" pitchFamily="18" charset="0"/>
              </a:rPr>
              <a:t>B</a:t>
            </a:r>
            <a:r>
              <a:rPr altLang="en-US" sz="3200" lang="en-US">
                <a:latin typeface="Times New Roman" pitchFamily="18" charset="0"/>
              </a:rPr>
              <a:t>) defined by:</a:t>
            </a:r>
          </a:p>
        </p:txBody>
      </p:sp>
      <p:sp>
        <p:nvSpPr>
          <p:cNvPr id="1048713" name="Rectangle 8"/>
          <p:cNvSpPr>
            <a:spLocks noChangeArrowheads="1"/>
          </p:cNvSpPr>
          <p:nvPr/>
        </p:nvSpPr>
        <p:spPr bwMode="auto">
          <a:xfrm>
            <a:off x="812800" y="2895600"/>
            <a:ext cx="10261600" cy="685800"/>
          </a:xfrm>
          <a:prstGeom prst="rect"/>
          <a:noFill/>
          <a:ln>
            <a:noFill/>
          </a:ln>
        </p:spPr>
        <p:txBody>
          <a:bodyPr/>
          <a:p>
            <a:pPr eaLnBrk="1" hangingPunct="1">
              <a:spcBef>
                <a:spcPct val="20000"/>
              </a:spcBef>
            </a:pPr>
            <a:r>
              <a:rPr altLang="en-US" sz="3200" i="1" lang="en-US">
                <a:latin typeface="Times New Roman" pitchFamily="18" charset="0"/>
              </a:rPr>
              <a:t>A </a:t>
            </a:r>
            <a:r>
              <a:rPr altLang="en-US" sz="3200" lang="en-US">
                <a:latin typeface="Times New Roman" pitchFamily="18" charset="0"/>
                <a:sym typeface="Symbol" pitchFamily="18" charset="2"/>
              </a:rPr>
              <a:t></a:t>
            </a:r>
            <a:r>
              <a:rPr altLang="en-US" sz="3200" lang="en-US">
                <a:latin typeface="Times New Roman" pitchFamily="18" charset="0"/>
                <a:sym typeface="Math3" pitchFamily="2" charset="2"/>
              </a:rPr>
              <a:t> </a:t>
            </a:r>
            <a:r>
              <a:rPr altLang="en-US" sz="3200" i="1" lang="en-US">
                <a:latin typeface="Times New Roman" pitchFamily="18" charset="0"/>
              </a:rPr>
              <a:t>B</a:t>
            </a:r>
            <a:r>
              <a:rPr altLang="en-US" sz="3200" lang="en-US">
                <a:latin typeface="Times New Roman" pitchFamily="18" charset="0"/>
              </a:rPr>
              <a:t> = {</a:t>
            </a:r>
            <a:r>
              <a:rPr altLang="en-US" sz="3200" i="1" lang="en-US">
                <a:latin typeface="Times New Roman" pitchFamily="18" charset="0"/>
              </a:rPr>
              <a:t>e</a:t>
            </a:r>
            <a:r>
              <a:rPr altLang="en-US" sz="3200" lang="en-US">
                <a:latin typeface="Times New Roman" pitchFamily="18" charset="0"/>
              </a:rPr>
              <a:t>| </a:t>
            </a:r>
            <a:r>
              <a:rPr altLang="en-US" sz="3200" i="1" lang="en-US">
                <a:latin typeface="Times New Roman" pitchFamily="18" charset="0"/>
              </a:rPr>
              <a:t>e </a:t>
            </a:r>
            <a:r>
              <a:rPr altLang="en-US" sz="3200" lang="en-US">
                <a:latin typeface="Times New Roman" pitchFamily="18" charset="0"/>
              </a:rPr>
              <a:t>belongs to </a:t>
            </a:r>
            <a:r>
              <a:rPr altLang="en-US" sz="3200" i="1" lang="en-US">
                <a:latin typeface="Times New Roman" pitchFamily="18" charset="0"/>
              </a:rPr>
              <a:t>A </a:t>
            </a:r>
            <a:r>
              <a:rPr altLang="en-US" b="1" sz="3200" lang="en-US">
                <a:latin typeface="Times New Roman" pitchFamily="18" charset="0"/>
              </a:rPr>
              <a:t>or</a:t>
            </a:r>
            <a:r>
              <a:rPr altLang="en-US" sz="3200" lang="en-US">
                <a:latin typeface="Times New Roman" pitchFamily="18" charset="0"/>
              </a:rPr>
              <a:t> </a:t>
            </a:r>
            <a:r>
              <a:rPr altLang="en-US" sz="3200" i="1" lang="en-US">
                <a:latin typeface="Times New Roman" pitchFamily="18" charset="0"/>
              </a:rPr>
              <a:t>e </a:t>
            </a:r>
            <a:r>
              <a:rPr altLang="en-US" sz="3200" lang="en-US">
                <a:latin typeface="Times New Roman" pitchFamily="18" charset="0"/>
              </a:rPr>
              <a:t>belongs to </a:t>
            </a:r>
            <a:r>
              <a:rPr altLang="en-US" sz="3200" i="1" lang="en-US">
                <a:latin typeface="Times New Roman" pitchFamily="18" charset="0"/>
              </a:rPr>
              <a:t>B</a:t>
            </a:r>
            <a:r>
              <a:rPr altLang="en-US" sz="3200" lang="en-US">
                <a:latin typeface="Times New Roman" pitchFamily="18" charset="0"/>
              </a:rPr>
              <a:t>}</a:t>
            </a:r>
          </a:p>
        </p:txBody>
      </p:sp>
      <p:sp>
        <p:nvSpPr>
          <p:cNvPr id="1048714" name="Rectangle 9"/>
          <p:cNvSpPr>
            <a:spLocks noChangeArrowheads="1"/>
          </p:cNvSpPr>
          <p:nvPr/>
        </p:nvSpPr>
        <p:spPr bwMode="auto">
          <a:xfrm>
            <a:off x="2540000" y="3657600"/>
            <a:ext cx="7010400" cy="2895600"/>
          </a:xfrm>
          <a:prstGeom prst="rect"/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 wrap="none"/>
          <a:p>
            <a:pPr eaLnBrk="1" hangingPunct="1"/>
            <a:endParaRPr altLang="en-US" lang="en-CA"/>
          </a:p>
        </p:txBody>
      </p:sp>
      <p:sp>
        <p:nvSpPr>
          <p:cNvPr id="1048715" name="Oval 10"/>
          <p:cNvSpPr>
            <a:spLocks noChangeArrowheads="1"/>
          </p:cNvSpPr>
          <p:nvPr/>
        </p:nvSpPr>
        <p:spPr bwMode="auto">
          <a:xfrm>
            <a:off x="3657600" y="4343400"/>
            <a:ext cx="2438400" cy="1447800"/>
          </a:xfrm>
          <a:prstGeom prst="ellipse"/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 wrap="none"/>
          <a:p>
            <a:pPr eaLnBrk="1" hangingPunct="1"/>
            <a:endParaRPr altLang="en-US" lang="en-CA"/>
          </a:p>
        </p:txBody>
      </p:sp>
      <p:sp>
        <p:nvSpPr>
          <p:cNvPr id="1048716" name="Oval 11"/>
          <p:cNvSpPr>
            <a:spLocks noChangeArrowheads="1"/>
          </p:cNvSpPr>
          <p:nvPr/>
        </p:nvSpPr>
        <p:spPr bwMode="auto">
          <a:xfrm>
            <a:off x="5486400" y="4343400"/>
            <a:ext cx="2438400" cy="1447800"/>
          </a:xfrm>
          <a:prstGeom prst="ellipse"/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 wrap="none"/>
          <a:p>
            <a:pPr eaLnBrk="1" hangingPunct="1"/>
            <a:endParaRPr altLang="en-US" lang="en-CA"/>
          </a:p>
        </p:txBody>
      </p:sp>
      <p:sp>
        <p:nvSpPr>
          <p:cNvPr id="1048717" name="Rectangle 12"/>
          <p:cNvSpPr>
            <a:spLocks noChangeArrowheads="1"/>
          </p:cNvSpPr>
          <p:nvPr/>
        </p:nvSpPr>
        <p:spPr bwMode="auto">
          <a:xfrm>
            <a:off x="4978400" y="3733800"/>
            <a:ext cx="1625600" cy="533400"/>
          </a:xfrm>
          <a:prstGeom prst="rect"/>
          <a:noFill/>
          <a:ln>
            <a:noFill/>
          </a:ln>
        </p:spPr>
        <p:txBody>
          <a:bodyPr/>
          <a:p>
            <a:pPr eaLnBrk="1" hangingPunct="1">
              <a:spcBef>
                <a:spcPct val="20000"/>
              </a:spcBef>
            </a:pPr>
            <a:r>
              <a:rPr altLang="en-US" sz="3200" i="1" lang="en-US">
                <a:latin typeface="Times New Roman" pitchFamily="18" charset="0"/>
              </a:rPr>
              <a:t>A </a:t>
            </a:r>
            <a:r>
              <a:rPr altLang="en-US" sz="3200" lang="en-US">
                <a:latin typeface="Times New Roman" pitchFamily="18" charset="0"/>
                <a:sym typeface="Symbol" pitchFamily="18" charset="2"/>
              </a:rPr>
              <a:t></a:t>
            </a:r>
            <a:r>
              <a:rPr altLang="en-US" sz="3200" lang="en-US">
                <a:latin typeface="Times New Roman" pitchFamily="18" charset="0"/>
                <a:sym typeface="Math3" pitchFamily="2" charset="2"/>
              </a:rPr>
              <a:t> </a:t>
            </a:r>
            <a:r>
              <a:rPr altLang="en-US" sz="3200" i="1" lang="en-US">
                <a:latin typeface="Times New Roman" pitchFamily="18" charset="0"/>
              </a:rPr>
              <a:t>B</a:t>
            </a:r>
          </a:p>
        </p:txBody>
      </p:sp>
      <p:sp>
        <p:nvSpPr>
          <p:cNvPr id="1048718" name="Rectangle 13"/>
          <p:cNvSpPr>
            <a:spLocks noChangeArrowheads="1"/>
          </p:cNvSpPr>
          <p:nvPr/>
        </p:nvSpPr>
        <p:spPr bwMode="auto">
          <a:xfrm>
            <a:off x="3149600" y="5410200"/>
            <a:ext cx="609600" cy="457200"/>
          </a:xfrm>
          <a:prstGeom prst="rect"/>
          <a:noFill/>
          <a:ln>
            <a:noFill/>
          </a:ln>
        </p:spPr>
        <p:txBody>
          <a:bodyPr/>
          <a:p>
            <a:pPr eaLnBrk="1" hangingPunct="1">
              <a:spcBef>
                <a:spcPct val="20000"/>
              </a:spcBef>
            </a:pPr>
            <a:r>
              <a:rPr altLang="en-US" sz="3200" i="1" lang="en-US">
                <a:latin typeface="Times New Roman" pitchFamily="18" charset="0"/>
              </a:rPr>
              <a:t>A</a:t>
            </a:r>
            <a:endParaRPr altLang="en-US" sz="3200" lang="en-US">
              <a:latin typeface="Times New Roman" pitchFamily="18" charset="0"/>
            </a:endParaRPr>
          </a:p>
        </p:txBody>
      </p:sp>
      <p:sp>
        <p:nvSpPr>
          <p:cNvPr id="1048719" name="Rectangle 14"/>
          <p:cNvSpPr>
            <a:spLocks noChangeArrowheads="1"/>
          </p:cNvSpPr>
          <p:nvPr/>
        </p:nvSpPr>
        <p:spPr bwMode="auto">
          <a:xfrm>
            <a:off x="7924800" y="5410200"/>
            <a:ext cx="609600" cy="533400"/>
          </a:xfrm>
          <a:prstGeom prst="rect"/>
          <a:noFill/>
          <a:ln>
            <a:noFill/>
          </a:ln>
        </p:spPr>
        <p:txBody>
          <a:bodyPr/>
          <a:p>
            <a:pPr eaLnBrk="1" hangingPunct="1">
              <a:spcBef>
                <a:spcPct val="20000"/>
              </a:spcBef>
            </a:pPr>
            <a:r>
              <a:rPr altLang="en-US" sz="3200" i="1" lang="en-US">
                <a:latin typeface="Times New Roman" pitchFamily="18" charset="0"/>
              </a:rPr>
              <a:t>B</a:t>
            </a:r>
            <a:endParaRPr altLang="en-US" sz="3200" lang="en-US">
              <a:latin typeface="Times New Roman" pitchFamily="18" charset="0"/>
            </a:endParaRPr>
          </a:p>
        </p:txBody>
      </p:sp>
    </p:spTree>
  </p:cSld>
  <p:clrMapOvr>
    <a:masterClrMapping/>
  </p:clrMapOvr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Oval 2"/>
          <p:cNvSpPr>
            <a:spLocks noChangeArrowheads="1"/>
          </p:cNvSpPr>
          <p:nvPr/>
        </p:nvSpPr>
        <p:spPr bwMode="auto">
          <a:xfrm>
            <a:off x="5283200" y="3429000"/>
            <a:ext cx="2438400" cy="1447800"/>
          </a:xfrm>
          <a:prstGeom prst="ellipse"/>
          <a:solidFill>
            <a:srgbClr val="C0C0C0"/>
          </a:solidFill>
          <a:ln>
            <a:noFill/>
          </a:ln>
        </p:spPr>
        <p:txBody>
          <a:bodyPr anchor="ctr" wrap="none"/>
          <a:p>
            <a:pPr eaLnBrk="1" hangingPunct="1"/>
            <a:endParaRPr altLang="en-US" lang="en-CA"/>
          </a:p>
        </p:txBody>
      </p:sp>
      <p:sp>
        <p:nvSpPr>
          <p:cNvPr id="1048724" name="Oval 3"/>
          <p:cNvSpPr>
            <a:spLocks noChangeArrowheads="1"/>
          </p:cNvSpPr>
          <p:nvPr/>
        </p:nvSpPr>
        <p:spPr bwMode="auto">
          <a:xfrm>
            <a:off x="3454400" y="3429000"/>
            <a:ext cx="2438400" cy="1447800"/>
          </a:xfrm>
          <a:prstGeom prst="ellipse"/>
          <a:solidFill>
            <a:srgbClr val="C0C0C0"/>
          </a:solidFill>
          <a:ln>
            <a:noFill/>
          </a:ln>
        </p:spPr>
        <p:txBody>
          <a:bodyPr anchor="ctr" wrap="none"/>
          <a:p>
            <a:pPr eaLnBrk="1" hangingPunct="1"/>
            <a:endParaRPr altLang="en-US" lang="en-CA"/>
          </a:p>
        </p:txBody>
      </p:sp>
      <p:sp>
        <p:nvSpPr>
          <p:cNvPr id="1048725" name="Rectangle 6"/>
          <p:cNvSpPr>
            <a:spLocks noChangeArrowheads="1"/>
          </p:cNvSpPr>
          <p:nvPr/>
        </p:nvSpPr>
        <p:spPr bwMode="auto">
          <a:xfrm>
            <a:off x="406400" y="914400"/>
            <a:ext cx="11176000" cy="1066800"/>
          </a:xfrm>
          <a:prstGeom prst="rect"/>
          <a:noFill/>
          <a:ln>
            <a:noFill/>
          </a:ln>
        </p:spPr>
        <p:txBody>
          <a:bodyPr/>
          <a:p>
            <a:pPr eaLnBrk="1" hangingPunct="1">
              <a:spcBef>
                <a:spcPct val="20000"/>
              </a:spcBef>
            </a:pPr>
            <a:r>
              <a:rPr altLang="en-US" sz="3200" lang="en-US">
                <a:latin typeface="Times New Roman" pitchFamily="18" charset="0"/>
              </a:rPr>
              <a:t>The event </a:t>
            </a:r>
            <a:r>
              <a:rPr altLang="en-US" sz="3200" i="1" lang="en-US">
                <a:latin typeface="Times New Roman" pitchFamily="18" charset="0"/>
              </a:rPr>
              <a:t>A </a:t>
            </a:r>
            <a:r>
              <a:rPr altLang="en-US" sz="3200" lang="en-US">
                <a:latin typeface="Times New Roman" pitchFamily="18" charset="0"/>
                <a:sym typeface="Symbol" pitchFamily="18" charset="2"/>
              </a:rPr>
              <a:t></a:t>
            </a:r>
            <a:r>
              <a:rPr altLang="en-US" sz="3200" lang="en-US">
                <a:latin typeface="Times New Roman" pitchFamily="18" charset="0"/>
                <a:sym typeface="Math3" pitchFamily="2" charset="2"/>
              </a:rPr>
              <a:t> </a:t>
            </a:r>
            <a:r>
              <a:rPr altLang="en-US" sz="3200" i="1" lang="en-US">
                <a:latin typeface="Times New Roman" pitchFamily="18" charset="0"/>
              </a:rPr>
              <a:t>B </a:t>
            </a:r>
            <a:r>
              <a:rPr altLang="en-US" b="1" sz="3200" lang="en-US">
                <a:latin typeface="Times New Roman" pitchFamily="18" charset="0"/>
              </a:rPr>
              <a:t>occurs </a:t>
            </a:r>
            <a:r>
              <a:rPr altLang="en-US" sz="3200" lang="en-US">
                <a:latin typeface="Times New Roman" pitchFamily="18" charset="0"/>
              </a:rPr>
              <a:t>if the event </a:t>
            </a:r>
            <a:r>
              <a:rPr altLang="en-US" sz="3200" i="1" lang="en-US">
                <a:latin typeface="Times New Roman" pitchFamily="18" charset="0"/>
              </a:rPr>
              <a:t>A </a:t>
            </a:r>
            <a:r>
              <a:rPr altLang="en-US" b="1" sz="3200" lang="en-US">
                <a:latin typeface="Times New Roman" pitchFamily="18" charset="0"/>
              </a:rPr>
              <a:t>occurs or </a:t>
            </a:r>
            <a:r>
              <a:rPr altLang="en-US" sz="3200" lang="en-US">
                <a:latin typeface="Times New Roman" pitchFamily="18" charset="0"/>
              </a:rPr>
              <a:t>the event and </a:t>
            </a:r>
            <a:r>
              <a:rPr altLang="en-US" sz="3200" i="1" lang="en-US">
                <a:latin typeface="Times New Roman" pitchFamily="18" charset="0"/>
              </a:rPr>
              <a:t>B </a:t>
            </a:r>
            <a:r>
              <a:rPr altLang="en-US" b="1" sz="3200" lang="en-US">
                <a:latin typeface="Times New Roman" pitchFamily="18" charset="0"/>
              </a:rPr>
              <a:t>occurs </a:t>
            </a:r>
            <a:r>
              <a:rPr altLang="en-US" sz="3200" lang="en-US">
                <a:latin typeface="Times New Roman" pitchFamily="18" charset="0"/>
              </a:rPr>
              <a:t>.</a:t>
            </a:r>
          </a:p>
        </p:txBody>
      </p:sp>
      <p:sp>
        <p:nvSpPr>
          <p:cNvPr id="1048726" name="Rectangle 8"/>
          <p:cNvSpPr>
            <a:spLocks noChangeArrowheads="1"/>
          </p:cNvSpPr>
          <p:nvPr/>
        </p:nvSpPr>
        <p:spPr bwMode="auto">
          <a:xfrm>
            <a:off x="2336800" y="2743200"/>
            <a:ext cx="7010400" cy="2895600"/>
          </a:xfrm>
          <a:prstGeom prst="rect"/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 wrap="none"/>
          <a:p>
            <a:pPr eaLnBrk="1" hangingPunct="1"/>
            <a:endParaRPr altLang="en-US" lang="en-CA"/>
          </a:p>
        </p:txBody>
      </p:sp>
      <p:sp>
        <p:nvSpPr>
          <p:cNvPr id="1048727" name="Oval 9"/>
          <p:cNvSpPr>
            <a:spLocks noChangeArrowheads="1"/>
          </p:cNvSpPr>
          <p:nvPr/>
        </p:nvSpPr>
        <p:spPr bwMode="auto">
          <a:xfrm>
            <a:off x="3454400" y="3429000"/>
            <a:ext cx="2438400" cy="1447800"/>
          </a:xfrm>
          <a:prstGeom prst="ellipse"/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 wrap="none"/>
          <a:p>
            <a:pPr eaLnBrk="1" hangingPunct="1"/>
            <a:endParaRPr altLang="en-US" lang="en-CA"/>
          </a:p>
        </p:txBody>
      </p:sp>
      <p:sp>
        <p:nvSpPr>
          <p:cNvPr id="1048728" name="Oval 10"/>
          <p:cNvSpPr>
            <a:spLocks noChangeArrowheads="1"/>
          </p:cNvSpPr>
          <p:nvPr/>
        </p:nvSpPr>
        <p:spPr bwMode="auto">
          <a:xfrm>
            <a:off x="5283200" y="3429000"/>
            <a:ext cx="2438400" cy="1447800"/>
          </a:xfrm>
          <a:prstGeom prst="ellipse"/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 wrap="none"/>
          <a:p>
            <a:pPr eaLnBrk="1" hangingPunct="1"/>
            <a:endParaRPr altLang="en-US" lang="en-CA"/>
          </a:p>
        </p:txBody>
      </p:sp>
      <p:sp>
        <p:nvSpPr>
          <p:cNvPr id="1048729" name="Rectangle 11"/>
          <p:cNvSpPr>
            <a:spLocks noChangeArrowheads="1"/>
          </p:cNvSpPr>
          <p:nvPr/>
        </p:nvSpPr>
        <p:spPr bwMode="auto">
          <a:xfrm>
            <a:off x="4775200" y="2819400"/>
            <a:ext cx="1625600" cy="533400"/>
          </a:xfrm>
          <a:prstGeom prst="rect"/>
          <a:noFill/>
          <a:ln>
            <a:noFill/>
          </a:ln>
        </p:spPr>
        <p:txBody>
          <a:bodyPr/>
          <a:p>
            <a:pPr eaLnBrk="1" hangingPunct="1">
              <a:spcBef>
                <a:spcPct val="20000"/>
              </a:spcBef>
            </a:pPr>
            <a:r>
              <a:rPr altLang="en-US" sz="3200" i="1" lang="en-US">
                <a:latin typeface="Times New Roman" pitchFamily="18" charset="0"/>
              </a:rPr>
              <a:t>A </a:t>
            </a:r>
            <a:r>
              <a:rPr altLang="en-US" sz="3200" lang="en-US">
                <a:latin typeface="Times New Roman" pitchFamily="18" charset="0"/>
                <a:sym typeface="Symbol" pitchFamily="18" charset="2"/>
              </a:rPr>
              <a:t></a:t>
            </a:r>
            <a:r>
              <a:rPr altLang="en-US" sz="3200" lang="en-US">
                <a:latin typeface="Times New Roman" pitchFamily="18" charset="0"/>
                <a:sym typeface="Math3" pitchFamily="2" charset="2"/>
              </a:rPr>
              <a:t> </a:t>
            </a:r>
            <a:r>
              <a:rPr altLang="en-US" sz="3200" i="1" lang="en-US">
                <a:latin typeface="Times New Roman" pitchFamily="18" charset="0"/>
              </a:rPr>
              <a:t>B</a:t>
            </a:r>
          </a:p>
        </p:txBody>
      </p:sp>
      <p:sp>
        <p:nvSpPr>
          <p:cNvPr id="1048730" name="Rectangle 12"/>
          <p:cNvSpPr>
            <a:spLocks noChangeArrowheads="1"/>
          </p:cNvSpPr>
          <p:nvPr/>
        </p:nvSpPr>
        <p:spPr bwMode="auto">
          <a:xfrm>
            <a:off x="2946400" y="4495800"/>
            <a:ext cx="609600" cy="457200"/>
          </a:xfrm>
          <a:prstGeom prst="rect"/>
          <a:noFill/>
          <a:ln>
            <a:noFill/>
          </a:ln>
        </p:spPr>
        <p:txBody>
          <a:bodyPr/>
          <a:p>
            <a:pPr eaLnBrk="1" hangingPunct="1">
              <a:spcBef>
                <a:spcPct val="20000"/>
              </a:spcBef>
            </a:pPr>
            <a:r>
              <a:rPr altLang="en-US" sz="3200" i="1" lang="en-US">
                <a:latin typeface="Times New Roman" pitchFamily="18" charset="0"/>
              </a:rPr>
              <a:t>A</a:t>
            </a:r>
            <a:endParaRPr altLang="en-US" sz="3200" lang="en-US">
              <a:latin typeface="Times New Roman" pitchFamily="18" charset="0"/>
            </a:endParaRPr>
          </a:p>
        </p:txBody>
      </p:sp>
      <p:sp>
        <p:nvSpPr>
          <p:cNvPr id="1048731" name="Rectangle 13"/>
          <p:cNvSpPr>
            <a:spLocks noChangeArrowheads="1"/>
          </p:cNvSpPr>
          <p:nvPr/>
        </p:nvSpPr>
        <p:spPr bwMode="auto">
          <a:xfrm>
            <a:off x="7721600" y="4495800"/>
            <a:ext cx="609600" cy="533400"/>
          </a:xfrm>
          <a:prstGeom prst="rect"/>
          <a:noFill/>
          <a:ln>
            <a:noFill/>
          </a:ln>
        </p:spPr>
        <p:txBody>
          <a:bodyPr/>
          <a:p>
            <a:pPr eaLnBrk="1" hangingPunct="1">
              <a:spcBef>
                <a:spcPct val="20000"/>
              </a:spcBef>
            </a:pPr>
            <a:r>
              <a:rPr altLang="en-US" sz="3200" i="1" lang="en-US">
                <a:latin typeface="Times New Roman" pitchFamily="18" charset="0"/>
              </a:rPr>
              <a:t>B</a:t>
            </a:r>
            <a:endParaRPr altLang="en-US" sz="3200" lang="en-US">
              <a:latin typeface="Times New Roman" pitchFamily="18" charset="0"/>
            </a:endParaRPr>
          </a:p>
        </p:txBody>
      </p:sp>
    </p:spTree>
  </p:cSld>
  <p:clrMapOvr>
    <a:masterClrMapping/>
  </p:clrMapOvr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Picture 16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3352800" y="4038600"/>
            <a:ext cx="4851400" cy="2133600"/>
          </a:xfrm>
          <a:prstGeom prst="rect"/>
          <a:noFill/>
          <a:ln>
            <a:noFill/>
          </a:ln>
        </p:spPr>
      </p:pic>
      <p:sp>
        <p:nvSpPr>
          <p:cNvPr id="104873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06400" y="381000"/>
            <a:ext cx="4978400" cy="533400"/>
          </a:xfrm>
        </p:spPr>
        <p:txBody>
          <a:bodyPr/>
          <a:p>
            <a:pPr eaLnBrk="1" hangingPunct="1">
              <a:lnSpc>
                <a:spcPct val="90000"/>
              </a:lnSpc>
              <a:buFontTx/>
              <a:buNone/>
            </a:pPr>
            <a:r>
              <a:rPr altLang="en-US" b="1" lang="en-US" smtClean="0"/>
              <a:t>Intersection</a:t>
            </a:r>
            <a:endParaRPr altLang="en-US" b="1" sz="3600" lang="en-US" smtClean="0">
              <a:latin typeface="Symbol" pitchFamily="18" charset="2"/>
            </a:endParaRPr>
          </a:p>
        </p:txBody>
      </p:sp>
      <p:sp>
        <p:nvSpPr>
          <p:cNvPr id="1048736" name="Rectangle 6"/>
          <p:cNvSpPr>
            <a:spLocks noChangeArrowheads="1"/>
          </p:cNvSpPr>
          <p:nvPr/>
        </p:nvSpPr>
        <p:spPr bwMode="auto">
          <a:xfrm>
            <a:off x="406400" y="1143000"/>
            <a:ext cx="11176000" cy="1066800"/>
          </a:xfrm>
          <a:prstGeom prst="rect"/>
          <a:noFill/>
          <a:ln>
            <a:noFill/>
          </a:ln>
        </p:spPr>
        <p:txBody>
          <a:bodyPr/>
          <a:p>
            <a:pPr eaLnBrk="1" hangingPunct="1">
              <a:spcBef>
                <a:spcPct val="20000"/>
              </a:spcBef>
            </a:pPr>
            <a:r>
              <a:rPr altLang="en-US" sz="3200" lang="en-US">
                <a:latin typeface="Times New Roman" pitchFamily="18" charset="0"/>
              </a:rPr>
              <a:t>Let </a:t>
            </a:r>
            <a:r>
              <a:rPr altLang="en-US" sz="3200" i="1" lang="en-US">
                <a:latin typeface="Times New Roman" pitchFamily="18" charset="0"/>
              </a:rPr>
              <a:t>A </a:t>
            </a:r>
            <a:r>
              <a:rPr altLang="en-US" sz="3200" lang="en-US">
                <a:latin typeface="Times New Roman" pitchFamily="18" charset="0"/>
              </a:rPr>
              <a:t>and </a:t>
            </a:r>
            <a:r>
              <a:rPr altLang="en-US" sz="3200" i="1" lang="en-US">
                <a:latin typeface="Times New Roman" pitchFamily="18" charset="0"/>
              </a:rPr>
              <a:t>B </a:t>
            </a:r>
            <a:r>
              <a:rPr altLang="en-US" sz="3200" lang="en-US">
                <a:latin typeface="Times New Roman" pitchFamily="18" charset="0"/>
              </a:rPr>
              <a:t>be two events, then the </a:t>
            </a:r>
            <a:r>
              <a:rPr altLang="en-US" b="1" sz="3200" lang="en-US">
                <a:latin typeface="Times New Roman" pitchFamily="18" charset="0"/>
              </a:rPr>
              <a:t>intersection </a:t>
            </a:r>
            <a:r>
              <a:rPr altLang="en-US" sz="3200" lang="en-US">
                <a:latin typeface="Times New Roman" pitchFamily="18" charset="0"/>
              </a:rPr>
              <a:t> of </a:t>
            </a:r>
            <a:r>
              <a:rPr altLang="en-US" sz="3200" i="1" lang="en-US">
                <a:latin typeface="Times New Roman" pitchFamily="18" charset="0"/>
              </a:rPr>
              <a:t>A </a:t>
            </a:r>
            <a:r>
              <a:rPr altLang="en-US" sz="3200" lang="en-US">
                <a:latin typeface="Times New Roman" pitchFamily="18" charset="0"/>
              </a:rPr>
              <a:t>and </a:t>
            </a:r>
            <a:r>
              <a:rPr altLang="en-US" sz="3200" i="1" lang="en-US">
                <a:latin typeface="Times New Roman" pitchFamily="18" charset="0"/>
              </a:rPr>
              <a:t>B </a:t>
            </a:r>
            <a:r>
              <a:rPr altLang="en-US" sz="3200" lang="en-US">
                <a:latin typeface="Times New Roman" pitchFamily="18" charset="0"/>
              </a:rPr>
              <a:t>is the event (denoted by </a:t>
            </a:r>
            <a:r>
              <a:rPr altLang="en-US" sz="3200" i="1" lang="en-US">
                <a:latin typeface="Times New Roman" pitchFamily="18" charset="0"/>
              </a:rPr>
              <a:t>A</a:t>
            </a:r>
            <a:r>
              <a:rPr altLang="en-US" sz="3200" lang="en-US">
                <a:latin typeface="Times New Roman" pitchFamily="18" charset="0"/>
                <a:sym typeface="Symbol" pitchFamily="18" charset="2"/>
              </a:rPr>
              <a:t></a:t>
            </a:r>
            <a:r>
              <a:rPr altLang="en-US" sz="3200" i="1" lang="en-US">
                <a:latin typeface="Times New Roman" pitchFamily="18" charset="0"/>
              </a:rPr>
              <a:t>B</a:t>
            </a:r>
            <a:r>
              <a:rPr altLang="en-US" sz="3200" lang="en-US">
                <a:latin typeface="Times New Roman" pitchFamily="18" charset="0"/>
              </a:rPr>
              <a:t>) defined by:</a:t>
            </a:r>
          </a:p>
        </p:txBody>
      </p:sp>
      <p:sp>
        <p:nvSpPr>
          <p:cNvPr id="1048737" name="Rectangle 7"/>
          <p:cNvSpPr>
            <a:spLocks noChangeArrowheads="1"/>
          </p:cNvSpPr>
          <p:nvPr/>
        </p:nvSpPr>
        <p:spPr bwMode="auto">
          <a:xfrm>
            <a:off x="1016000" y="2819400"/>
            <a:ext cx="10566400" cy="685800"/>
          </a:xfrm>
          <a:prstGeom prst="rect"/>
          <a:noFill/>
          <a:ln>
            <a:noFill/>
          </a:ln>
        </p:spPr>
        <p:txBody>
          <a:bodyPr/>
          <a:p>
            <a:pPr eaLnBrk="1" hangingPunct="1">
              <a:spcBef>
                <a:spcPct val="20000"/>
              </a:spcBef>
            </a:pPr>
            <a:r>
              <a:rPr altLang="en-US" sz="3200" i="1" lang="en-US">
                <a:latin typeface="Times New Roman" pitchFamily="18" charset="0"/>
              </a:rPr>
              <a:t>A </a:t>
            </a:r>
            <a:r>
              <a:rPr altLang="en-US" sz="3200" lang="en-US">
                <a:latin typeface="Times New Roman" pitchFamily="18" charset="0"/>
                <a:sym typeface="Symbol" pitchFamily="18" charset="2"/>
              </a:rPr>
              <a:t></a:t>
            </a:r>
            <a:r>
              <a:rPr altLang="en-US" sz="3200" lang="en-US">
                <a:latin typeface="Times New Roman" pitchFamily="18" charset="0"/>
                <a:sym typeface="Math3" pitchFamily="2" charset="2"/>
              </a:rPr>
              <a:t> </a:t>
            </a:r>
            <a:r>
              <a:rPr altLang="en-US" sz="3200" i="1" lang="en-US">
                <a:latin typeface="Times New Roman" pitchFamily="18" charset="0"/>
              </a:rPr>
              <a:t>B</a:t>
            </a:r>
            <a:r>
              <a:rPr altLang="en-US" sz="3200" lang="en-US">
                <a:latin typeface="Times New Roman" pitchFamily="18" charset="0"/>
              </a:rPr>
              <a:t> = {</a:t>
            </a:r>
            <a:r>
              <a:rPr altLang="en-US" sz="3200" i="1" lang="en-US">
                <a:latin typeface="Times New Roman" pitchFamily="18" charset="0"/>
              </a:rPr>
              <a:t>e</a:t>
            </a:r>
            <a:r>
              <a:rPr altLang="en-US" sz="3200" lang="en-US">
                <a:latin typeface="Times New Roman" pitchFamily="18" charset="0"/>
              </a:rPr>
              <a:t>| </a:t>
            </a:r>
            <a:r>
              <a:rPr altLang="en-US" sz="3200" i="1" lang="en-US">
                <a:latin typeface="Times New Roman" pitchFamily="18" charset="0"/>
              </a:rPr>
              <a:t>e </a:t>
            </a:r>
            <a:r>
              <a:rPr altLang="en-US" sz="3200" lang="en-US">
                <a:latin typeface="Times New Roman" pitchFamily="18" charset="0"/>
              </a:rPr>
              <a:t>belongs to </a:t>
            </a:r>
            <a:r>
              <a:rPr altLang="en-US" sz="3200" i="1" lang="en-US">
                <a:latin typeface="Times New Roman" pitchFamily="18" charset="0"/>
              </a:rPr>
              <a:t>A </a:t>
            </a:r>
            <a:r>
              <a:rPr altLang="en-US" b="1" sz="3200" lang="en-US">
                <a:latin typeface="Times New Roman" pitchFamily="18" charset="0"/>
              </a:rPr>
              <a:t>and</a:t>
            </a:r>
            <a:r>
              <a:rPr altLang="en-US" sz="3200" lang="en-US">
                <a:latin typeface="Times New Roman" pitchFamily="18" charset="0"/>
              </a:rPr>
              <a:t> </a:t>
            </a:r>
            <a:r>
              <a:rPr altLang="en-US" sz="3200" i="1" lang="en-US">
                <a:latin typeface="Times New Roman" pitchFamily="18" charset="0"/>
              </a:rPr>
              <a:t>e </a:t>
            </a:r>
            <a:r>
              <a:rPr altLang="en-US" sz="3200" lang="en-US">
                <a:latin typeface="Times New Roman" pitchFamily="18" charset="0"/>
              </a:rPr>
              <a:t>belongs to </a:t>
            </a:r>
            <a:r>
              <a:rPr altLang="en-US" sz="3200" i="1" lang="en-US">
                <a:latin typeface="Times New Roman" pitchFamily="18" charset="0"/>
              </a:rPr>
              <a:t>B</a:t>
            </a:r>
            <a:r>
              <a:rPr altLang="en-US" sz="3200" lang="en-US">
                <a:latin typeface="Times New Roman" pitchFamily="18" charset="0"/>
              </a:rPr>
              <a:t>}</a:t>
            </a:r>
          </a:p>
        </p:txBody>
      </p:sp>
      <p:sp>
        <p:nvSpPr>
          <p:cNvPr id="1048738" name="Rectangle 8"/>
          <p:cNvSpPr>
            <a:spLocks noChangeArrowheads="1"/>
          </p:cNvSpPr>
          <p:nvPr/>
        </p:nvSpPr>
        <p:spPr bwMode="auto">
          <a:xfrm>
            <a:off x="2540000" y="3657600"/>
            <a:ext cx="7010400" cy="2895600"/>
          </a:xfrm>
          <a:prstGeom prst="rect"/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 wrap="none"/>
          <a:p>
            <a:pPr eaLnBrk="1" hangingPunct="1"/>
            <a:endParaRPr altLang="en-US" lang="en-CA"/>
          </a:p>
        </p:txBody>
      </p:sp>
      <p:sp>
        <p:nvSpPr>
          <p:cNvPr id="1048739" name="Rectangle 11"/>
          <p:cNvSpPr>
            <a:spLocks noChangeArrowheads="1"/>
          </p:cNvSpPr>
          <p:nvPr/>
        </p:nvSpPr>
        <p:spPr bwMode="auto">
          <a:xfrm>
            <a:off x="4978400" y="3733800"/>
            <a:ext cx="1625600" cy="533400"/>
          </a:xfrm>
          <a:prstGeom prst="rect"/>
          <a:noFill/>
          <a:ln>
            <a:noFill/>
          </a:ln>
        </p:spPr>
        <p:txBody>
          <a:bodyPr/>
          <a:p>
            <a:pPr eaLnBrk="1" hangingPunct="1">
              <a:spcBef>
                <a:spcPct val="20000"/>
              </a:spcBef>
            </a:pPr>
            <a:r>
              <a:rPr altLang="en-US" sz="3200" i="1" lang="en-US">
                <a:latin typeface="Times New Roman" pitchFamily="18" charset="0"/>
              </a:rPr>
              <a:t>A </a:t>
            </a:r>
            <a:r>
              <a:rPr altLang="en-US" sz="3200" lang="en-US">
                <a:latin typeface="Times New Roman" pitchFamily="18" charset="0"/>
                <a:sym typeface="Symbol" pitchFamily="18" charset="2"/>
              </a:rPr>
              <a:t></a:t>
            </a:r>
            <a:r>
              <a:rPr altLang="en-US" sz="3200" lang="en-US">
                <a:latin typeface="Times New Roman" pitchFamily="18" charset="0"/>
                <a:sym typeface="Math3" pitchFamily="2" charset="2"/>
              </a:rPr>
              <a:t> </a:t>
            </a:r>
            <a:r>
              <a:rPr altLang="en-US" sz="3200" i="1" lang="en-US">
                <a:latin typeface="Times New Roman" pitchFamily="18" charset="0"/>
              </a:rPr>
              <a:t>B</a:t>
            </a:r>
          </a:p>
        </p:txBody>
      </p:sp>
      <p:sp>
        <p:nvSpPr>
          <p:cNvPr id="1048740" name="Rectangle 12"/>
          <p:cNvSpPr>
            <a:spLocks noChangeArrowheads="1"/>
          </p:cNvSpPr>
          <p:nvPr/>
        </p:nvSpPr>
        <p:spPr bwMode="auto">
          <a:xfrm>
            <a:off x="3149600" y="5410200"/>
            <a:ext cx="609600" cy="457200"/>
          </a:xfrm>
          <a:prstGeom prst="rect"/>
          <a:noFill/>
          <a:ln>
            <a:noFill/>
          </a:ln>
        </p:spPr>
        <p:txBody>
          <a:bodyPr/>
          <a:p>
            <a:pPr eaLnBrk="1" hangingPunct="1">
              <a:spcBef>
                <a:spcPct val="20000"/>
              </a:spcBef>
            </a:pPr>
            <a:r>
              <a:rPr altLang="en-US" sz="3200" i="1" lang="en-US">
                <a:latin typeface="Times New Roman" pitchFamily="18" charset="0"/>
              </a:rPr>
              <a:t>A</a:t>
            </a:r>
            <a:endParaRPr altLang="en-US" sz="3200" lang="en-US">
              <a:latin typeface="Times New Roman" pitchFamily="18" charset="0"/>
            </a:endParaRPr>
          </a:p>
        </p:txBody>
      </p:sp>
      <p:sp>
        <p:nvSpPr>
          <p:cNvPr id="1048741" name="Rectangle 13"/>
          <p:cNvSpPr>
            <a:spLocks noChangeArrowheads="1"/>
          </p:cNvSpPr>
          <p:nvPr/>
        </p:nvSpPr>
        <p:spPr bwMode="auto">
          <a:xfrm>
            <a:off x="7924800" y="5410200"/>
            <a:ext cx="609600" cy="533400"/>
          </a:xfrm>
          <a:prstGeom prst="rect"/>
          <a:noFill/>
          <a:ln>
            <a:noFill/>
          </a:ln>
        </p:spPr>
        <p:txBody>
          <a:bodyPr/>
          <a:p>
            <a:pPr eaLnBrk="1" hangingPunct="1">
              <a:spcBef>
                <a:spcPct val="20000"/>
              </a:spcBef>
            </a:pPr>
            <a:r>
              <a:rPr altLang="en-US" sz="3200" i="1" lang="en-US">
                <a:latin typeface="Times New Roman" pitchFamily="18" charset="0"/>
              </a:rPr>
              <a:t>B</a:t>
            </a:r>
            <a:endParaRPr altLang="en-US" sz="3200" lang="en-US">
              <a:latin typeface="Times New Roman" pitchFamily="18" charset="0"/>
            </a:endParaRPr>
          </a:p>
        </p:txBody>
      </p:sp>
    </p:spTree>
  </p:cSld>
  <p:clrMapOvr>
    <a:masterClrMapping/>
  </p:clrMapOvr>
  <p:timing/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Samuel Abati</dc:creator>
  <cp:lastModifiedBy>dotmanay</cp:lastModifiedBy>
  <dcterms:created xsi:type="dcterms:W3CDTF">2020-05-07T07:47:26Z</dcterms:created>
  <dcterms:modified xsi:type="dcterms:W3CDTF">2023-05-07T10:06:47Z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2f5c89925a254830b283d6f0c4046165</vt:lpwstr>
  </property>
</Properties>
</file>