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000" y="350476"/>
            <a:ext cx="17645714" cy="9584762"/>
            <a:chOff x="320000" y="350476"/>
            <a:chExt cx="17645714" cy="958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294320" y="-4233368"/>
              <a:ext cx="35291429" cy="1916952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00" y="350476"/>
              <a:ext cx="17645714" cy="958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51256" y="350476"/>
            <a:ext cx="9352553" cy="9584762"/>
            <a:chOff x="8651256" y="350476"/>
            <a:chExt cx="9352553" cy="958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1256" y="350476"/>
              <a:ext cx="9352553" cy="958476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7914" y="5715152"/>
            <a:ext cx="13212620" cy="6769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2839" y="591434"/>
            <a:ext cx="5652743" cy="1571042"/>
            <a:chOff x="602839" y="591434"/>
            <a:chExt cx="5652743" cy="157104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02839" y="591434"/>
              <a:ext cx="5021184" cy="1571042"/>
              <a:chOff x="602839" y="591434"/>
              <a:chExt cx="5021184" cy="157104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1822299" y="-108633"/>
                <a:ext cx="10042368" cy="3142083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2839" y="591434"/>
                <a:ext cx="5021184" cy="157104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66266" y="891802"/>
              <a:ext cx="3957083" cy="566207"/>
              <a:chOff x="866266" y="891802"/>
              <a:chExt cx="3957083" cy="566207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866266" y="891802"/>
                <a:ext cx="671002" cy="566207"/>
                <a:chOff x="866266" y="891802"/>
                <a:chExt cx="671002" cy="566207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909766" y="891802"/>
                  <a:ext cx="596682" cy="566207"/>
                  <a:chOff x="909766" y="891802"/>
                  <a:chExt cx="596682" cy="566207"/>
                </a:xfrm>
              </p:grpSpPr>
              <p:pic>
                <p:nvPicPr>
                  <p:cNvPr id="18" name="Object 17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909766" y="891802"/>
                    <a:ext cx="596682" cy="56620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8" name="그룹 1008"/>
                <p:cNvGrpSpPr/>
                <p:nvPr/>
              </p:nvGrpSpPr>
              <p:grpSpPr>
                <a:xfrm>
                  <a:off x="866266" y="1028101"/>
                  <a:ext cx="671002" cy="296774"/>
                  <a:chOff x="866266" y="1028101"/>
                  <a:chExt cx="671002" cy="296774"/>
                </a:xfrm>
              </p:grpSpPr>
              <p:grpSp>
                <p:nvGrpSpPr>
                  <p:cNvPr id="1009" name="그룹 1009"/>
                  <p:cNvGrpSpPr/>
                  <p:nvPr/>
                </p:nvGrpSpPr>
                <p:grpSpPr>
                  <a:xfrm>
                    <a:off x="1074424" y="1028101"/>
                    <a:ext cx="462844" cy="296774"/>
                    <a:chOff x="1074424" y="1028101"/>
                    <a:chExt cx="462844" cy="296774"/>
                  </a:xfrm>
                </p:grpSpPr>
                <p:pic>
                  <p:nvPicPr>
                    <p:cNvPr id="22" name="Object 21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1074424" y="1028101"/>
                      <a:ext cx="462844" cy="29677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0" name="그룹 1010"/>
                  <p:cNvGrpSpPr/>
                  <p:nvPr/>
                </p:nvGrpSpPr>
                <p:grpSpPr>
                  <a:xfrm>
                    <a:off x="866266" y="1028101"/>
                    <a:ext cx="462844" cy="296774"/>
                    <a:chOff x="866266" y="1028101"/>
                    <a:chExt cx="462844" cy="296774"/>
                  </a:xfrm>
                </p:grpSpPr>
                <p:pic>
                  <p:nvPicPr>
                    <p:cNvPr id="25" name="Object 24"/>
                    <p:cNvPicPr>
                      <a:picLocks noChangeAspect="1"/>
                    </p:cNvPicPr>
                    <p:nvPr/>
                  </p:nvPicPr>
                  <p:blipFill>
                    <a:blip r:embed="rId9" cstate="print"/>
                    <a:stretch>
                      <a:fillRect/>
                    </a:stretch>
                  </p:blipFill>
                  <p:spPr>
                    <a:xfrm>
                      <a:off x="866266" y="1028101"/>
                      <a:ext cx="462844" cy="29677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21003" y="955286"/>
                <a:ext cx="2115860" cy="48630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7306" y="1433015"/>
              <a:ext cx="3215901" cy="41985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7009" y="6526241"/>
            <a:ext cx="16046968" cy="27864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6113" y="1635419"/>
            <a:ext cx="15773488" cy="5779355"/>
            <a:chOff x="1256113" y="1635419"/>
            <a:chExt cx="15773488" cy="57793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113" y="1635419"/>
              <a:ext cx="15773488" cy="57793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0360" y="7812490"/>
            <a:ext cx="17564994" cy="1794208"/>
            <a:chOff x="360360" y="7812490"/>
            <a:chExt cx="17564994" cy="17942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324544" y="7012978"/>
              <a:ext cx="35129987" cy="358841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360" y="7812490"/>
              <a:ext cx="17564994" cy="179420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401" y="7773288"/>
            <a:ext cx="17839537" cy="209090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827" y="285615"/>
            <a:ext cx="16999256" cy="1253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74515" y="285614"/>
            <a:ext cx="15479417" cy="12537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1935" y="2716269"/>
            <a:ext cx="9330112" cy="6854039"/>
            <a:chOff x="201935" y="2716269"/>
            <a:chExt cx="9330112" cy="685403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935" y="2716269"/>
              <a:ext cx="9330112" cy="68540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44657" y="7346705"/>
            <a:ext cx="7545274" cy="2223603"/>
            <a:chOff x="10044657" y="7346705"/>
            <a:chExt cx="7545274" cy="222360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2968" y="6355852"/>
              <a:ext cx="15090548" cy="4447206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44657" y="7346705"/>
              <a:ext cx="7545274" cy="222360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18384" y="7638425"/>
            <a:ext cx="7009453" cy="16255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70553" y="1721997"/>
            <a:ext cx="8037293" cy="5275600"/>
            <a:chOff x="9770553" y="1721997"/>
            <a:chExt cx="8037293" cy="52756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70553" y="1721997"/>
              <a:ext cx="8037293" cy="5275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195" y="409166"/>
            <a:ext cx="11944941" cy="12442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45082" y="1758971"/>
            <a:ext cx="11595550" cy="2223603"/>
            <a:chOff x="3345082" y="1758971"/>
            <a:chExt cx="11595550" cy="222360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31745" y="768117"/>
              <a:ext cx="23191100" cy="444720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5082" y="1758971"/>
              <a:ext cx="11595550" cy="222360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9641" y="2355451"/>
            <a:ext cx="11212882" cy="11873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345082" y="7542838"/>
            <a:ext cx="11595550" cy="2223603"/>
            <a:chOff x="3345082" y="7542838"/>
            <a:chExt cx="11595550" cy="22236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331745" y="6551985"/>
              <a:ext cx="23191100" cy="4447206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5082" y="7542838"/>
              <a:ext cx="11595550" cy="22236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45082" y="4669241"/>
            <a:ext cx="11595550" cy="2120746"/>
            <a:chOff x="3345082" y="4669241"/>
            <a:chExt cx="11595550" cy="21207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337340" y="3724221"/>
              <a:ext cx="23191100" cy="424149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5082" y="4669241"/>
              <a:ext cx="11595550" cy="212074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09165" y="5255594"/>
            <a:ext cx="10549482" cy="11873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65258" y="7803839"/>
            <a:ext cx="8909157" cy="17055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195" y="409167"/>
            <a:ext cx="13120579" cy="15773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707419" y="1758971"/>
            <a:ext cx="13403695" cy="2223603"/>
            <a:chOff x="2707419" y="1758971"/>
            <a:chExt cx="13403695" cy="222360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73480" y="768117"/>
              <a:ext cx="26807390" cy="444720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7419" y="1758971"/>
              <a:ext cx="13403695" cy="22236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07419" y="7284092"/>
            <a:ext cx="13403695" cy="2223603"/>
            <a:chOff x="2707419" y="7284092"/>
            <a:chExt cx="13403695" cy="22236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73480" y="6293239"/>
              <a:ext cx="26807390" cy="4447206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7419" y="7284092"/>
              <a:ext cx="13403695" cy="222360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07419" y="4483912"/>
            <a:ext cx="13403695" cy="2223603"/>
            <a:chOff x="2707419" y="4483912"/>
            <a:chExt cx="13403695" cy="22236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873480" y="3493059"/>
              <a:ext cx="26807390" cy="4447206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7419" y="4483912"/>
              <a:ext cx="13403695" cy="222360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9644" y="2075656"/>
            <a:ext cx="7931253" cy="16266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0751" y="4580208"/>
            <a:ext cx="13533672" cy="19777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66051" y="7570194"/>
            <a:ext cx="11401701" cy="16205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114686" y="-97140"/>
            <a:ext cx="14612751" cy="11957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48669" y="1625608"/>
            <a:ext cx="15828656" cy="2962593"/>
            <a:chOff x="1448669" y="1625608"/>
            <a:chExt cx="15828656" cy="2962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04515" y="305456"/>
              <a:ext cx="31657312" cy="592518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8669" y="1625608"/>
              <a:ext cx="15828656" cy="29625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85930" y="4720721"/>
            <a:ext cx="15828656" cy="2141570"/>
            <a:chOff x="1485930" y="4720721"/>
            <a:chExt cx="15828656" cy="21415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311912" y="3766422"/>
              <a:ext cx="31657312" cy="4283140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930" y="4720721"/>
              <a:ext cx="15828656" cy="21415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85930" y="7048649"/>
            <a:ext cx="15828656" cy="3036551"/>
            <a:chOff x="1485930" y="7048649"/>
            <a:chExt cx="15828656" cy="30365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263232" y="5695540"/>
              <a:ext cx="31657312" cy="607310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5930" y="7048649"/>
              <a:ext cx="15828656" cy="303655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24481" y="1776603"/>
            <a:ext cx="12547899" cy="270786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24003" y="4879986"/>
            <a:ext cx="9158480" cy="176244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94807" y="6847554"/>
            <a:ext cx="14836004" cy="337608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1187" y="791766"/>
            <a:ext cx="15603379" cy="12823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8787" y="3418499"/>
            <a:ext cx="16840959" cy="3053690"/>
            <a:chOff x="988787" y="3418499"/>
            <a:chExt cx="16840959" cy="30536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265593" y="2057753"/>
              <a:ext cx="33681917" cy="610738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787" y="3418499"/>
              <a:ext cx="16840959" cy="305369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2484" y="3773296"/>
            <a:ext cx="10742851" cy="6997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3666" y="4671214"/>
            <a:ext cx="14774129" cy="15237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1644" y="383657"/>
            <a:ext cx="16935971" cy="29989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5004" y="7549154"/>
            <a:ext cx="16457858" cy="15381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A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190" y="0"/>
            <a:ext cx="3373429" cy="10285714"/>
            <a:chOff x="476190" y="0"/>
            <a:chExt cx="3373429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90" y="0"/>
              <a:ext cx="3373429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36103" y="5158091"/>
            <a:ext cx="15788400" cy="54002"/>
            <a:chOff x="4936103" y="5158091"/>
            <a:chExt cx="15788400" cy="540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6103" y="5158091"/>
              <a:ext cx="15788400" cy="540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90072" y="6891096"/>
            <a:ext cx="4525163" cy="1254480"/>
            <a:chOff x="5190072" y="6891096"/>
            <a:chExt cx="4525163" cy="12544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8450" y="6848330"/>
              <a:ext cx="1185656" cy="1425542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8908" y="6848329"/>
              <a:ext cx="3121723" cy="136514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5233152" y="6990087"/>
              <a:ext cx="144253" cy="206815"/>
              <a:chOff x="5233152" y="6990087"/>
              <a:chExt cx="144253" cy="20681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233152" y="6990087"/>
                <a:ext cx="144253" cy="2068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90072" y="7448584"/>
              <a:ext cx="228719" cy="163333"/>
              <a:chOff x="5190072" y="7448584"/>
              <a:chExt cx="228719" cy="16333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90072" y="7448584"/>
                <a:ext cx="228719" cy="163333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72572" y="6313258"/>
            <a:ext cx="4085015" cy="53332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03410" y="3214016"/>
            <a:ext cx="8421229" cy="20424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089202" y="2844455"/>
            <a:ext cx="4053658" cy="580026"/>
            <a:chOff x="5089202" y="2844455"/>
            <a:chExt cx="4053658" cy="58002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089202" y="2844455"/>
              <a:ext cx="687378" cy="580026"/>
              <a:chOff x="5089202" y="2844455"/>
              <a:chExt cx="687378" cy="580026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5133763" y="2844455"/>
                <a:ext cx="611244" cy="580026"/>
                <a:chOff x="5133763" y="2844455"/>
                <a:chExt cx="611244" cy="580026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5133763" y="2844455"/>
                  <a:ext cx="611244" cy="580026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5089202" y="2984081"/>
                <a:ext cx="687378" cy="304017"/>
                <a:chOff x="5089202" y="2984081"/>
                <a:chExt cx="687378" cy="304017"/>
              </a:xfrm>
            </p:grpSpPr>
            <p:grpSp>
              <p:nvGrpSpPr>
                <p:cNvPr id="1010" name="그룹 1010"/>
                <p:cNvGrpSpPr/>
                <p:nvPr/>
              </p:nvGrpSpPr>
              <p:grpSpPr>
                <a:xfrm>
                  <a:off x="5302440" y="2984081"/>
                  <a:ext cx="474140" cy="304017"/>
                  <a:chOff x="5302440" y="2984081"/>
                  <a:chExt cx="474140" cy="304017"/>
                </a:xfrm>
              </p:grpSpPr>
              <p:pic>
                <p:nvPicPr>
                  <p:cNvPr id="27" name="Object 26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5302440" y="2984081"/>
                    <a:ext cx="474140" cy="30401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1" name="그룹 1011"/>
                <p:cNvGrpSpPr/>
                <p:nvPr/>
              </p:nvGrpSpPr>
              <p:grpSpPr>
                <a:xfrm>
                  <a:off x="5089202" y="2984081"/>
                  <a:ext cx="474140" cy="304017"/>
                  <a:chOff x="5089202" y="2984081"/>
                  <a:chExt cx="474140" cy="304017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5089202" y="2984081"/>
                    <a:ext cx="474140" cy="304017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62358" y="2909488"/>
              <a:ext cx="2167500" cy="49816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43669" y="1358560"/>
            <a:ext cx="14394404" cy="7492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4779" y="9615334"/>
            <a:ext cx="3258207" cy="3041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04269" y="4956993"/>
            <a:ext cx="6407570" cy="2293897"/>
            <a:chOff x="11404269" y="4956993"/>
            <a:chExt cx="6407570" cy="229389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5256" y="3934816"/>
              <a:ext cx="12815140" cy="4587794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4269" y="4956993"/>
              <a:ext cx="6407570" cy="229389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67275" y="5378244"/>
            <a:ext cx="6202696" cy="14232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1137" y="1033378"/>
            <a:ext cx="6020463" cy="15077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3035" y="4936401"/>
            <a:ext cx="10144346" cy="2357011"/>
            <a:chOff x="1023035" y="4936401"/>
            <a:chExt cx="10144346" cy="235701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23035" y="4936401"/>
              <a:ext cx="265290" cy="2357011"/>
              <a:chOff x="1023035" y="4936401"/>
              <a:chExt cx="265290" cy="235701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3035" y="4936401"/>
                <a:ext cx="265290" cy="235701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88324" y="4936401"/>
              <a:ext cx="9391243" cy="2294500"/>
              <a:chOff x="1288324" y="4936401"/>
              <a:chExt cx="9391243" cy="229450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-3282493" y="3913956"/>
                <a:ext cx="18782486" cy="458899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88324" y="4936401"/>
                <a:ext cx="9391243" cy="2294500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69526" y="5082088"/>
              <a:ext cx="6942652" cy="818738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8036" y="5845450"/>
              <a:ext cx="7287710" cy="1295206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555964" y="5443146"/>
              <a:ext cx="1171811" cy="1171811"/>
              <a:chOff x="1555964" y="5443146"/>
              <a:chExt cx="1171811" cy="1171811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555964" y="5443146"/>
                <a:ext cx="1171811" cy="1171811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1409273" y="1794045"/>
            <a:ext cx="6381974" cy="2747042"/>
            <a:chOff x="11409273" y="1794045"/>
            <a:chExt cx="6381974" cy="274704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09273" y="1794045"/>
              <a:ext cx="6381974" cy="274704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8276" y="2639818"/>
            <a:ext cx="9933862" cy="2317175"/>
            <a:chOff x="1128276" y="2639818"/>
            <a:chExt cx="9933862" cy="231717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69460" y="2639818"/>
              <a:ext cx="9467615" cy="2111318"/>
              <a:chOff x="1169460" y="2639818"/>
              <a:chExt cx="9467615" cy="211131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-3449507" y="1699000"/>
                <a:ext cx="18935230" cy="4222636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69460" y="2639818"/>
                <a:ext cx="9467615" cy="211131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128276" y="2701594"/>
              <a:ext cx="253305" cy="2103691"/>
              <a:chOff x="1128276" y="2701594"/>
              <a:chExt cx="253305" cy="2103691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8276" y="2701594"/>
                <a:ext cx="253305" cy="210369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619931" y="3157543"/>
              <a:ext cx="1158236" cy="1158236"/>
              <a:chOff x="1619931" y="3157543"/>
              <a:chExt cx="1158236" cy="1158236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19931" y="3157543"/>
                <a:ext cx="1158236" cy="1158236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82024" y="2983995"/>
              <a:ext cx="4397480" cy="598490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75550" y="4153204"/>
              <a:ext cx="6717214" cy="940929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45159" y="3630716"/>
              <a:ext cx="4429757" cy="6799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8276" y="7797199"/>
            <a:ext cx="221645" cy="1969242"/>
            <a:chOff x="1128276" y="7797199"/>
            <a:chExt cx="221645" cy="196924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8276" y="7797199"/>
              <a:ext cx="221645" cy="196924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49921" y="7797199"/>
            <a:ext cx="9027869" cy="1969242"/>
            <a:chOff x="1349921" y="7797199"/>
            <a:chExt cx="9027869" cy="196924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3056901" y="6919691"/>
              <a:ext cx="18055739" cy="3938484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49921" y="7797199"/>
              <a:ext cx="9027869" cy="196924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954952" y="7983988"/>
            <a:ext cx="1470335" cy="1470335"/>
            <a:chOff x="1954952" y="7983988"/>
            <a:chExt cx="1470335" cy="147033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54952" y="7983988"/>
              <a:ext cx="1470335" cy="1470335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371954" y="7930659"/>
            <a:ext cx="6215642" cy="71124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845021" y="8549859"/>
            <a:ext cx="5581630" cy="97284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433644" y="7646373"/>
            <a:ext cx="6378196" cy="1995627"/>
            <a:chOff x="11433644" y="7646373"/>
            <a:chExt cx="6378196" cy="199562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53094" y="6757107"/>
              <a:ext cx="12756391" cy="3991254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433644" y="7646373"/>
              <a:ext cx="6378196" cy="199562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900399" y="8081294"/>
            <a:ext cx="5640329" cy="12306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11455" y="1820702"/>
            <a:ext cx="14083020" cy="8199770"/>
            <a:chOff x="1711455" y="1820702"/>
            <a:chExt cx="14083020" cy="8199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1455" y="1820702"/>
              <a:ext cx="14083020" cy="819977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664" y="292364"/>
            <a:ext cx="12716644" cy="15077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064" y="300895"/>
            <a:ext cx="10287714" cy="12030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09570" y="1454020"/>
            <a:ext cx="14025391" cy="6694098"/>
            <a:chOff x="2109570" y="1454020"/>
            <a:chExt cx="14025391" cy="669409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9570" y="1454020"/>
              <a:ext cx="14025391" cy="66940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94501" y="8403834"/>
            <a:ext cx="13640460" cy="1210958"/>
            <a:chOff x="2494501" y="8403834"/>
            <a:chExt cx="13640460" cy="12109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4259862" y="7864223"/>
              <a:ext cx="27280920" cy="242191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4501" y="8403834"/>
              <a:ext cx="13640460" cy="121095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90124" y="8462495"/>
            <a:ext cx="9383753" cy="1184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1673" y="1624602"/>
            <a:ext cx="10139839" cy="8447326"/>
            <a:chOff x="1001673" y="1624602"/>
            <a:chExt cx="10139839" cy="84473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673" y="1624602"/>
              <a:ext cx="10139839" cy="84473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065" y="237951"/>
            <a:ext cx="14080317" cy="13177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390149" y="6045240"/>
            <a:ext cx="6481665" cy="2883126"/>
            <a:chOff x="11390149" y="6045240"/>
            <a:chExt cx="6481665" cy="28831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6138" y="4760498"/>
              <a:ext cx="12963330" cy="5766252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0149" y="6045240"/>
              <a:ext cx="6481665" cy="28831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90149" y="1889075"/>
            <a:ext cx="6481665" cy="2883126"/>
            <a:chOff x="11390149" y="1889075"/>
            <a:chExt cx="6481665" cy="288312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6138" y="604333"/>
              <a:ext cx="12963330" cy="576625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0149" y="1889075"/>
              <a:ext cx="6481665" cy="288312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84962" y="2341095"/>
            <a:ext cx="6073925" cy="204661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87124" y="6166276"/>
            <a:ext cx="5984304" cy="2667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5874" y="4404633"/>
            <a:ext cx="17873966" cy="3716092"/>
            <a:chOff x="205874" y="4404633"/>
            <a:chExt cx="17873966" cy="37160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74" y="4404633"/>
              <a:ext cx="17873966" cy="371609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5393" y="110331"/>
            <a:ext cx="10955589" cy="12607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5874" y="1092568"/>
            <a:ext cx="17795788" cy="3672664"/>
            <a:chOff x="205874" y="1092568"/>
            <a:chExt cx="17795788" cy="367266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874" y="1092568"/>
              <a:ext cx="17795788" cy="36726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5063" y="8120725"/>
            <a:ext cx="17118312" cy="1873869"/>
            <a:chOff x="735063" y="8120725"/>
            <a:chExt cx="17118312" cy="18738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722168" y="7285715"/>
              <a:ext cx="34236623" cy="374773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063" y="8120725"/>
              <a:ext cx="17118312" cy="18738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4588" y="8070250"/>
            <a:ext cx="15809757" cy="20002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42249" y="1301578"/>
            <a:ext cx="1070785" cy="6507079"/>
            <a:chOff x="6442249" y="1301578"/>
            <a:chExt cx="1070785" cy="65070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42249" y="1301578"/>
              <a:ext cx="1070785" cy="65070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94219" y="1092568"/>
            <a:ext cx="1143876" cy="6716088"/>
            <a:chOff x="9294219" y="1092568"/>
            <a:chExt cx="1143876" cy="671608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94219" y="1092568"/>
              <a:ext cx="1143876" cy="6716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690108"/>
            <a:ext cx="17898749" cy="4157253"/>
            <a:chOff x="0" y="690108"/>
            <a:chExt cx="17898749" cy="41572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90108"/>
              <a:ext cx="17898749" cy="4157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037" y="3957415"/>
            <a:ext cx="17692674" cy="4511712"/>
            <a:chOff x="103037" y="3957415"/>
            <a:chExt cx="17692674" cy="45117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37" y="3957415"/>
              <a:ext cx="17692674" cy="451171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64" y="37343"/>
            <a:ext cx="11717017" cy="12511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6816" y="8215963"/>
            <a:ext cx="17672082" cy="1873869"/>
            <a:chOff x="306816" y="8215963"/>
            <a:chExt cx="17672082" cy="187386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8427300" y="7380954"/>
              <a:ext cx="35344164" cy="374773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816" y="8215963"/>
              <a:ext cx="17672082" cy="18738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3139" y="8220609"/>
            <a:ext cx="17898211" cy="178042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54826" y="821621"/>
            <a:ext cx="3832176" cy="7414934"/>
            <a:chOff x="5454826" y="821621"/>
            <a:chExt cx="3832176" cy="74149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4826" y="821621"/>
              <a:ext cx="3832176" cy="7414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48" y="-3841"/>
            <a:ext cx="13396036" cy="14254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7586" y="8002059"/>
            <a:ext cx="17685806" cy="2050193"/>
            <a:chOff x="217586" y="8002059"/>
            <a:chExt cx="17685806" cy="20501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13801" y="7088478"/>
              <a:ext cx="35371613" cy="410038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586" y="8002059"/>
              <a:ext cx="17685806" cy="205019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577" y="7943457"/>
            <a:ext cx="17782086" cy="225634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3456" y="1393326"/>
            <a:ext cx="16724594" cy="6341037"/>
            <a:chOff x="533456" y="1393326"/>
            <a:chExt cx="16724594" cy="63410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456" y="1393326"/>
              <a:ext cx="16724594" cy="63410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C8B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7580" y="1501158"/>
            <a:ext cx="15169897" cy="6336165"/>
            <a:chOff x="1507580" y="1501158"/>
            <a:chExt cx="15169897" cy="63361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580" y="1501158"/>
              <a:ext cx="15169897" cy="63361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58555" y="316090"/>
            <a:ext cx="14009560" cy="12442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60360" y="8224331"/>
            <a:ext cx="17564994" cy="1794208"/>
            <a:chOff x="360360" y="8224331"/>
            <a:chExt cx="17564994" cy="179420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8324544" y="7424818"/>
              <a:ext cx="35129987" cy="358841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360" y="8224331"/>
              <a:ext cx="17564994" cy="179420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168" y="8333713"/>
            <a:ext cx="17355795" cy="1828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권대은</cp:lastModifiedBy>
  <cp:revision>1</cp:revision>
  <dcterms:created xsi:type="dcterms:W3CDTF">2022-11-03T14:50:44Z</dcterms:created>
  <dcterms:modified xsi:type="dcterms:W3CDTF">2022-11-04T00:18:38Z</dcterms:modified>
</cp:coreProperties>
</file>