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522" r:id="rId3"/>
    <p:sldId id="518" r:id="rId4"/>
    <p:sldId id="405" r:id="rId5"/>
    <p:sldId id="520" r:id="rId6"/>
    <p:sldId id="521" r:id="rId7"/>
    <p:sldId id="523" r:id="rId8"/>
    <p:sldId id="524" r:id="rId9"/>
    <p:sldId id="525" r:id="rId10"/>
    <p:sldId id="519" r:id="rId11"/>
  </p:sldIdLst>
  <p:sldSz cx="12192000" cy="6858000"/>
  <p:notesSz cx="6797675" cy="98742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AC090"/>
    <a:srgbClr val="DD478F"/>
    <a:srgbClr val="004F85"/>
    <a:srgbClr val="00B050"/>
    <a:srgbClr val="F6AE2D"/>
    <a:srgbClr val="0054B8"/>
    <a:srgbClr val="3C4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291" autoAdjust="0"/>
  </p:normalViewPr>
  <p:slideViewPr>
    <p:cSldViewPr snapToGrid="0">
      <p:cViewPr varScale="1">
        <p:scale>
          <a:sx n="89" d="100"/>
          <a:sy n="89" d="100"/>
        </p:scale>
        <p:origin x="636" y="90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650" y="862013"/>
            <a:ext cx="7570788" cy="42592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45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33060" y="5394193"/>
            <a:ext cx="5864129" cy="511008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181131" cy="5674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dt"/>
          </p:nvPr>
        </p:nvSpPr>
        <p:spPr>
          <a:xfrm>
            <a:off x="4149118" y="0"/>
            <a:ext cx="3181131" cy="5674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ftr"/>
          </p:nvPr>
        </p:nvSpPr>
        <p:spPr>
          <a:xfrm>
            <a:off x="0" y="10788769"/>
            <a:ext cx="3181131" cy="56744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4149118" y="10788769"/>
            <a:ext cx="3181131" cy="56744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AAF3963-C33F-4DF6-A121-681F3165B25A}" type="slidenum">
              <a:rPr lang="pt-BR" sz="1400" b="0" strike="noStrike" spc="-1">
                <a:latin typeface="Times New Roman"/>
              </a:rPr>
              <a:pPr algn="r"/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5075"/>
            <a:ext cx="5918200" cy="3330575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79652" y="4751801"/>
            <a:ext cx="5437907" cy="3887627"/>
          </a:xfrm>
          <a:prstGeom prst="rect">
            <a:avLst/>
          </a:prstGeom>
        </p:spPr>
        <p:txBody>
          <a:bodyPr lIns="95316" tIns="47474" rIns="95316" bIns="47474">
            <a:noAutofit/>
          </a:bodyPr>
          <a:lstStyle/>
          <a:p>
            <a:endParaRPr lang="pt-BR" sz="2000" spc="-1"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3850309" y="9378944"/>
            <a:ext cx="2945155" cy="495178"/>
          </a:xfrm>
          <a:prstGeom prst="rect">
            <a:avLst/>
          </a:prstGeom>
          <a:noFill/>
          <a:ln>
            <a:noFill/>
          </a:ln>
        </p:spPr>
        <p:txBody>
          <a:bodyPr lIns="95316" tIns="47474" rIns="95316" bIns="47474" anchor="b">
            <a:noAutofit/>
          </a:bodyPr>
          <a:lstStyle/>
          <a:p>
            <a:pPr algn="r" defTabSz="934761">
              <a:defRPr/>
            </a:pPr>
            <a:fld id="{E60F3CDB-CFE6-4CE0-BC72-747B2BB99E18}" type="slidenum">
              <a:rPr lang="pt-BR" sz="1200" spc="-1">
                <a:solidFill>
                  <a:srgbClr val="000000"/>
                </a:solidFill>
                <a:latin typeface="Calibri"/>
                <a:ea typeface="MS PGothic"/>
              </a:rPr>
              <a:pPr algn="r" defTabSz="934761">
                <a:defRPr/>
              </a:pPr>
              <a:t>2</a:t>
            </a:fld>
            <a:endParaRPr lang="pt-BR" sz="1200" spc="-1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656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119063" y="863600"/>
            <a:ext cx="7569201" cy="42576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AF830-42D7-4319-9956-B5C58BCEB7E0}" type="slidenum">
              <a:rPr lang="pt-BR" altLang="pt-BR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pt-BR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2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119063" y="863600"/>
            <a:ext cx="7569201" cy="42576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AF830-42D7-4319-9956-B5C58BCEB7E0}" type="slidenum">
              <a:rPr lang="pt-BR" altLang="pt-BR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pt-BR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5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119063" y="863600"/>
            <a:ext cx="7569201" cy="42576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AF830-42D7-4319-9956-B5C58BCEB7E0}" type="slidenum">
              <a:rPr lang="pt-BR" altLang="pt-BR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pt-BR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5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119063" y="863600"/>
            <a:ext cx="7569201" cy="42576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AF830-42D7-4319-9956-B5C58BCEB7E0}" type="slidenum">
              <a:rPr lang="pt-BR" altLang="pt-BR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pt-BR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96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119063" y="863600"/>
            <a:ext cx="7569201" cy="42576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AF830-42D7-4319-9956-B5C58BCEB7E0}" type="slidenum">
              <a:rPr lang="pt-BR" altLang="pt-BR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pt-BR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76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119063" y="863600"/>
            <a:ext cx="7569201" cy="42576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AF830-42D7-4319-9956-B5C58BCEB7E0}" type="slidenum">
              <a:rPr lang="pt-BR" altLang="pt-BR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pt-BR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29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119063" y="863600"/>
            <a:ext cx="7569201" cy="42576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AF830-42D7-4319-9956-B5C58BCEB7E0}" type="slidenum">
              <a:rPr lang="pt-BR" altLang="pt-BR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pt-BR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6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7260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66160" y="4190040"/>
            <a:ext cx="7260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66160" y="419004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86400" y="419004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21000" y="209880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775480" y="209880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66160" y="419004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321000" y="419004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775480" y="419004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866160" y="2098800"/>
            <a:ext cx="7260480" cy="4003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726048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856800" y="757800"/>
            <a:ext cx="7269840" cy="4141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866160" y="419004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66160" y="2098800"/>
            <a:ext cx="7260480" cy="4003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86400" y="419004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66160" y="4190040"/>
            <a:ext cx="7260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7260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66160" y="4190040"/>
            <a:ext cx="7260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66160" y="419004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86400" y="419004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321000" y="209880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775480" y="209880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66160" y="419004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321000" y="419004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5775480" y="4190040"/>
            <a:ext cx="2337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Vazi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44079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726048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56800" y="757800"/>
            <a:ext cx="7269840" cy="4141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66160" y="419004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400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86400" y="419004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6616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86400" y="2098800"/>
            <a:ext cx="354276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66160" y="4190040"/>
            <a:ext cx="7260480" cy="1909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/>
          <p:cNvPicPr/>
          <p:nvPr/>
        </p:nvPicPr>
        <p:blipFill>
          <a:blip r:embed="rId15" cstate="print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866160" y="2098800"/>
            <a:ext cx="7260480" cy="4003200"/>
          </a:xfrm>
          <a:prstGeom prst="rect">
            <a:avLst/>
          </a:prstGeom>
        </p:spPr>
        <p:txBody>
          <a:bodyPr lIns="0" tIns="0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64A8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666D75"/>
                </a:solidFill>
                <a:latin typeface="Calibri"/>
              </a:rPr>
              <a:t>Click to edit Master text styles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pt-BR" sz="2000" b="0" strike="noStrike" spc="-1">
                <a:solidFill>
                  <a:srgbClr val="002E5C"/>
                </a:solidFill>
                <a:latin typeface="Calibri"/>
              </a:rPr>
              <a:t>Second level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pt-BR" sz="2000" b="0" strike="noStrike" spc="-1">
                <a:solidFill>
                  <a:srgbClr val="002E5C"/>
                </a:solidFill>
                <a:latin typeface="Calibri"/>
              </a:rPr>
              <a:t>Third level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856800" y="757800"/>
            <a:ext cx="7269840" cy="893160"/>
          </a:xfrm>
          <a:prstGeom prst="rect">
            <a:avLst/>
          </a:prstGeom>
        </p:spPr>
        <p:txBody>
          <a:bodyPr lIns="0" tIns="0" anchor="ctr">
            <a:normAutofit fontScale="76000"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cap="all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B7905BA-6F35-A5E8-8134-8A9FC7AF2621}"/>
              </a:ext>
            </a:extLst>
          </p:cNvPr>
          <p:cNvSpPr txBox="1"/>
          <p:nvPr/>
        </p:nvSpPr>
        <p:spPr>
          <a:xfrm>
            <a:off x="3405071" y="2644170"/>
            <a:ext cx="5381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Sem Costura</a:t>
            </a:r>
          </a:p>
          <a:p>
            <a:pPr algn="ctr"/>
            <a:r>
              <a:rPr lang="pt-BR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Fase 1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48F1D4A-00B7-E998-A3A4-9D139C2AF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média">
            <a:extLst>
              <a:ext uri="{FF2B5EF4-FFF2-40B4-BE49-F238E27FC236}">
                <a16:creationId xmlns:a16="http://schemas.microsoft.com/office/drawing/2014/main" id="{7D7AC85D-493D-99D3-3C7B-BE27B3E4C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0030F2D6-5D4B-3834-598F-FEDF5478F080}"/>
              </a:ext>
            </a:extLst>
          </p:cNvPr>
          <p:cNvSpPr/>
          <p:nvPr/>
        </p:nvSpPr>
        <p:spPr>
          <a:xfrm>
            <a:off x="5105400" y="2413000"/>
            <a:ext cx="2006600" cy="2006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Tecelagem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52F40A7-7A3E-A540-D2F8-8EF553225DCF}"/>
              </a:ext>
            </a:extLst>
          </p:cNvPr>
          <p:cNvSpPr/>
          <p:nvPr/>
        </p:nvSpPr>
        <p:spPr>
          <a:xfrm>
            <a:off x="7775757" y="2046663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Ordem de</a:t>
            </a:r>
          </a:p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Fabricação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A512CC5-8503-86CA-0F4E-F062007DAF59}"/>
              </a:ext>
            </a:extLst>
          </p:cNvPr>
          <p:cNvSpPr/>
          <p:nvPr/>
        </p:nvSpPr>
        <p:spPr>
          <a:xfrm>
            <a:off x="2840619" y="2046663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Estrutural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78E473D-659D-A12C-4732-DA60C526FD38}"/>
              </a:ext>
            </a:extLst>
          </p:cNvPr>
          <p:cNvSpPr/>
          <p:nvPr/>
        </p:nvSpPr>
        <p:spPr>
          <a:xfrm>
            <a:off x="7550490" y="4069835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Estoque de Fio em Processo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6163222-6C45-AE8E-B8AB-09226F090D94}"/>
              </a:ext>
            </a:extLst>
          </p:cNvPr>
          <p:cNvSpPr/>
          <p:nvPr/>
        </p:nvSpPr>
        <p:spPr>
          <a:xfrm>
            <a:off x="5302250" y="4994597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Recolhimento</a:t>
            </a:r>
          </a:p>
          <a:p>
            <a:pPr algn="ctr"/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7A635EC-1000-27E2-31FA-41F8F7A8F9EE}"/>
              </a:ext>
            </a:extLst>
          </p:cNvPr>
          <p:cNvSpPr/>
          <p:nvPr/>
        </p:nvSpPr>
        <p:spPr>
          <a:xfrm>
            <a:off x="3162300" y="4082535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Pesagem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8E8330-B77B-8504-B768-8B20E4B7D2CD}"/>
              </a:ext>
            </a:extLst>
          </p:cNvPr>
          <p:cNvSpPr/>
          <p:nvPr/>
        </p:nvSpPr>
        <p:spPr>
          <a:xfrm>
            <a:off x="748234" y="4467576"/>
            <a:ext cx="1558636" cy="84281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Almox</a:t>
            </a:r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 20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4EA2C6D-CF53-0BE4-031A-68BCDC5B35A1}"/>
              </a:ext>
            </a:extLst>
          </p:cNvPr>
          <p:cNvSpPr/>
          <p:nvPr/>
        </p:nvSpPr>
        <p:spPr>
          <a:xfrm>
            <a:off x="660036" y="1362659"/>
            <a:ext cx="1558636" cy="84281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Sistema de Materiais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03165F-576D-732F-84A2-62419258B5A1}"/>
              </a:ext>
            </a:extLst>
          </p:cNvPr>
          <p:cNvSpPr/>
          <p:nvPr/>
        </p:nvSpPr>
        <p:spPr>
          <a:xfrm>
            <a:off x="7802889" y="648825"/>
            <a:ext cx="1558636" cy="84281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Planejamento de Produção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9E7CEEE-4ADF-D604-4EA8-0089FF7CE266}"/>
              </a:ext>
            </a:extLst>
          </p:cNvPr>
          <p:cNvSpPr/>
          <p:nvPr/>
        </p:nvSpPr>
        <p:spPr>
          <a:xfrm>
            <a:off x="9958872" y="4493186"/>
            <a:ext cx="1558636" cy="76619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APN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FAC60C4-0139-C361-97FC-4CFBE1F64FC1}"/>
              </a:ext>
            </a:extLst>
          </p:cNvPr>
          <p:cNvSpPr/>
          <p:nvPr/>
        </p:nvSpPr>
        <p:spPr>
          <a:xfrm rot="16200000">
            <a:off x="5905500" y="1924050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59B2E19A-F0DF-71C2-CFB9-13EB27B94FC8}"/>
              </a:ext>
            </a:extLst>
          </p:cNvPr>
          <p:cNvSpPr/>
          <p:nvPr/>
        </p:nvSpPr>
        <p:spPr>
          <a:xfrm rot="12012530">
            <a:off x="4601047" y="2844847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BD72AF9E-0A95-1ED7-1106-32ED92D076FF}"/>
              </a:ext>
            </a:extLst>
          </p:cNvPr>
          <p:cNvSpPr/>
          <p:nvPr/>
        </p:nvSpPr>
        <p:spPr>
          <a:xfrm rot="9587470" flipH="1">
            <a:off x="7203600" y="2844847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1975F3F4-07E0-1BD1-3C31-10C165718414}"/>
              </a:ext>
            </a:extLst>
          </p:cNvPr>
          <p:cNvSpPr/>
          <p:nvPr/>
        </p:nvSpPr>
        <p:spPr>
          <a:xfrm rot="8636630" flipV="1">
            <a:off x="4815737" y="4026060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3C078EDD-EDD4-F26D-F322-DE6730A70F11}"/>
              </a:ext>
            </a:extLst>
          </p:cNvPr>
          <p:cNvSpPr/>
          <p:nvPr/>
        </p:nvSpPr>
        <p:spPr>
          <a:xfrm rot="10800000" flipV="1">
            <a:off x="2540000" y="4692135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946D748C-90E4-E73C-7728-81FC1075E338}"/>
              </a:ext>
            </a:extLst>
          </p:cNvPr>
          <p:cNvSpPr/>
          <p:nvPr/>
        </p:nvSpPr>
        <p:spPr>
          <a:xfrm rot="12673078">
            <a:off x="2415753" y="1993286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B7B5FC0A-909A-DE48-6D77-AAE45801EC8A}"/>
              </a:ext>
            </a:extLst>
          </p:cNvPr>
          <p:cNvSpPr/>
          <p:nvPr/>
        </p:nvSpPr>
        <p:spPr>
          <a:xfrm>
            <a:off x="9416348" y="4679435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CDDCB3E-DF8A-A902-78C8-C34A6F785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076" y="5864989"/>
            <a:ext cx="893782" cy="798445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8DB172A5-CE1D-7C61-59E1-670A47E2E865}"/>
              </a:ext>
            </a:extLst>
          </p:cNvPr>
          <p:cNvSpPr txBox="1"/>
          <p:nvPr/>
        </p:nvSpPr>
        <p:spPr>
          <a:xfrm>
            <a:off x="8045967" y="6026164"/>
            <a:ext cx="997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Impressora</a:t>
            </a:r>
          </a:p>
          <a:p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Térmica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9878E6B-4055-1550-5BCF-44CBD1AA3A5F}"/>
              </a:ext>
            </a:extLst>
          </p:cNvPr>
          <p:cNvSpPr txBox="1"/>
          <p:nvPr/>
        </p:nvSpPr>
        <p:spPr>
          <a:xfrm>
            <a:off x="3942066" y="6298520"/>
            <a:ext cx="722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Coletor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E7487E1-0684-A354-F4F0-9A398292CFA9}"/>
              </a:ext>
            </a:extLst>
          </p:cNvPr>
          <p:cNvSpPr txBox="1"/>
          <p:nvPr/>
        </p:nvSpPr>
        <p:spPr>
          <a:xfrm>
            <a:off x="220497" y="131732"/>
            <a:ext cx="386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Sem Costura – Fase 1</a:t>
            </a:r>
          </a:p>
        </p:txBody>
      </p:sp>
      <p:pic>
        <p:nvPicPr>
          <p:cNvPr id="1025" name="Imagem 1024" descr="Uma imagem contendo Texto&#10;&#10;Descrição gerada automaticamente">
            <a:extLst>
              <a:ext uri="{FF2B5EF4-FFF2-40B4-BE49-F238E27FC236}">
                <a16:creationId xmlns:a16="http://schemas.microsoft.com/office/drawing/2014/main" id="{BF6254A6-A8D0-8C4E-17FA-75D68BD9A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02" y="5864989"/>
            <a:ext cx="453396" cy="791382"/>
          </a:xfrm>
          <a:prstGeom prst="rect">
            <a:avLst/>
          </a:prstGeom>
        </p:spPr>
      </p:pic>
      <p:cxnSp>
        <p:nvCxnSpPr>
          <p:cNvPr id="1029" name="Conector de Seta Reta 1028">
            <a:extLst>
              <a:ext uri="{FF2B5EF4-FFF2-40B4-BE49-F238E27FC236}">
                <a16:creationId xmlns:a16="http://schemas.microsoft.com/office/drawing/2014/main" id="{60FE4F9E-9F83-8FFD-F503-57B248F1103B}"/>
              </a:ext>
            </a:extLst>
          </p:cNvPr>
          <p:cNvCxnSpPr>
            <a:cxnSpLocks/>
          </p:cNvCxnSpPr>
          <p:nvPr/>
        </p:nvCxnSpPr>
        <p:spPr>
          <a:xfrm>
            <a:off x="6886435" y="6162808"/>
            <a:ext cx="381000" cy="1140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Imagem 1030" descr="Texto&#10;&#10;Descrição gerada automaticamente">
            <a:extLst>
              <a:ext uri="{FF2B5EF4-FFF2-40B4-BE49-F238E27FC236}">
                <a16:creationId xmlns:a16="http://schemas.microsoft.com/office/drawing/2014/main" id="{D28B479F-20F6-4D5C-CE6E-0079717D7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1035" name="Imagem 1034" descr="Forma&#10;&#10;Descrição gerada automaticamente com confiança média">
            <a:extLst>
              <a:ext uri="{FF2B5EF4-FFF2-40B4-BE49-F238E27FC236}">
                <a16:creationId xmlns:a16="http://schemas.microsoft.com/office/drawing/2014/main" id="{BFAD9E62-DD67-6335-688F-342BF6EAB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pic>
        <p:nvPicPr>
          <p:cNvPr id="1040" name="Picture 6" descr="Wi-Fi Transparente Png Sem - Imagens grátis no Pixabay - Pixabay">
            <a:extLst>
              <a:ext uri="{FF2B5EF4-FFF2-40B4-BE49-F238E27FC236}">
                <a16:creationId xmlns:a16="http://schemas.microsoft.com/office/drawing/2014/main" id="{77E12887-03FB-DF3F-FF09-1419B12CA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881" y="4530529"/>
            <a:ext cx="453396" cy="25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CaixaDeTexto 1040">
            <a:extLst>
              <a:ext uri="{FF2B5EF4-FFF2-40B4-BE49-F238E27FC236}">
                <a16:creationId xmlns:a16="http://schemas.microsoft.com/office/drawing/2014/main" id="{59DA14A3-CBED-EA24-B7E5-CBE3917EF7B8}"/>
              </a:ext>
            </a:extLst>
          </p:cNvPr>
          <p:cNvSpPr txBox="1"/>
          <p:nvPr/>
        </p:nvSpPr>
        <p:spPr>
          <a:xfrm>
            <a:off x="5442290" y="4735995"/>
            <a:ext cx="5645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Wi-fi</a:t>
            </a:r>
            <a:endParaRPr lang="pt-BR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38DA351C-E845-3C2D-6783-5F09A5126B92}"/>
              </a:ext>
            </a:extLst>
          </p:cNvPr>
          <p:cNvSpPr/>
          <p:nvPr/>
        </p:nvSpPr>
        <p:spPr>
          <a:xfrm rot="5400000" flipV="1">
            <a:off x="5905500" y="4533400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E247280-0895-2BC6-6F02-10EE3512CBBB}"/>
              </a:ext>
            </a:extLst>
          </p:cNvPr>
          <p:cNvSpPr/>
          <p:nvPr/>
        </p:nvSpPr>
        <p:spPr>
          <a:xfrm>
            <a:off x="5302250" y="263784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Gestão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48588CB-F762-DD32-A580-02CFA0F6F656}"/>
              </a:ext>
            </a:extLst>
          </p:cNvPr>
          <p:cNvCxnSpPr>
            <a:cxnSpLocks/>
          </p:cNvCxnSpPr>
          <p:nvPr/>
        </p:nvCxnSpPr>
        <p:spPr>
          <a:xfrm flipH="1">
            <a:off x="4969177" y="6200908"/>
            <a:ext cx="381000" cy="1140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3FDFAD6C-305D-6329-9F9D-B57EDA6E408E}"/>
              </a:ext>
            </a:extLst>
          </p:cNvPr>
          <p:cNvSpPr/>
          <p:nvPr/>
        </p:nvSpPr>
        <p:spPr>
          <a:xfrm rot="12963370" flipH="1" flipV="1">
            <a:off x="6989361" y="4026060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6" name="Seta: para a Direita 1025">
            <a:extLst>
              <a:ext uri="{FF2B5EF4-FFF2-40B4-BE49-F238E27FC236}">
                <a16:creationId xmlns:a16="http://schemas.microsoft.com/office/drawing/2014/main" id="{12ECC159-100D-06A5-0288-F34B5130C4F9}"/>
              </a:ext>
            </a:extLst>
          </p:cNvPr>
          <p:cNvSpPr/>
          <p:nvPr/>
        </p:nvSpPr>
        <p:spPr>
          <a:xfrm rot="16200000">
            <a:off x="8379007" y="1572135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7" name="Seta: para a Direita 1026">
            <a:extLst>
              <a:ext uri="{FF2B5EF4-FFF2-40B4-BE49-F238E27FC236}">
                <a16:creationId xmlns:a16="http://schemas.microsoft.com/office/drawing/2014/main" id="{2A31C8C2-5D4A-D709-7C79-06BEE12162F9}"/>
              </a:ext>
            </a:extLst>
          </p:cNvPr>
          <p:cNvSpPr/>
          <p:nvPr/>
        </p:nvSpPr>
        <p:spPr>
          <a:xfrm>
            <a:off x="7144090" y="873384"/>
            <a:ext cx="4064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56652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BE416DB7-D5E6-0CFE-C7A1-298C07F70A57}"/>
              </a:ext>
            </a:extLst>
          </p:cNvPr>
          <p:cNvCxnSpPr>
            <a:cxnSpLocks/>
          </p:cNvCxnSpPr>
          <p:nvPr/>
        </p:nvCxnSpPr>
        <p:spPr>
          <a:xfrm>
            <a:off x="11168371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FD2CA0B0-301C-70FE-4350-247F2B324404}"/>
              </a:ext>
            </a:extLst>
          </p:cNvPr>
          <p:cNvCxnSpPr>
            <a:cxnSpLocks/>
          </p:cNvCxnSpPr>
          <p:nvPr/>
        </p:nvCxnSpPr>
        <p:spPr>
          <a:xfrm>
            <a:off x="9698679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830D0D13-7051-E39B-9A53-B06F07B5EE65}"/>
              </a:ext>
            </a:extLst>
          </p:cNvPr>
          <p:cNvCxnSpPr>
            <a:cxnSpLocks/>
          </p:cNvCxnSpPr>
          <p:nvPr/>
        </p:nvCxnSpPr>
        <p:spPr>
          <a:xfrm>
            <a:off x="6243733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4154528D-0C55-5C2D-B1F1-7D8908270A98}"/>
              </a:ext>
            </a:extLst>
          </p:cNvPr>
          <p:cNvCxnSpPr>
            <a:cxnSpLocks/>
          </p:cNvCxnSpPr>
          <p:nvPr/>
        </p:nvCxnSpPr>
        <p:spPr>
          <a:xfrm>
            <a:off x="7722822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E4011766-85CD-5469-F77C-1BA8751B7EC0}"/>
              </a:ext>
            </a:extLst>
          </p:cNvPr>
          <p:cNvCxnSpPr>
            <a:cxnSpLocks/>
          </p:cNvCxnSpPr>
          <p:nvPr/>
        </p:nvCxnSpPr>
        <p:spPr>
          <a:xfrm>
            <a:off x="4773978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D3981563-B5CF-1D2D-16B3-FF36E8715823}"/>
              </a:ext>
            </a:extLst>
          </p:cNvPr>
          <p:cNvCxnSpPr>
            <a:cxnSpLocks/>
          </p:cNvCxnSpPr>
          <p:nvPr/>
        </p:nvCxnSpPr>
        <p:spPr>
          <a:xfrm>
            <a:off x="2499925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5CC71746-B6AF-BBB2-A525-414336A0AB00}"/>
              </a:ext>
            </a:extLst>
          </p:cNvPr>
          <p:cNvCxnSpPr>
            <a:cxnSpLocks/>
          </p:cNvCxnSpPr>
          <p:nvPr/>
        </p:nvCxnSpPr>
        <p:spPr>
          <a:xfrm>
            <a:off x="1029571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ADAA63-5E7E-C087-ACD2-51E638A88C0C}"/>
              </a:ext>
            </a:extLst>
          </p:cNvPr>
          <p:cNvSpPr txBox="1"/>
          <p:nvPr/>
        </p:nvSpPr>
        <p:spPr>
          <a:xfrm>
            <a:off x="220497" y="475253"/>
            <a:ext cx="195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Recolhimento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C1E624-3887-6A75-6987-9079EFDB0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25A8FA2B-257A-1D72-759B-4AF79ECF4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1D6A2E-03B4-A271-2D9A-3B31D0C60193}"/>
              </a:ext>
            </a:extLst>
          </p:cNvPr>
          <p:cNvCxnSpPr>
            <a:cxnSpLocks/>
          </p:cNvCxnSpPr>
          <p:nvPr/>
        </p:nvCxnSpPr>
        <p:spPr>
          <a:xfrm>
            <a:off x="6243733" y="2526085"/>
            <a:ext cx="0" cy="6533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FBF8D55-DD08-4802-1395-52292FBABCE4}"/>
              </a:ext>
            </a:extLst>
          </p:cNvPr>
          <p:cNvCxnSpPr>
            <a:cxnSpLocks/>
          </p:cNvCxnSpPr>
          <p:nvPr/>
        </p:nvCxnSpPr>
        <p:spPr>
          <a:xfrm>
            <a:off x="6243733" y="1923345"/>
            <a:ext cx="0" cy="63135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5B35E45-8072-E420-CA67-9B0BBC246AB2}"/>
              </a:ext>
            </a:extLst>
          </p:cNvPr>
          <p:cNvCxnSpPr>
            <a:cxnSpLocks/>
          </p:cNvCxnSpPr>
          <p:nvPr/>
        </p:nvCxnSpPr>
        <p:spPr>
          <a:xfrm>
            <a:off x="1734462" y="2548653"/>
            <a:ext cx="0" cy="5939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E545CC6-6E26-A980-902D-47E0D04B3051}"/>
              </a:ext>
            </a:extLst>
          </p:cNvPr>
          <p:cNvCxnSpPr>
            <a:cxnSpLocks/>
          </p:cNvCxnSpPr>
          <p:nvPr/>
        </p:nvCxnSpPr>
        <p:spPr>
          <a:xfrm>
            <a:off x="10424515" y="2548653"/>
            <a:ext cx="0" cy="5939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E3B7D366-3152-1BF4-155E-DF1485874157}"/>
              </a:ext>
            </a:extLst>
          </p:cNvPr>
          <p:cNvCxnSpPr>
            <a:cxnSpLocks/>
          </p:cNvCxnSpPr>
          <p:nvPr/>
        </p:nvCxnSpPr>
        <p:spPr>
          <a:xfrm>
            <a:off x="1734462" y="2554698"/>
            <a:ext cx="869092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B45414A-DA71-D1DE-900A-411D25E6E60A}"/>
              </a:ext>
            </a:extLst>
          </p:cNvPr>
          <p:cNvCxnSpPr>
            <a:cxnSpLocks/>
          </p:cNvCxnSpPr>
          <p:nvPr/>
        </p:nvCxnSpPr>
        <p:spPr>
          <a:xfrm>
            <a:off x="1029571" y="3735321"/>
            <a:ext cx="147035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9C5CE33C-96CE-AFD9-BFFF-B14BE6654D2E}"/>
              </a:ext>
            </a:extLst>
          </p:cNvPr>
          <p:cNvSpPr txBox="1"/>
          <p:nvPr/>
        </p:nvSpPr>
        <p:spPr>
          <a:xfrm>
            <a:off x="1330131" y="6061061"/>
            <a:ext cx="3271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Segunda fase: Solução para contingência</a:t>
            </a:r>
          </a:p>
        </p:txBody>
      </p: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5A85BBA1-3B66-0898-0D6D-C51CD705EB80}"/>
              </a:ext>
            </a:extLst>
          </p:cNvPr>
          <p:cNvCxnSpPr>
            <a:cxnSpLocks/>
          </p:cNvCxnSpPr>
          <p:nvPr/>
        </p:nvCxnSpPr>
        <p:spPr>
          <a:xfrm>
            <a:off x="1734462" y="3421102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07AC6A9C-8486-F82E-2063-95FF646CDE79}"/>
              </a:ext>
            </a:extLst>
          </p:cNvPr>
          <p:cNvCxnSpPr>
            <a:cxnSpLocks/>
          </p:cNvCxnSpPr>
          <p:nvPr/>
        </p:nvCxnSpPr>
        <p:spPr>
          <a:xfrm>
            <a:off x="6243733" y="3421102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7F4AEE7A-EE4C-0285-F924-8BB1B752D5B4}"/>
              </a:ext>
            </a:extLst>
          </p:cNvPr>
          <p:cNvCxnSpPr>
            <a:cxnSpLocks/>
          </p:cNvCxnSpPr>
          <p:nvPr/>
        </p:nvCxnSpPr>
        <p:spPr>
          <a:xfrm>
            <a:off x="10424515" y="3421102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0F510684-A197-1EA1-7D82-159039C38871}"/>
              </a:ext>
            </a:extLst>
          </p:cNvPr>
          <p:cNvSpPr/>
          <p:nvPr/>
        </p:nvSpPr>
        <p:spPr>
          <a:xfrm>
            <a:off x="5593348" y="2916344"/>
            <a:ext cx="1300770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Recolhe Lote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76CEBE41-3D71-21D8-3EA0-5F88D5295AC9}"/>
              </a:ext>
            </a:extLst>
          </p:cNvPr>
          <p:cNvSpPr/>
          <p:nvPr/>
        </p:nvSpPr>
        <p:spPr>
          <a:xfrm>
            <a:off x="1084077" y="2916344"/>
            <a:ext cx="1300770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Iniciar a OF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45DC628B-703D-1E2F-3F85-32E286EED4DF}"/>
              </a:ext>
            </a:extLst>
          </p:cNvPr>
          <p:cNvSpPr/>
          <p:nvPr/>
        </p:nvSpPr>
        <p:spPr>
          <a:xfrm>
            <a:off x="9774130" y="2916344"/>
            <a:ext cx="1300770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Interrompe o Tear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23ABC05E-7EFE-31BA-C919-19094BBD7CB0}"/>
              </a:ext>
            </a:extLst>
          </p:cNvPr>
          <p:cNvSpPr/>
          <p:nvPr/>
        </p:nvSpPr>
        <p:spPr>
          <a:xfrm>
            <a:off x="379186" y="4051948"/>
            <a:ext cx="1300770" cy="45993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Troca de Tear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B58974FA-3DEA-4539-28C6-5678DDEBAEB3}"/>
              </a:ext>
            </a:extLst>
          </p:cNvPr>
          <p:cNvSpPr/>
          <p:nvPr/>
        </p:nvSpPr>
        <p:spPr>
          <a:xfrm>
            <a:off x="1849540" y="4051948"/>
            <a:ext cx="1300770" cy="45993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de desenvolvimento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04F7996-464F-2D99-57C4-A35C7A00B377}"/>
              </a:ext>
            </a:extLst>
          </p:cNvPr>
          <p:cNvSpPr/>
          <p:nvPr/>
        </p:nvSpPr>
        <p:spPr>
          <a:xfrm>
            <a:off x="4123593" y="4051948"/>
            <a:ext cx="1300770" cy="45993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Emitir etiqueta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FE19A264-FE59-7899-ECE7-D73E2C4FDB8E}"/>
              </a:ext>
            </a:extLst>
          </p:cNvPr>
          <p:cNvSpPr/>
          <p:nvPr/>
        </p:nvSpPr>
        <p:spPr>
          <a:xfrm>
            <a:off x="5593348" y="4051948"/>
            <a:ext cx="1300770" cy="45993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Finalizar a OF (último lote)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E71C6D62-0BA9-BC45-B506-77D842F754A0}"/>
              </a:ext>
            </a:extLst>
          </p:cNvPr>
          <p:cNvSpPr/>
          <p:nvPr/>
        </p:nvSpPr>
        <p:spPr>
          <a:xfrm>
            <a:off x="7072437" y="4051948"/>
            <a:ext cx="1300770" cy="45993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Produção Adicional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E304E61B-D06C-0162-0674-9510F18A493F}"/>
              </a:ext>
            </a:extLst>
          </p:cNvPr>
          <p:cNvSpPr/>
          <p:nvPr/>
        </p:nvSpPr>
        <p:spPr>
          <a:xfrm>
            <a:off x="9048294" y="4051948"/>
            <a:ext cx="1300770" cy="45993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Parar Tear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E8877369-0C0F-94B2-08AC-9914DC822848}"/>
              </a:ext>
            </a:extLst>
          </p:cNvPr>
          <p:cNvSpPr/>
          <p:nvPr/>
        </p:nvSpPr>
        <p:spPr>
          <a:xfrm>
            <a:off x="10517986" y="4051948"/>
            <a:ext cx="1300770" cy="45993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Fim da Manutenção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FFC0878D-DF9E-1563-45C2-DB6FE22EE77E}"/>
              </a:ext>
            </a:extLst>
          </p:cNvPr>
          <p:cNvCxnSpPr>
            <a:cxnSpLocks/>
          </p:cNvCxnSpPr>
          <p:nvPr/>
        </p:nvCxnSpPr>
        <p:spPr>
          <a:xfrm>
            <a:off x="9689338" y="3735321"/>
            <a:ext cx="147035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D06DC88B-9028-B289-173B-C0D36453E9F9}"/>
              </a:ext>
            </a:extLst>
          </p:cNvPr>
          <p:cNvCxnSpPr>
            <a:cxnSpLocks/>
          </p:cNvCxnSpPr>
          <p:nvPr/>
        </p:nvCxnSpPr>
        <p:spPr>
          <a:xfrm>
            <a:off x="4773978" y="3735321"/>
            <a:ext cx="147035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ADE70A79-733B-E5C8-CBF0-93EB77706E4A}"/>
              </a:ext>
            </a:extLst>
          </p:cNvPr>
          <p:cNvCxnSpPr>
            <a:cxnSpLocks/>
          </p:cNvCxnSpPr>
          <p:nvPr/>
        </p:nvCxnSpPr>
        <p:spPr>
          <a:xfrm>
            <a:off x="6252468" y="3735321"/>
            <a:ext cx="147035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ipse 157">
            <a:extLst>
              <a:ext uri="{FF2B5EF4-FFF2-40B4-BE49-F238E27FC236}">
                <a16:creationId xmlns:a16="http://schemas.microsoft.com/office/drawing/2014/main" id="{26457520-229E-4EB8-B903-A40B786A46D0}"/>
              </a:ext>
            </a:extLst>
          </p:cNvPr>
          <p:cNvSpPr/>
          <p:nvPr/>
        </p:nvSpPr>
        <p:spPr>
          <a:xfrm>
            <a:off x="5437283" y="650017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Recolhimento</a:t>
            </a:r>
          </a:p>
        </p:txBody>
      </p:sp>
      <p:pic>
        <p:nvPicPr>
          <p:cNvPr id="161" name="Picture 6" descr="Wi-Fi Transparente Png Sem - Imagens grátis no Pixabay - Pixabay">
            <a:extLst>
              <a:ext uri="{FF2B5EF4-FFF2-40B4-BE49-F238E27FC236}">
                <a16:creationId xmlns:a16="http://schemas.microsoft.com/office/drawing/2014/main" id="{A84B4BFC-302A-34BC-B83A-9FB6ADC8C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07" y="1244150"/>
            <a:ext cx="453396" cy="25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1D476133-816B-FCDA-3160-117765EC04CA}"/>
              </a:ext>
            </a:extLst>
          </p:cNvPr>
          <p:cNvSpPr txBox="1"/>
          <p:nvPr/>
        </p:nvSpPr>
        <p:spPr>
          <a:xfrm>
            <a:off x="7155986" y="1449616"/>
            <a:ext cx="7040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pt-BR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Wi-fi</a:t>
            </a:r>
            <a:endParaRPr lang="pt-BR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46D6A001-1D34-19E4-E4A2-A9F3DB563076}"/>
              </a:ext>
            </a:extLst>
          </p:cNvPr>
          <p:cNvSpPr txBox="1"/>
          <p:nvPr/>
        </p:nvSpPr>
        <p:spPr>
          <a:xfrm>
            <a:off x="220497" y="131732"/>
            <a:ext cx="386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Sem Costura – Fase 1</a:t>
            </a:r>
          </a:p>
        </p:txBody>
      </p:sp>
      <p:sp>
        <p:nvSpPr>
          <p:cNvPr id="6" name="Retângulo 82">
            <a:extLst>
              <a:ext uri="{FF2B5EF4-FFF2-40B4-BE49-F238E27FC236}">
                <a16:creationId xmlns:a16="http://schemas.microsoft.com/office/drawing/2014/main" id="{DBC5805A-FBD3-EB02-049A-A59CB2F778E0}"/>
              </a:ext>
            </a:extLst>
          </p:cNvPr>
          <p:cNvSpPr/>
          <p:nvPr/>
        </p:nvSpPr>
        <p:spPr>
          <a:xfrm>
            <a:off x="4537111" y="4437544"/>
            <a:ext cx="976412" cy="388993"/>
          </a:xfrm>
          <a:prstGeom prst="rect">
            <a:avLst/>
          </a:prstGeom>
          <a:solidFill>
            <a:srgbClr val="ACE2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rgbClr val="004F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Consumo de Fios</a:t>
            </a:r>
          </a:p>
        </p:txBody>
      </p:sp>
    </p:spTree>
    <p:extLst>
      <p:ext uri="{BB962C8B-B14F-4D97-AF65-F5344CB8AC3E}">
        <p14:creationId xmlns:p14="http://schemas.microsoft.com/office/powerpoint/2010/main" val="158293082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D3981563-B5CF-1D2D-16B3-FF36E8715823}"/>
              </a:ext>
            </a:extLst>
          </p:cNvPr>
          <p:cNvCxnSpPr>
            <a:cxnSpLocks/>
          </p:cNvCxnSpPr>
          <p:nvPr/>
        </p:nvCxnSpPr>
        <p:spPr>
          <a:xfrm>
            <a:off x="2266448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5CC71746-B6AF-BBB2-A525-414336A0AB00}"/>
              </a:ext>
            </a:extLst>
          </p:cNvPr>
          <p:cNvCxnSpPr>
            <a:cxnSpLocks/>
          </p:cNvCxnSpPr>
          <p:nvPr/>
        </p:nvCxnSpPr>
        <p:spPr>
          <a:xfrm>
            <a:off x="840966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BE416DB7-D5E6-0CFE-C7A1-298C07F70A57}"/>
              </a:ext>
            </a:extLst>
          </p:cNvPr>
          <p:cNvCxnSpPr>
            <a:cxnSpLocks/>
          </p:cNvCxnSpPr>
          <p:nvPr/>
        </p:nvCxnSpPr>
        <p:spPr>
          <a:xfrm>
            <a:off x="11230159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FD2CA0B0-301C-70FE-4350-247F2B324404}"/>
              </a:ext>
            </a:extLst>
          </p:cNvPr>
          <p:cNvCxnSpPr>
            <a:cxnSpLocks/>
          </p:cNvCxnSpPr>
          <p:nvPr/>
        </p:nvCxnSpPr>
        <p:spPr>
          <a:xfrm>
            <a:off x="9760467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ADAA63-5E7E-C087-ACD2-51E638A88C0C}"/>
              </a:ext>
            </a:extLst>
          </p:cNvPr>
          <p:cNvSpPr txBox="1"/>
          <p:nvPr/>
        </p:nvSpPr>
        <p:spPr>
          <a:xfrm>
            <a:off x="220497" y="475253"/>
            <a:ext cx="140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Estrutural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C1E624-3887-6A75-6987-9079EFDB0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25A8FA2B-257A-1D72-759B-4AF79ECF4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1D6A2E-03B4-A271-2D9A-3B31D0C60193}"/>
              </a:ext>
            </a:extLst>
          </p:cNvPr>
          <p:cNvCxnSpPr>
            <a:cxnSpLocks/>
          </p:cNvCxnSpPr>
          <p:nvPr/>
        </p:nvCxnSpPr>
        <p:spPr>
          <a:xfrm>
            <a:off x="6540301" y="2526085"/>
            <a:ext cx="0" cy="6533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FBF8D55-DD08-4802-1395-52292FBABCE4}"/>
              </a:ext>
            </a:extLst>
          </p:cNvPr>
          <p:cNvCxnSpPr>
            <a:cxnSpLocks/>
          </p:cNvCxnSpPr>
          <p:nvPr/>
        </p:nvCxnSpPr>
        <p:spPr>
          <a:xfrm>
            <a:off x="6540301" y="1923345"/>
            <a:ext cx="0" cy="63135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5B35E45-8072-E420-CA67-9B0BBC246AB2}"/>
              </a:ext>
            </a:extLst>
          </p:cNvPr>
          <p:cNvCxnSpPr>
            <a:cxnSpLocks/>
          </p:cNvCxnSpPr>
          <p:nvPr/>
        </p:nvCxnSpPr>
        <p:spPr>
          <a:xfrm>
            <a:off x="2256344" y="2548653"/>
            <a:ext cx="0" cy="5939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E545CC6-6E26-A980-902D-47E0D04B3051}"/>
              </a:ext>
            </a:extLst>
          </p:cNvPr>
          <p:cNvCxnSpPr>
            <a:cxnSpLocks/>
          </p:cNvCxnSpPr>
          <p:nvPr/>
        </p:nvCxnSpPr>
        <p:spPr>
          <a:xfrm>
            <a:off x="10473950" y="2548653"/>
            <a:ext cx="0" cy="5939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E3B7D366-3152-1BF4-155E-DF1485874157}"/>
              </a:ext>
            </a:extLst>
          </p:cNvPr>
          <p:cNvCxnSpPr>
            <a:cxnSpLocks/>
          </p:cNvCxnSpPr>
          <p:nvPr/>
        </p:nvCxnSpPr>
        <p:spPr>
          <a:xfrm>
            <a:off x="2256344" y="2554698"/>
            <a:ext cx="821760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B45414A-DA71-D1DE-900A-411D25E6E60A}"/>
              </a:ext>
            </a:extLst>
          </p:cNvPr>
          <p:cNvCxnSpPr>
            <a:cxnSpLocks/>
          </p:cNvCxnSpPr>
          <p:nvPr/>
        </p:nvCxnSpPr>
        <p:spPr>
          <a:xfrm>
            <a:off x="840966" y="3735321"/>
            <a:ext cx="285096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5A85BBA1-3B66-0898-0D6D-C51CD705EB80}"/>
              </a:ext>
            </a:extLst>
          </p:cNvPr>
          <p:cNvCxnSpPr>
            <a:cxnSpLocks/>
          </p:cNvCxnSpPr>
          <p:nvPr/>
        </p:nvCxnSpPr>
        <p:spPr>
          <a:xfrm>
            <a:off x="2256344" y="3421102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7F4AEE7A-EE4C-0285-F924-8BB1B752D5B4}"/>
              </a:ext>
            </a:extLst>
          </p:cNvPr>
          <p:cNvCxnSpPr>
            <a:cxnSpLocks/>
          </p:cNvCxnSpPr>
          <p:nvPr/>
        </p:nvCxnSpPr>
        <p:spPr>
          <a:xfrm>
            <a:off x="10486303" y="3421102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0F510684-A197-1EA1-7D82-159039C38871}"/>
              </a:ext>
            </a:extLst>
          </p:cNvPr>
          <p:cNvSpPr/>
          <p:nvPr/>
        </p:nvSpPr>
        <p:spPr>
          <a:xfrm>
            <a:off x="5897593" y="2916344"/>
            <a:ext cx="1300770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Ficha Técnica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76CEBE41-3D71-21D8-3EA0-5F88D5295AC9}"/>
              </a:ext>
            </a:extLst>
          </p:cNvPr>
          <p:cNvSpPr/>
          <p:nvPr/>
        </p:nvSpPr>
        <p:spPr>
          <a:xfrm>
            <a:off x="1605959" y="2916344"/>
            <a:ext cx="1300770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Cadastros Básicos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45DC628B-703D-1E2F-3F85-32E286EED4DF}"/>
              </a:ext>
            </a:extLst>
          </p:cNvPr>
          <p:cNvSpPr/>
          <p:nvPr/>
        </p:nvSpPr>
        <p:spPr>
          <a:xfrm>
            <a:off x="9835918" y="2916344"/>
            <a:ext cx="1300770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Sistemas Ligados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23ABC05E-7EFE-31BA-C919-19094BBD7CB0}"/>
              </a:ext>
            </a:extLst>
          </p:cNvPr>
          <p:cNvSpPr/>
          <p:nvPr/>
        </p:nvSpPr>
        <p:spPr>
          <a:xfrm>
            <a:off x="190581" y="4010071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Teares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B58974FA-3DEA-4539-28C6-5678DDEBAEB3}"/>
              </a:ext>
            </a:extLst>
          </p:cNvPr>
          <p:cNvSpPr/>
          <p:nvPr/>
        </p:nvSpPr>
        <p:spPr>
          <a:xfrm>
            <a:off x="1616063" y="4010071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Turnos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E304E61B-D06C-0162-0674-9510F18A493F}"/>
              </a:ext>
            </a:extLst>
          </p:cNvPr>
          <p:cNvSpPr/>
          <p:nvPr/>
        </p:nvSpPr>
        <p:spPr>
          <a:xfrm>
            <a:off x="9113000" y="4010071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Portal Transferência Interna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E8877369-0C0F-94B2-08AC-9914DC822848}"/>
              </a:ext>
            </a:extLst>
          </p:cNvPr>
          <p:cNvSpPr/>
          <p:nvPr/>
        </p:nvSpPr>
        <p:spPr>
          <a:xfrm>
            <a:off x="10579774" y="4010071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APN descontinuar a ficha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FFC0878D-DF9E-1563-45C2-DB6FE22EE77E}"/>
              </a:ext>
            </a:extLst>
          </p:cNvPr>
          <p:cNvCxnSpPr>
            <a:cxnSpLocks/>
          </p:cNvCxnSpPr>
          <p:nvPr/>
        </p:nvCxnSpPr>
        <p:spPr>
          <a:xfrm>
            <a:off x="9751126" y="3735321"/>
            <a:ext cx="147035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A2F8A8B-E638-830A-00A3-3C759CD89CBF}"/>
              </a:ext>
            </a:extLst>
          </p:cNvPr>
          <p:cNvCxnSpPr>
            <a:cxnSpLocks/>
          </p:cNvCxnSpPr>
          <p:nvPr/>
        </p:nvCxnSpPr>
        <p:spPr>
          <a:xfrm>
            <a:off x="3691929" y="373772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ipse 157">
            <a:extLst>
              <a:ext uri="{FF2B5EF4-FFF2-40B4-BE49-F238E27FC236}">
                <a16:creationId xmlns:a16="http://schemas.microsoft.com/office/drawing/2014/main" id="{26457520-229E-4EB8-B903-A40B786A46D0}"/>
              </a:ext>
            </a:extLst>
          </p:cNvPr>
          <p:cNvSpPr/>
          <p:nvPr/>
        </p:nvSpPr>
        <p:spPr>
          <a:xfrm>
            <a:off x="5733851" y="650017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Estrutural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46D6A001-1D34-19E4-E4A2-A9F3DB563076}"/>
              </a:ext>
            </a:extLst>
          </p:cNvPr>
          <p:cNvSpPr txBox="1"/>
          <p:nvPr/>
        </p:nvSpPr>
        <p:spPr>
          <a:xfrm>
            <a:off x="220497" y="131732"/>
            <a:ext cx="386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Sem Costura – Fase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EF1ADC2-D523-84AD-774A-2A40E265BD39}"/>
              </a:ext>
            </a:extLst>
          </p:cNvPr>
          <p:cNvSpPr/>
          <p:nvPr/>
        </p:nvSpPr>
        <p:spPr>
          <a:xfrm>
            <a:off x="3041544" y="4010071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Etc...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34F56E9-528F-80F7-6110-848151A93CFA}"/>
              </a:ext>
            </a:extLst>
          </p:cNvPr>
          <p:cNvCxnSpPr>
            <a:cxnSpLocks/>
          </p:cNvCxnSpPr>
          <p:nvPr/>
        </p:nvCxnSpPr>
        <p:spPr>
          <a:xfrm>
            <a:off x="6547978" y="3755315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A136780-175D-61EF-185E-BBF663255125}"/>
              </a:ext>
            </a:extLst>
          </p:cNvPr>
          <p:cNvCxnSpPr>
            <a:cxnSpLocks/>
          </p:cNvCxnSpPr>
          <p:nvPr/>
        </p:nvCxnSpPr>
        <p:spPr>
          <a:xfrm>
            <a:off x="5122497" y="3755315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8B7CE91-85B6-6B76-3081-4CF6977D7D9D}"/>
              </a:ext>
            </a:extLst>
          </p:cNvPr>
          <p:cNvCxnSpPr>
            <a:cxnSpLocks/>
          </p:cNvCxnSpPr>
          <p:nvPr/>
        </p:nvCxnSpPr>
        <p:spPr>
          <a:xfrm>
            <a:off x="5122497" y="3752907"/>
            <a:ext cx="285096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6D2698C-9574-3DE5-8DCE-DCF93DC2A811}"/>
              </a:ext>
            </a:extLst>
          </p:cNvPr>
          <p:cNvCxnSpPr>
            <a:cxnSpLocks/>
          </p:cNvCxnSpPr>
          <p:nvPr/>
        </p:nvCxnSpPr>
        <p:spPr>
          <a:xfrm>
            <a:off x="6547978" y="3438688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CD7B107B-F47D-0603-FB4A-9B0E1EF38F0B}"/>
              </a:ext>
            </a:extLst>
          </p:cNvPr>
          <p:cNvSpPr/>
          <p:nvPr/>
        </p:nvSpPr>
        <p:spPr>
          <a:xfrm>
            <a:off x="4472112" y="4027657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Controle de Versões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1B13DC9-616F-5404-F27D-BFB4F4979475}"/>
              </a:ext>
            </a:extLst>
          </p:cNvPr>
          <p:cNvSpPr/>
          <p:nvPr/>
        </p:nvSpPr>
        <p:spPr>
          <a:xfrm>
            <a:off x="5897593" y="4027657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Atualização da Ficha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2A217CB-1E19-1A78-FC12-1231134A712B}"/>
              </a:ext>
            </a:extLst>
          </p:cNvPr>
          <p:cNvCxnSpPr>
            <a:cxnSpLocks/>
          </p:cNvCxnSpPr>
          <p:nvPr/>
        </p:nvCxnSpPr>
        <p:spPr>
          <a:xfrm>
            <a:off x="7973460" y="3755315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F9C4F4BB-D358-6E07-C757-739359A85850}"/>
              </a:ext>
            </a:extLst>
          </p:cNvPr>
          <p:cNvSpPr/>
          <p:nvPr/>
        </p:nvSpPr>
        <p:spPr>
          <a:xfrm>
            <a:off x="7323075" y="4027657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Impressão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FBD5B4-02C0-A72A-27BA-E718CBEC35FB}"/>
              </a:ext>
            </a:extLst>
          </p:cNvPr>
          <p:cNvSpPr/>
          <p:nvPr/>
        </p:nvSpPr>
        <p:spPr>
          <a:xfrm>
            <a:off x="8984067" y="5190693"/>
            <a:ext cx="1558636" cy="84281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Sistema de Materiais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FDB910F-0359-1595-8F3F-0231913CC21F}"/>
              </a:ext>
            </a:extLst>
          </p:cNvPr>
          <p:cNvCxnSpPr>
            <a:stCxn id="118" idx="2"/>
            <a:endCxn id="26" idx="0"/>
          </p:cNvCxnSpPr>
          <p:nvPr/>
        </p:nvCxnSpPr>
        <p:spPr>
          <a:xfrm>
            <a:off x="9763385" y="4515998"/>
            <a:ext cx="0" cy="67469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0125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BADAA63-5E7E-C087-ACD2-51E638A88C0C}"/>
              </a:ext>
            </a:extLst>
          </p:cNvPr>
          <p:cNvSpPr txBox="1"/>
          <p:nvPr/>
        </p:nvSpPr>
        <p:spPr>
          <a:xfrm>
            <a:off x="220497" y="475253"/>
            <a:ext cx="366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Estoque de Fio em Processo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C1E624-3887-6A75-6987-9079EFDB0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25A8FA2B-257A-1D72-759B-4AF79ECF4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1D6A2E-03B4-A271-2D9A-3B31D0C60193}"/>
              </a:ext>
            </a:extLst>
          </p:cNvPr>
          <p:cNvCxnSpPr>
            <a:cxnSpLocks/>
          </p:cNvCxnSpPr>
          <p:nvPr/>
        </p:nvCxnSpPr>
        <p:spPr>
          <a:xfrm>
            <a:off x="5749465" y="2427229"/>
            <a:ext cx="0" cy="6533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FBF8D55-DD08-4802-1395-52292FBABCE4}"/>
              </a:ext>
            </a:extLst>
          </p:cNvPr>
          <p:cNvCxnSpPr>
            <a:cxnSpLocks/>
          </p:cNvCxnSpPr>
          <p:nvPr/>
        </p:nvCxnSpPr>
        <p:spPr>
          <a:xfrm>
            <a:off x="5749465" y="1824489"/>
            <a:ext cx="0" cy="63135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5B35E45-8072-E420-CA67-9B0BBC246AB2}"/>
              </a:ext>
            </a:extLst>
          </p:cNvPr>
          <p:cNvCxnSpPr>
            <a:cxnSpLocks/>
          </p:cNvCxnSpPr>
          <p:nvPr/>
        </p:nvCxnSpPr>
        <p:spPr>
          <a:xfrm>
            <a:off x="1465508" y="2449797"/>
            <a:ext cx="0" cy="5939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E545CC6-6E26-A980-902D-47E0D04B3051}"/>
              </a:ext>
            </a:extLst>
          </p:cNvPr>
          <p:cNvCxnSpPr>
            <a:cxnSpLocks/>
          </p:cNvCxnSpPr>
          <p:nvPr/>
        </p:nvCxnSpPr>
        <p:spPr>
          <a:xfrm>
            <a:off x="9683114" y="2449797"/>
            <a:ext cx="0" cy="5939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E3B7D366-3152-1BF4-155E-DF1485874157}"/>
              </a:ext>
            </a:extLst>
          </p:cNvPr>
          <p:cNvCxnSpPr>
            <a:cxnSpLocks/>
          </p:cNvCxnSpPr>
          <p:nvPr/>
        </p:nvCxnSpPr>
        <p:spPr>
          <a:xfrm>
            <a:off x="1465508" y="2455842"/>
            <a:ext cx="821760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B45414A-DA71-D1DE-900A-411D25E6E60A}"/>
              </a:ext>
            </a:extLst>
          </p:cNvPr>
          <p:cNvCxnSpPr>
            <a:cxnSpLocks/>
          </p:cNvCxnSpPr>
          <p:nvPr/>
        </p:nvCxnSpPr>
        <p:spPr>
          <a:xfrm>
            <a:off x="1465508" y="3892655"/>
            <a:ext cx="8762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5A85BBA1-3B66-0898-0D6D-C51CD705EB80}"/>
              </a:ext>
            </a:extLst>
          </p:cNvPr>
          <p:cNvCxnSpPr>
            <a:cxnSpLocks/>
          </p:cNvCxnSpPr>
          <p:nvPr/>
        </p:nvCxnSpPr>
        <p:spPr>
          <a:xfrm>
            <a:off x="1465508" y="3322246"/>
            <a:ext cx="0" cy="217854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0F510684-A197-1EA1-7D82-159039C38871}"/>
              </a:ext>
            </a:extLst>
          </p:cNvPr>
          <p:cNvSpPr/>
          <p:nvPr/>
        </p:nvSpPr>
        <p:spPr>
          <a:xfrm>
            <a:off x="5099080" y="2817488"/>
            <a:ext cx="1300770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Devolução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76CEBE41-3D71-21D8-3EA0-5F88D5295AC9}"/>
              </a:ext>
            </a:extLst>
          </p:cNvPr>
          <p:cNvSpPr/>
          <p:nvPr/>
        </p:nvSpPr>
        <p:spPr>
          <a:xfrm>
            <a:off x="815123" y="2817488"/>
            <a:ext cx="1300770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Requisição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45DC628B-703D-1E2F-3F85-32E286EED4DF}"/>
              </a:ext>
            </a:extLst>
          </p:cNvPr>
          <p:cNvSpPr/>
          <p:nvPr/>
        </p:nvSpPr>
        <p:spPr>
          <a:xfrm>
            <a:off x="9045082" y="2817488"/>
            <a:ext cx="1300770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 Corrente dos Fios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26457520-229E-4EB8-B903-A40B786A46D0}"/>
              </a:ext>
            </a:extLst>
          </p:cNvPr>
          <p:cNvSpPr/>
          <p:nvPr/>
        </p:nvSpPr>
        <p:spPr>
          <a:xfrm>
            <a:off x="4943015" y="551161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Estoque de Fio em Processo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46D6A001-1D34-19E4-E4A2-A9F3DB563076}"/>
              </a:ext>
            </a:extLst>
          </p:cNvPr>
          <p:cNvSpPr txBox="1"/>
          <p:nvPr/>
        </p:nvSpPr>
        <p:spPr>
          <a:xfrm>
            <a:off x="220497" y="131732"/>
            <a:ext cx="386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Sem Costura – Fase 1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D35920A-7BAB-065F-6861-7EA5A715E6FD}"/>
              </a:ext>
            </a:extLst>
          </p:cNvPr>
          <p:cNvCxnSpPr>
            <a:cxnSpLocks/>
          </p:cNvCxnSpPr>
          <p:nvPr/>
        </p:nvCxnSpPr>
        <p:spPr>
          <a:xfrm>
            <a:off x="1475612" y="4696720"/>
            <a:ext cx="8762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065062A-E04B-8D94-BC88-738EF8EAA0DB}"/>
              </a:ext>
            </a:extLst>
          </p:cNvPr>
          <p:cNvCxnSpPr>
            <a:cxnSpLocks/>
          </p:cNvCxnSpPr>
          <p:nvPr/>
        </p:nvCxnSpPr>
        <p:spPr>
          <a:xfrm>
            <a:off x="1465508" y="5500786"/>
            <a:ext cx="8762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23ABC05E-7EFE-31BA-C919-19094BBD7CB0}"/>
              </a:ext>
            </a:extLst>
          </p:cNvPr>
          <p:cNvSpPr/>
          <p:nvPr/>
        </p:nvSpPr>
        <p:spPr>
          <a:xfrm>
            <a:off x="2031029" y="3614395"/>
            <a:ext cx="1497499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Calcular consumo para </a:t>
            </a:r>
            <a:r>
              <a:rPr lang="pt-BR" sz="1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OF`s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0FF2DE7-033A-45B1-B70C-5746B48AEAD8}"/>
              </a:ext>
            </a:extLst>
          </p:cNvPr>
          <p:cNvSpPr/>
          <p:nvPr/>
        </p:nvSpPr>
        <p:spPr>
          <a:xfrm>
            <a:off x="2031028" y="4418460"/>
            <a:ext cx="1497499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Sugerir caixas/pallets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88E17AD-B46E-D833-63A9-01F6F88AB7AB}"/>
              </a:ext>
            </a:extLst>
          </p:cNvPr>
          <p:cNvSpPr/>
          <p:nvPr/>
        </p:nvSpPr>
        <p:spPr>
          <a:xfrm>
            <a:off x="2034535" y="5222526"/>
            <a:ext cx="1497499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Solicitar ao almoxarifado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60ED10E-2E87-D402-88D3-B17B1A5C65C3}"/>
              </a:ext>
            </a:extLst>
          </p:cNvPr>
          <p:cNvCxnSpPr>
            <a:cxnSpLocks/>
          </p:cNvCxnSpPr>
          <p:nvPr/>
        </p:nvCxnSpPr>
        <p:spPr>
          <a:xfrm>
            <a:off x="5749465" y="3910241"/>
            <a:ext cx="8762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84D3DF9-A771-DC9B-7265-1B0F0B6DC898}"/>
              </a:ext>
            </a:extLst>
          </p:cNvPr>
          <p:cNvCxnSpPr>
            <a:cxnSpLocks/>
          </p:cNvCxnSpPr>
          <p:nvPr/>
        </p:nvCxnSpPr>
        <p:spPr>
          <a:xfrm>
            <a:off x="5749465" y="3339832"/>
            <a:ext cx="0" cy="217854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9DCFB0D-66D8-B05C-411F-C18F9FFD4872}"/>
              </a:ext>
            </a:extLst>
          </p:cNvPr>
          <p:cNvCxnSpPr>
            <a:cxnSpLocks/>
          </p:cNvCxnSpPr>
          <p:nvPr/>
        </p:nvCxnSpPr>
        <p:spPr>
          <a:xfrm>
            <a:off x="5759569" y="4714306"/>
            <a:ext cx="8762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A4B9DBA-25BA-57AD-69A4-9F7C5065767C}"/>
              </a:ext>
            </a:extLst>
          </p:cNvPr>
          <p:cNvCxnSpPr>
            <a:cxnSpLocks/>
          </p:cNvCxnSpPr>
          <p:nvPr/>
        </p:nvCxnSpPr>
        <p:spPr>
          <a:xfrm>
            <a:off x="5749465" y="5518372"/>
            <a:ext cx="8762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27C0213A-2272-C669-DB37-D35EA302F891}"/>
              </a:ext>
            </a:extLst>
          </p:cNvPr>
          <p:cNvSpPr/>
          <p:nvPr/>
        </p:nvSpPr>
        <p:spPr>
          <a:xfrm>
            <a:off x="6314986" y="3631981"/>
            <a:ext cx="1497499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Sugerir caixas/pallets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379CB0A-1442-EF59-E101-6021B3D2B805}"/>
              </a:ext>
            </a:extLst>
          </p:cNvPr>
          <p:cNvSpPr/>
          <p:nvPr/>
        </p:nvSpPr>
        <p:spPr>
          <a:xfrm>
            <a:off x="6314985" y="4436046"/>
            <a:ext cx="1497499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Integrar com a balança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DD1E265-0448-695C-028E-39F61400135D}"/>
              </a:ext>
            </a:extLst>
          </p:cNvPr>
          <p:cNvSpPr/>
          <p:nvPr/>
        </p:nvSpPr>
        <p:spPr>
          <a:xfrm>
            <a:off x="6318492" y="5240112"/>
            <a:ext cx="1497499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Devolver ao almoxarifado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6DE8B7E-5317-343E-B489-1675F8936EEB}"/>
              </a:ext>
            </a:extLst>
          </p:cNvPr>
          <p:cNvCxnSpPr>
            <a:cxnSpLocks/>
          </p:cNvCxnSpPr>
          <p:nvPr/>
        </p:nvCxnSpPr>
        <p:spPr>
          <a:xfrm>
            <a:off x="9683114" y="3892655"/>
            <a:ext cx="8762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6DE1348-9A3B-9BF7-089B-BA44BAEA88B2}"/>
              </a:ext>
            </a:extLst>
          </p:cNvPr>
          <p:cNvCxnSpPr>
            <a:cxnSpLocks/>
          </p:cNvCxnSpPr>
          <p:nvPr/>
        </p:nvCxnSpPr>
        <p:spPr>
          <a:xfrm>
            <a:off x="9683114" y="3322246"/>
            <a:ext cx="0" cy="137447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8B8E503-B12B-AE0A-C2B4-12EEDB7F4941}"/>
              </a:ext>
            </a:extLst>
          </p:cNvPr>
          <p:cNvCxnSpPr>
            <a:cxnSpLocks/>
          </p:cNvCxnSpPr>
          <p:nvPr/>
        </p:nvCxnSpPr>
        <p:spPr>
          <a:xfrm>
            <a:off x="9693218" y="4696720"/>
            <a:ext cx="8762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9FE6D57A-CF16-799E-103F-3B87FA78BCC2}"/>
              </a:ext>
            </a:extLst>
          </p:cNvPr>
          <p:cNvSpPr/>
          <p:nvPr/>
        </p:nvSpPr>
        <p:spPr>
          <a:xfrm>
            <a:off x="10248635" y="3614395"/>
            <a:ext cx="1497499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Ajustar o saldo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E6062BC-77C8-495F-B154-59DD21553AB1}"/>
              </a:ext>
            </a:extLst>
          </p:cNvPr>
          <p:cNvSpPr/>
          <p:nvPr/>
        </p:nvSpPr>
        <p:spPr>
          <a:xfrm>
            <a:off x="10248634" y="4418460"/>
            <a:ext cx="1497499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Histórico de Movimentações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97B1B19-AE46-137A-5652-2BEBA9429C48}"/>
              </a:ext>
            </a:extLst>
          </p:cNvPr>
          <p:cNvSpPr/>
          <p:nvPr/>
        </p:nvSpPr>
        <p:spPr>
          <a:xfrm>
            <a:off x="4163697" y="5796632"/>
            <a:ext cx="1558636" cy="76619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APN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9351391F-D914-939E-A231-7B46CE7C2A7A}"/>
              </a:ext>
            </a:extLst>
          </p:cNvPr>
          <p:cNvCxnSpPr>
            <a:stCxn id="20" idx="2"/>
            <a:endCxn id="29" idx="3"/>
          </p:cNvCxnSpPr>
          <p:nvPr/>
        </p:nvCxnSpPr>
        <p:spPr>
          <a:xfrm rot="5400000">
            <a:off x="6203239" y="5315727"/>
            <a:ext cx="383099" cy="1344909"/>
          </a:xfrm>
          <a:prstGeom prst="bentConnector2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B5EAFBFC-7B4B-F500-412C-AFDB87BC1A0C}"/>
              </a:ext>
            </a:extLst>
          </p:cNvPr>
          <p:cNvCxnSpPr>
            <a:stCxn id="7" idx="2"/>
            <a:endCxn id="29" idx="1"/>
          </p:cNvCxnSpPr>
          <p:nvPr/>
        </p:nvCxnSpPr>
        <p:spPr>
          <a:xfrm rot="16200000" flipH="1">
            <a:off x="3273149" y="5289182"/>
            <a:ext cx="400685" cy="1380412"/>
          </a:xfrm>
          <a:prstGeom prst="bentConnector2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4166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D3981563-B5CF-1D2D-16B3-FF36E8715823}"/>
              </a:ext>
            </a:extLst>
          </p:cNvPr>
          <p:cNvCxnSpPr>
            <a:cxnSpLocks/>
          </p:cNvCxnSpPr>
          <p:nvPr/>
        </p:nvCxnSpPr>
        <p:spPr>
          <a:xfrm>
            <a:off x="3261360" y="4024630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5CC71746-B6AF-BBB2-A525-414336A0AB00}"/>
              </a:ext>
            </a:extLst>
          </p:cNvPr>
          <p:cNvCxnSpPr>
            <a:cxnSpLocks/>
          </p:cNvCxnSpPr>
          <p:nvPr/>
        </p:nvCxnSpPr>
        <p:spPr>
          <a:xfrm>
            <a:off x="1835878" y="4024630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ADAA63-5E7E-C087-ACD2-51E638A88C0C}"/>
              </a:ext>
            </a:extLst>
          </p:cNvPr>
          <p:cNvSpPr txBox="1"/>
          <p:nvPr/>
        </p:nvSpPr>
        <p:spPr>
          <a:xfrm>
            <a:off x="220497" y="475253"/>
            <a:ext cx="1299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Pesagem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C1E624-3887-6A75-6987-9079EFDB0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25A8FA2B-257A-1D72-759B-4AF79ECF4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1D6A2E-03B4-A271-2D9A-3B31D0C60193}"/>
              </a:ext>
            </a:extLst>
          </p:cNvPr>
          <p:cNvCxnSpPr>
            <a:cxnSpLocks/>
          </p:cNvCxnSpPr>
          <p:nvPr/>
        </p:nvCxnSpPr>
        <p:spPr>
          <a:xfrm>
            <a:off x="9122713" y="2825686"/>
            <a:ext cx="0" cy="6533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FBF8D55-DD08-4802-1395-52292FBABCE4}"/>
              </a:ext>
            </a:extLst>
          </p:cNvPr>
          <p:cNvCxnSpPr>
            <a:cxnSpLocks/>
          </p:cNvCxnSpPr>
          <p:nvPr/>
        </p:nvCxnSpPr>
        <p:spPr>
          <a:xfrm>
            <a:off x="6277913" y="2210246"/>
            <a:ext cx="0" cy="63135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5B35E45-8072-E420-CA67-9B0BBC246AB2}"/>
              </a:ext>
            </a:extLst>
          </p:cNvPr>
          <p:cNvCxnSpPr>
            <a:cxnSpLocks/>
          </p:cNvCxnSpPr>
          <p:nvPr/>
        </p:nvCxnSpPr>
        <p:spPr>
          <a:xfrm>
            <a:off x="3251256" y="2835554"/>
            <a:ext cx="0" cy="5939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E3B7D366-3152-1BF4-155E-DF1485874157}"/>
              </a:ext>
            </a:extLst>
          </p:cNvPr>
          <p:cNvCxnSpPr>
            <a:cxnSpLocks/>
          </p:cNvCxnSpPr>
          <p:nvPr/>
        </p:nvCxnSpPr>
        <p:spPr>
          <a:xfrm>
            <a:off x="3261360" y="2841599"/>
            <a:ext cx="586135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B45414A-DA71-D1DE-900A-411D25E6E60A}"/>
              </a:ext>
            </a:extLst>
          </p:cNvPr>
          <p:cNvCxnSpPr>
            <a:cxnSpLocks/>
          </p:cNvCxnSpPr>
          <p:nvPr/>
        </p:nvCxnSpPr>
        <p:spPr>
          <a:xfrm>
            <a:off x="1835878" y="4022222"/>
            <a:ext cx="285096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5A85BBA1-3B66-0898-0D6D-C51CD705EB80}"/>
              </a:ext>
            </a:extLst>
          </p:cNvPr>
          <p:cNvCxnSpPr>
            <a:cxnSpLocks/>
          </p:cNvCxnSpPr>
          <p:nvPr/>
        </p:nvCxnSpPr>
        <p:spPr>
          <a:xfrm>
            <a:off x="3251256" y="3708003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0F510684-A197-1EA1-7D82-159039C38871}"/>
              </a:ext>
            </a:extLst>
          </p:cNvPr>
          <p:cNvSpPr/>
          <p:nvPr/>
        </p:nvSpPr>
        <p:spPr>
          <a:xfrm>
            <a:off x="8264728" y="3203245"/>
            <a:ext cx="1731325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Pesar Refugos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76CEBE41-3D71-21D8-3EA0-5F88D5295AC9}"/>
              </a:ext>
            </a:extLst>
          </p:cNvPr>
          <p:cNvSpPr/>
          <p:nvPr/>
        </p:nvSpPr>
        <p:spPr>
          <a:xfrm>
            <a:off x="2385594" y="3203245"/>
            <a:ext cx="1731325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Pesar os Lotes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23ABC05E-7EFE-31BA-C919-19094BBD7CB0}"/>
              </a:ext>
            </a:extLst>
          </p:cNvPr>
          <p:cNvSpPr/>
          <p:nvPr/>
        </p:nvSpPr>
        <p:spPr>
          <a:xfrm>
            <a:off x="1110455" y="4271675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Integrar com a Balança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B58974FA-3DEA-4539-28C6-5678DDEBAEB3}"/>
              </a:ext>
            </a:extLst>
          </p:cNvPr>
          <p:cNvSpPr/>
          <p:nvPr/>
        </p:nvSpPr>
        <p:spPr>
          <a:xfrm>
            <a:off x="2610975" y="4271675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Emitir Identificação da Caixa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A2F8A8B-E638-830A-00A3-3C759CD89CBF}"/>
              </a:ext>
            </a:extLst>
          </p:cNvPr>
          <p:cNvCxnSpPr>
            <a:cxnSpLocks/>
          </p:cNvCxnSpPr>
          <p:nvPr/>
        </p:nvCxnSpPr>
        <p:spPr>
          <a:xfrm>
            <a:off x="4686841" y="4024630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ipse 157">
            <a:extLst>
              <a:ext uri="{FF2B5EF4-FFF2-40B4-BE49-F238E27FC236}">
                <a16:creationId xmlns:a16="http://schemas.microsoft.com/office/drawing/2014/main" id="{26457520-229E-4EB8-B903-A40B786A46D0}"/>
              </a:ext>
            </a:extLst>
          </p:cNvPr>
          <p:cNvSpPr/>
          <p:nvPr/>
        </p:nvSpPr>
        <p:spPr>
          <a:xfrm>
            <a:off x="5471463" y="936918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Pesagem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46D6A001-1D34-19E4-E4A2-A9F3DB563076}"/>
              </a:ext>
            </a:extLst>
          </p:cNvPr>
          <p:cNvSpPr txBox="1"/>
          <p:nvPr/>
        </p:nvSpPr>
        <p:spPr>
          <a:xfrm>
            <a:off x="220497" y="131732"/>
            <a:ext cx="386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Sem Costura – Fase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EF1ADC2-D523-84AD-774A-2A40E265BD39}"/>
              </a:ext>
            </a:extLst>
          </p:cNvPr>
          <p:cNvSpPr/>
          <p:nvPr/>
        </p:nvSpPr>
        <p:spPr>
          <a:xfrm>
            <a:off x="4096262" y="4271675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Emitir Romaneio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34F56E9-528F-80F7-6110-848151A93CFA}"/>
              </a:ext>
            </a:extLst>
          </p:cNvPr>
          <p:cNvCxnSpPr>
            <a:cxnSpLocks/>
          </p:cNvCxnSpPr>
          <p:nvPr/>
        </p:nvCxnSpPr>
        <p:spPr>
          <a:xfrm>
            <a:off x="9130390" y="4042216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A136780-175D-61EF-185E-BBF663255125}"/>
              </a:ext>
            </a:extLst>
          </p:cNvPr>
          <p:cNvCxnSpPr>
            <a:cxnSpLocks/>
          </p:cNvCxnSpPr>
          <p:nvPr/>
        </p:nvCxnSpPr>
        <p:spPr>
          <a:xfrm>
            <a:off x="7704909" y="4042216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8B7CE91-85B6-6B76-3081-4CF6977D7D9D}"/>
              </a:ext>
            </a:extLst>
          </p:cNvPr>
          <p:cNvCxnSpPr>
            <a:cxnSpLocks/>
          </p:cNvCxnSpPr>
          <p:nvPr/>
        </p:nvCxnSpPr>
        <p:spPr>
          <a:xfrm>
            <a:off x="7704909" y="4039808"/>
            <a:ext cx="285096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6D2698C-9574-3DE5-8DCE-DCF93DC2A811}"/>
              </a:ext>
            </a:extLst>
          </p:cNvPr>
          <p:cNvCxnSpPr>
            <a:cxnSpLocks/>
          </p:cNvCxnSpPr>
          <p:nvPr/>
        </p:nvCxnSpPr>
        <p:spPr>
          <a:xfrm>
            <a:off x="9130390" y="372558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CD7B107B-F47D-0603-FB4A-9B0E1EF38F0B}"/>
              </a:ext>
            </a:extLst>
          </p:cNvPr>
          <p:cNvSpPr/>
          <p:nvPr/>
        </p:nvSpPr>
        <p:spPr>
          <a:xfrm>
            <a:off x="6970971" y="4289261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Integrar com a Balança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1B13DC9-616F-5404-F27D-BFB4F4979475}"/>
              </a:ext>
            </a:extLst>
          </p:cNvPr>
          <p:cNvSpPr/>
          <p:nvPr/>
        </p:nvSpPr>
        <p:spPr>
          <a:xfrm>
            <a:off x="8480005" y="4289261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Registrar os Refugos por Categoria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2A217CB-1E19-1A78-FC12-1231134A712B}"/>
              </a:ext>
            </a:extLst>
          </p:cNvPr>
          <p:cNvCxnSpPr>
            <a:cxnSpLocks/>
          </p:cNvCxnSpPr>
          <p:nvPr/>
        </p:nvCxnSpPr>
        <p:spPr>
          <a:xfrm>
            <a:off x="10555872" y="4042216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F9C4F4BB-D358-6E07-C757-739359A85850}"/>
              </a:ext>
            </a:extLst>
          </p:cNvPr>
          <p:cNvSpPr/>
          <p:nvPr/>
        </p:nvSpPr>
        <p:spPr>
          <a:xfrm>
            <a:off x="9959704" y="4289261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Enviar para Controle Ambiental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053199E-BA3A-FCCB-7A06-ABAE5BFAAD0F}"/>
              </a:ext>
            </a:extLst>
          </p:cNvPr>
          <p:cNvSpPr/>
          <p:nvPr/>
        </p:nvSpPr>
        <p:spPr>
          <a:xfrm>
            <a:off x="3967329" y="5372132"/>
            <a:ext cx="1558636" cy="84281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Almox</a:t>
            </a:r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 20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BF19E21-B3C9-43AF-7785-42EA793AE82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46647" y="4828195"/>
            <a:ext cx="0" cy="54393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82">
            <a:extLst>
              <a:ext uri="{FF2B5EF4-FFF2-40B4-BE49-F238E27FC236}">
                <a16:creationId xmlns:a16="http://schemas.microsoft.com/office/drawing/2014/main" id="{195F80B2-0BEA-6ABE-702E-F6974945F8DC}"/>
              </a:ext>
            </a:extLst>
          </p:cNvPr>
          <p:cNvSpPr/>
          <p:nvPr/>
        </p:nvSpPr>
        <p:spPr>
          <a:xfrm>
            <a:off x="8929074" y="4828195"/>
            <a:ext cx="976412" cy="388993"/>
          </a:xfrm>
          <a:prstGeom prst="rect">
            <a:avLst/>
          </a:prstGeom>
          <a:solidFill>
            <a:srgbClr val="ACE2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rgbClr val="004F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Consumo de Fios</a:t>
            </a:r>
          </a:p>
        </p:txBody>
      </p:sp>
    </p:spTree>
    <p:extLst>
      <p:ext uri="{BB962C8B-B14F-4D97-AF65-F5344CB8AC3E}">
        <p14:creationId xmlns:p14="http://schemas.microsoft.com/office/powerpoint/2010/main" val="64416557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81066180-37CE-2B13-A02D-B9D80D50EE37}"/>
              </a:ext>
            </a:extLst>
          </p:cNvPr>
          <p:cNvCxnSpPr>
            <a:cxnSpLocks/>
          </p:cNvCxnSpPr>
          <p:nvPr/>
        </p:nvCxnSpPr>
        <p:spPr>
          <a:xfrm>
            <a:off x="7238750" y="2550036"/>
            <a:ext cx="0" cy="6533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E79CEDAD-92E3-D7AB-8118-C62EFF32BDA0}"/>
              </a:ext>
            </a:extLst>
          </p:cNvPr>
          <p:cNvCxnSpPr>
            <a:cxnSpLocks/>
          </p:cNvCxnSpPr>
          <p:nvPr/>
        </p:nvCxnSpPr>
        <p:spPr>
          <a:xfrm>
            <a:off x="7238750" y="3167181"/>
            <a:ext cx="0" cy="6533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96C67B3-9D57-7549-799D-54F9934FDAFB}"/>
              </a:ext>
            </a:extLst>
          </p:cNvPr>
          <p:cNvCxnSpPr>
            <a:cxnSpLocks/>
          </p:cNvCxnSpPr>
          <p:nvPr/>
        </p:nvCxnSpPr>
        <p:spPr>
          <a:xfrm>
            <a:off x="4649337" y="3006230"/>
            <a:ext cx="0" cy="5001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5CC71746-B6AF-BBB2-A525-414336A0AB00}"/>
              </a:ext>
            </a:extLst>
          </p:cNvPr>
          <p:cNvCxnSpPr>
            <a:cxnSpLocks/>
          </p:cNvCxnSpPr>
          <p:nvPr/>
        </p:nvCxnSpPr>
        <p:spPr>
          <a:xfrm>
            <a:off x="902323" y="350634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02675A9-1367-EB23-0EDD-FEFD9419A0AC}"/>
              </a:ext>
            </a:extLst>
          </p:cNvPr>
          <p:cNvCxnSpPr>
            <a:cxnSpLocks/>
          </p:cNvCxnSpPr>
          <p:nvPr/>
        </p:nvCxnSpPr>
        <p:spPr>
          <a:xfrm>
            <a:off x="2313610" y="350634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5311E9D-26A3-9C7B-50AB-5EAD2F081C86}"/>
              </a:ext>
            </a:extLst>
          </p:cNvPr>
          <p:cNvCxnSpPr>
            <a:cxnSpLocks/>
          </p:cNvCxnSpPr>
          <p:nvPr/>
        </p:nvCxnSpPr>
        <p:spPr>
          <a:xfrm>
            <a:off x="3938308" y="350634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7C75C099-918C-D75D-872B-AB914B55BCE0}"/>
              </a:ext>
            </a:extLst>
          </p:cNvPr>
          <p:cNvCxnSpPr>
            <a:cxnSpLocks/>
          </p:cNvCxnSpPr>
          <p:nvPr/>
        </p:nvCxnSpPr>
        <p:spPr>
          <a:xfrm>
            <a:off x="5400751" y="350634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ADAA63-5E7E-C087-ACD2-51E638A88C0C}"/>
              </a:ext>
            </a:extLst>
          </p:cNvPr>
          <p:cNvSpPr txBox="1"/>
          <p:nvPr/>
        </p:nvSpPr>
        <p:spPr>
          <a:xfrm>
            <a:off x="220497" y="475253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Ordem de Fabricação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C1E624-3887-6A75-6987-9079EFDB0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25A8FA2B-257A-1D72-759B-4AF79ECF4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1D6A2E-03B4-A271-2D9A-3B31D0C60193}"/>
              </a:ext>
            </a:extLst>
          </p:cNvPr>
          <p:cNvCxnSpPr>
            <a:cxnSpLocks/>
          </p:cNvCxnSpPr>
          <p:nvPr/>
        </p:nvCxnSpPr>
        <p:spPr>
          <a:xfrm>
            <a:off x="4649337" y="2550036"/>
            <a:ext cx="0" cy="6533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FBF8D55-DD08-4802-1395-52292FBABCE4}"/>
              </a:ext>
            </a:extLst>
          </p:cNvPr>
          <p:cNvCxnSpPr>
            <a:cxnSpLocks/>
          </p:cNvCxnSpPr>
          <p:nvPr/>
        </p:nvCxnSpPr>
        <p:spPr>
          <a:xfrm>
            <a:off x="5886230" y="1923345"/>
            <a:ext cx="0" cy="63135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5B35E45-8072-E420-CA67-9B0BBC246AB2}"/>
              </a:ext>
            </a:extLst>
          </p:cNvPr>
          <p:cNvCxnSpPr>
            <a:cxnSpLocks/>
          </p:cNvCxnSpPr>
          <p:nvPr/>
        </p:nvCxnSpPr>
        <p:spPr>
          <a:xfrm>
            <a:off x="1610300" y="2548653"/>
            <a:ext cx="0" cy="5939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E3B7D366-3152-1BF4-155E-DF1485874157}"/>
              </a:ext>
            </a:extLst>
          </p:cNvPr>
          <p:cNvCxnSpPr>
            <a:cxnSpLocks/>
          </p:cNvCxnSpPr>
          <p:nvPr/>
        </p:nvCxnSpPr>
        <p:spPr>
          <a:xfrm>
            <a:off x="1607966" y="2554698"/>
            <a:ext cx="855652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B45414A-DA71-D1DE-900A-411D25E6E60A}"/>
              </a:ext>
            </a:extLst>
          </p:cNvPr>
          <p:cNvCxnSpPr>
            <a:cxnSpLocks/>
          </p:cNvCxnSpPr>
          <p:nvPr/>
        </p:nvCxnSpPr>
        <p:spPr>
          <a:xfrm>
            <a:off x="3938308" y="3502445"/>
            <a:ext cx="146244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5A85BBA1-3B66-0898-0D6D-C51CD705EB80}"/>
              </a:ext>
            </a:extLst>
          </p:cNvPr>
          <p:cNvCxnSpPr>
            <a:cxnSpLocks/>
          </p:cNvCxnSpPr>
          <p:nvPr/>
        </p:nvCxnSpPr>
        <p:spPr>
          <a:xfrm>
            <a:off x="1607966" y="3046524"/>
            <a:ext cx="0" cy="4532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0F510684-A197-1EA1-7D82-159039C38871}"/>
              </a:ext>
            </a:extLst>
          </p:cNvPr>
          <p:cNvSpPr/>
          <p:nvPr/>
        </p:nvSpPr>
        <p:spPr>
          <a:xfrm>
            <a:off x="3697108" y="2751089"/>
            <a:ext cx="1904458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Demais Produções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76CEBE41-3D71-21D8-3EA0-5F88D5295AC9}"/>
              </a:ext>
            </a:extLst>
          </p:cNvPr>
          <p:cNvSpPr/>
          <p:nvPr/>
        </p:nvSpPr>
        <p:spPr>
          <a:xfrm>
            <a:off x="658071" y="2751089"/>
            <a:ext cx="1904458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Produção Semanal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23ABC05E-7EFE-31BA-C919-19094BBD7CB0}"/>
              </a:ext>
            </a:extLst>
          </p:cNvPr>
          <p:cNvSpPr/>
          <p:nvPr/>
        </p:nvSpPr>
        <p:spPr>
          <a:xfrm>
            <a:off x="251938" y="3778315"/>
            <a:ext cx="1300770" cy="673389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Geração das </a:t>
            </a:r>
            <a:r>
              <a:rPr lang="pt-BR" sz="1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OF`s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26457520-229E-4EB8-B903-A40B786A46D0}"/>
              </a:ext>
            </a:extLst>
          </p:cNvPr>
          <p:cNvSpPr/>
          <p:nvPr/>
        </p:nvSpPr>
        <p:spPr>
          <a:xfrm>
            <a:off x="5079780" y="650017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Ordem de Fabricação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46D6A001-1D34-19E4-E4A2-A9F3DB563076}"/>
              </a:ext>
            </a:extLst>
          </p:cNvPr>
          <p:cNvSpPr txBox="1"/>
          <p:nvPr/>
        </p:nvSpPr>
        <p:spPr>
          <a:xfrm>
            <a:off x="220497" y="131732"/>
            <a:ext cx="386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Sem Costura – Fase 1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4F6361A-8F33-5722-B6F8-A171ADCB8102}"/>
              </a:ext>
            </a:extLst>
          </p:cNvPr>
          <p:cNvSpPr/>
          <p:nvPr/>
        </p:nvSpPr>
        <p:spPr>
          <a:xfrm>
            <a:off x="1663225" y="3778315"/>
            <a:ext cx="1300770" cy="673389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Impressão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116EA6B-E965-B5BA-D4C6-88530683578C}"/>
              </a:ext>
            </a:extLst>
          </p:cNvPr>
          <p:cNvSpPr/>
          <p:nvPr/>
        </p:nvSpPr>
        <p:spPr>
          <a:xfrm>
            <a:off x="3287923" y="3778315"/>
            <a:ext cx="1300770" cy="673389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Avulsa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DCE48BA-B460-93AE-A82E-3E573E284E5E}"/>
              </a:ext>
            </a:extLst>
          </p:cNvPr>
          <p:cNvSpPr/>
          <p:nvPr/>
        </p:nvSpPr>
        <p:spPr>
          <a:xfrm>
            <a:off x="4750366" y="3778315"/>
            <a:ext cx="1300770" cy="673389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de Desenvolvimento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E77AFE2F-4556-7137-7F66-70975B010A68}"/>
              </a:ext>
            </a:extLst>
          </p:cNvPr>
          <p:cNvCxnSpPr>
            <a:cxnSpLocks/>
          </p:cNvCxnSpPr>
          <p:nvPr/>
        </p:nvCxnSpPr>
        <p:spPr>
          <a:xfrm>
            <a:off x="902323" y="3495475"/>
            <a:ext cx="1411287" cy="1064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6CD5A5C4-6C61-DFB1-D9B6-6DED0EB32020}"/>
              </a:ext>
            </a:extLst>
          </p:cNvPr>
          <p:cNvSpPr/>
          <p:nvPr/>
        </p:nvSpPr>
        <p:spPr>
          <a:xfrm>
            <a:off x="6286521" y="2751089"/>
            <a:ext cx="1904458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Controle de Qualidade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506A7A6-EBFE-A8CE-4228-D4820566595A}"/>
              </a:ext>
            </a:extLst>
          </p:cNvPr>
          <p:cNvSpPr/>
          <p:nvPr/>
        </p:nvSpPr>
        <p:spPr>
          <a:xfrm>
            <a:off x="6588365" y="3778315"/>
            <a:ext cx="1300770" cy="673389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Liberar o Tear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22C2923E-3E9E-6FF9-9963-85381645BA81}"/>
              </a:ext>
            </a:extLst>
          </p:cNvPr>
          <p:cNvCxnSpPr>
            <a:cxnSpLocks/>
          </p:cNvCxnSpPr>
          <p:nvPr/>
        </p:nvCxnSpPr>
        <p:spPr>
          <a:xfrm>
            <a:off x="10164495" y="3167243"/>
            <a:ext cx="0" cy="83822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402C9382-A2AA-60D7-318D-3CE5F183036A}"/>
              </a:ext>
            </a:extLst>
          </p:cNvPr>
          <p:cNvCxnSpPr>
            <a:cxnSpLocks/>
          </p:cNvCxnSpPr>
          <p:nvPr/>
        </p:nvCxnSpPr>
        <p:spPr>
          <a:xfrm>
            <a:off x="8949055" y="350634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B52885DF-CFDD-B7E2-C7DE-78DC0CA08E5C}"/>
              </a:ext>
            </a:extLst>
          </p:cNvPr>
          <p:cNvCxnSpPr>
            <a:cxnSpLocks/>
          </p:cNvCxnSpPr>
          <p:nvPr/>
        </p:nvCxnSpPr>
        <p:spPr>
          <a:xfrm>
            <a:off x="11398358" y="3506349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67D8AE07-463E-D969-75B6-42829B6A685D}"/>
              </a:ext>
            </a:extLst>
          </p:cNvPr>
          <p:cNvCxnSpPr>
            <a:cxnSpLocks/>
          </p:cNvCxnSpPr>
          <p:nvPr/>
        </p:nvCxnSpPr>
        <p:spPr>
          <a:xfrm>
            <a:off x="8949055" y="3502445"/>
            <a:ext cx="244930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93700D-9E2B-BC2A-5D8A-02CE8C0DCFFA}"/>
              </a:ext>
            </a:extLst>
          </p:cNvPr>
          <p:cNvSpPr/>
          <p:nvPr/>
        </p:nvSpPr>
        <p:spPr>
          <a:xfrm>
            <a:off x="8411547" y="3778315"/>
            <a:ext cx="1075016" cy="673389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Finalizar </a:t>
            </a:r>
            <a:r>
              <a:rPr lang="pt-BR" sz="1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OF`s</a:t>
            </a:r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(manual)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974DFDD-F772-1F7E-D9D9-EF614D713C82}"/>
              </a:ext>
            </a:extLst>
          </p:cNvPr>
          <p:cNvSpPr/>
          <p:nvPr/>
        </p:nvSpPr>
        <p:spPr>
          <a:xfrm>
            <a:off x="9626987" y="3778315"/>
            <a:ext cx="1075016" cy="673389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Cancelar a OF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D0135EE-E49C-5B2A-FF15-B3B9E347F81E}"/>
              </a:ext>
            </a:extLst>
          </p:cNvPr>
          <p:cNvSpPr/>
          <p:nvPr/>
        </p:nvSpPr>
        <p:spPr>
          <a:xfrm>
            <a:off x="10860850" y="3778315"/>
            <a:ext cx="1075016" cy="673389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Troca de Lote de Fornecedor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20A4726-F63D-C102-99A3-64F918AC98BD}"/>
              </a:ext>
            </a:extLst>
          </p:cNvPr>
          <p:cNvCxnSpPr>
            <a:cxnSpLocks/>
          </p:cNvCxnSpPr>
          <p:nvPr/>
        </p:nvCxnSpPr>
        <p:spPr>
          <a:xfrm>
            <a:off x="10164495" y="2554698"/>
            <a:ext cx="0" cy="6533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5D1AC0E7-CF75-F793-3FB3-48316B5B5DF0}"/>
              </a:ext>
            </a:extLst>
          </p:cNvPr>
          <p:cNvSpPr/>
          <p:nvPr/>
        </p:nvSpPr>
        <p:spPr>
          <a:xfrm>
            <a:off x="9212266" y="2751089"/>
            <a:ext cx="1904458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Outras Operações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3C152D84-C4F5-BD55-432B-BDBF154CBE84}"/>
              </a:ext>
            </a:extLst>
          </p:cNvPr>
          <p:cNvCxnSpPr>
            <a:cxnSpLocks/>
          </p:cNvCxnSpPr>
          <p:nvPr/>
        </p:nvCxnSpPr>
        <p:spPr>
          <a:xfrm>
            <a:off x="421638" y="4451704"/>
            <a:ext cx="0" cy="118835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A277532C-B2E4-EF55-342D-3F4E8248AB3E}"/>
              </a:ext>
            </a:extLst>
          </p:cNvPr>
          <p:cNvCxnSpPr>
            <a:cxnSpLocks/>
          </p:cNvCxnSpPr>
          <p:nvPr/>
        </p:nvCxnSpPr>
        <p:spPr>
          <a:xfrm>
            <a:off x="421638" y="5640055"/>
            <a:ext cx="87880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617B621B-009F-6B7F-63A7-B1414748B1ED}"/>
              </a:ext>
            </a:extLst>
          </p:cNvPr>
          <p:cNvCxnSpPr>
            <a:cxnSpLocks/>
          </p:cNvCxnSpPr>
          <p:nvPr/>
        </p:nvCxnSpPr>
        <p:spPr>
          <a:xfrm>
            <a:off x="421638" y="4977172"/>
            <a:ext cx="87880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EB043130-C1D5-BA60-6F96-E429885E5763}"/>
              </a:ext>
            </a:extLst>
          </p:cNvPr>
          <p:cNvSpPr/>
          <p:nvPr/>
        </p:nvSpPr>
        <p:spPr>
          <a:xfrm>
            <a:off x="682688" y="5387092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Troca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E1CAFC3-0BFA-7C50-3A35-3DF70D05F66F}"/>
              </a:ext>
            </a:extLst>
          </p:cNvPr>
          <p:cNvSpPr/>
          <p:nvPr/>
        </p:nvSpPr>
        <p:spPr>
          <a:xfrm>
            <a:off x="682688" y="4724209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Produção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0301FBDE-5854-2B69-EE6D-753B534D773F}"/>
              </a:ext>
            </a:extLst>
          </p:cNvPr>
          <p:cNvCxnSpPr>
            <a:cxnSpLocks/>
          </p:cNvCxnSpPr>
          <p:nvPr/>
        </p:nvCxnSpPr>
        <p:spPr>
          <a:xfrm>
            <a:off x="3843275" y="4451704"/>
            <a:ext cx="0" cy="118835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F7B557C9-8809-9F56-B101-98026D306BAE}"/>
              </a:ext>
            </a:extLst>
          </p:cNvPr>
          <p:cNvCxnSpPr>
            <a:cxnSpLocks/>
          </p:cNvCxnSpPr>
          <p:nvPr/>
        </p:nvCxnSpPr>
        <p:spPr>
          <a:xfrm>
            <a:off x="3843275" y="5640055"/>
            <a:ext cx="87880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24AEEB57-9276-14DD-3BC9-A3FDDE68EE13}"/>
              </a:ext>
            </a:extLst>
          </p:cNvPr>
          <p:cNvCxnSpPr>
            <a:cxnSpLocks/>
          </p:cNvCxnSpPr>
          <p:nvPr/>
        </p:nvCxnSpPr>
        <p:spPr>
          <a:xfrm>
            <a:off x="3843275" y="4977172"/>
            <a:ext cx="87880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>
            <a:extLst>
              <a:ext uri="{FF2B5EF4-FFF2-40B4-BE49-F238E27FC236}">
                <a16:creationId xmlns:a16="http://schemas.microsoft.com/office/drawing/2014/main" id="{FAE88D8E-4ED8-9506-C2AC-7087E3AAE2C7}"/>
              </a:ext>
            </a:extLst>
          </p:cNvPr>
          <p:cNvSpPr/>
          <p:nvPr/>
        </p:nvSpPr>
        <p:spPr>
          <a:xfrm>
            <a:off x="4085401" y="5387092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Troca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25DDA4B-0CA6-4244-76E3-47B5A3F2FDDC}"/>
              </a:ext>
            </a:extLst>
          </p:cNvPr>
          <p:cNvSpPr/>
          <p:nvPr/>
        </p:nvSpPr>
        <p:spPr>
          <a:xfrm>
            <a:off x="4085401" y="4724209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Produção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CAD904EF-5523-21CC-1E8C-8E6077D60EDF}"/>
              </a:ext>
            </a:extLst>
          </p:cNvPr>
          <p:cNvCxnSpPr>
            <a:cxnSpLocks/>
          </p:cNvCxnSpPr>
          <p:nvPr/>
        </p:nvCxnSpPr>
        <p:spPr>
          <a:xfrm>
            <a:off x="2155724" y="4451704"/>
            <a:ext cx="0" cy="18474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67F9FFC7-08BA-4465-3086-F2251A89C196}"/>
              </a:ext>
            </a:extLst>
          </p:cNvPr>
          <p:cNvCxnSpPr>
            <a:cxnSpLocks/>
          </p:cNvCxnSpPr>
          <p:nvPr/>
        </p:nvCxnSpPr>
        <p:spPr>
          <a:xfrm>
            <a:off x="2155724" y="5640055"/>
            <a:ext cx="87880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EDFA077C-3FD4-B609-30C8-30AED6068676}"/>
              </a:ext>
            </a:extLst>
          </p:cNvPr>
          <p:cNvCxnSpPr>
            <a:cxnSpLocks/>
          </p:cNvCxnSpPr>
          <p:nvPr/>
        </p:nvCxnSpPr>
        <p:spPr>
          <a:xfrm>
            <a:off x="2155724" y="4977172"/>
            <a:ext cx="87880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D49CBD13-C417-015A-2122-9895238AD5D8}"/>
              </a:ext>
            </a:extLst>
          </p:cNvPr>
          <p:cNvCxnSpPr>
            <a:cxnSpLocks/>
          </p:cNvCxnSpPr>
          <p:nvPr/>
        </p:nvCxnSpPr>
        <p:spPr>
          <a:xfrm>
            <a:off x="2155724" y="6299104"/>
            <a:ext cx="87880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84D03A07-B4B7-DC03-245B-B967FD14E697}"/>
              </a:ext>
            </a:extLst>
          </p:cNvPr>
          <p:cNvSpPr/>
          <p:nvPr/>
        </p:nvSpPr>
        <p:spPr>
          <a:xfrm>
            <a:off x="2344497" y="5387092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Etiquetas de Refugo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6948BDD4-E654-D68B-B196-64C5A19AB2C5}"/>
              </a:ext>
            </a:extLst>
          </p:cNvPr>
          <p:cNvSpPr/>
          <p:nvPr/>
        </p:nvSpPr>
        <p:spPr>
          <a:xfrm>
            <a:off x="2344497" y="4724209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OF`s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0DD5803D-4666-B414-23A1-BC30D6E560B7}"/>
              </a:ext>
            </a:extLst>
          </p:cNvPr>
          <p:cNvSpPr/>
          <p:nvPr/>
        </p:nvSpPr>
        <p:spPr>
          <a:xfrm>
            <a:off x="2344497" y="6046141"/>
            <a:ext cx="1300770" cy="505927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Ficha Técnica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68FAD290-FB9F-E8BD-6755-930D1D4E45F9}"/>
              </a:ext>
            </a:extLst>
          </p:cNvPr>
          <p:cNvCxnSpPr>
            <a:stCxn id="102" idx="1"/>
          </p:cNvCxnSpPr>
          <p:nvPr/>
        </p:nvCxnSpPr>
        <p:spPr>
          <a:xfrm rot="10800000">
            <a:off x="421639" y="2210921"/>
            <a:ext cx="236433" cy="801341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ângulo 94">
            <a:extLst>
              <a:ext uri="{FF2B5EF4-FFF2-40B4-BE49-F238E27FC236}">
                <a16:creationId xmlns:a16="http://schemas.microsoft.com/office/drawing/2014/main" id="{C033AD5C-F659-64AB-299E-99E2080158E4}"/>
              </a:ext>
            </a:extLst>
          </p:cNvPr>
          <p:cNvSpPr/>
          <p:nvPr/>
        </p:nvSpPr>
        <p:spPr>
          <a:xfrm>
            <a:off x="284651" y="1390081"/>
            <a:ext cx="1558636" cy="84281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Planejamento de Produção</a:t>
            </a:r>
          </a:p>
        </p:txBody>
      </p:sp>
    </p:spTree>
    <p:extLst>
      <p:ext uri="{BB962C8B-B14F-4D97-AF65-F5344CB8AC3E}">
        <p14:creationId xmlns:p14="http://schemas.microsoft.com/office/powerpoint/2010/main" val="113247236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D3981563-B5CF-1D2D-16B3-FF36E8715823}"/>
              </a:ext>
            </a:extLst>
          </p:cNvPr>
          <p:cNvCxnSpPr>
            <a:cxnSpLocks/>
          </p:cNvCxnSpPr>
          <p:nvPr/>
        </p:nvCxnSpPr>
        <p:spPr>
          <a:xfrm>
            <a:off x="4295541" y="3833018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5CC71746-B6AF-BBB2-A525-414336A0AB00}"/>
              </a:ext>
            </a:extLst>
          </p:cNvPr>
          <p:cNvCxnSpPr>
            <a:cxnSpLocks/>
          </p:cNvCxnSpPr>
          <p:nvPr/>
        </p:nvCxnSpPr>
        <p:spPr>
          <a:xfrm>
            <a:off x="2870059" y="3833018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ADAA63-5E7E-C087-ACD2-51E638A88C0C}"/>
              </a:ext>
            </a:extLst>
          </p:cNvPr>
          <p:cNvSpPr txBox="1"/>
          <p:nvPr/>
        </p:nvSpPr>
        <p:spPr>
          <a:xfrm>
            <a:off x="220497" y="475253"/>
            <a:ext cx="105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C1E624-3887-6A75-6987-9079EFDB0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25A8FA2B-257A-1D72-759B-4AF79ECF4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1D6A2E-03B4-A271-2D9A-3B31D0C60193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8783626" y="2548653"/>
            <a:ext cx="1" cy="38234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FBF8D55-DD08-4802-1395-52292FBABCE4}"/>
              </a:ext>
            </a:extLst>
          </p:cNvPr>
          <p:cNvCxnSpPr>
            <a:cxnSpLocks/>
          </p:cNvCxnSpPr>
          <p:nvPr/>
        </p:nvCxnSpPr>
        <p:spPr>
          <a:xfrm>
            <a:off x="6540301" y="1923345"/>
            <a:ext cx="0" cy="63135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5B35E45-8072-E420-CA67-9B0BBC246AB2}"/>
              </a:ext>
            </a:extLst>
          </p:cNvPr>
          <p:cNvCxnSpPr>
            <a:cxnSpLocks/>
          </p:cNvCxnSpPr>
          <p:nvPr/>
        </p:nvCxnSpPr>
        <p:spPr>
          <a:xfrm>
            <a:off x="4287863" y="2538087"/>
            <a:ext cx="0" cy="37350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E3B7D366-3152-1BF4-155E-DF1485874157}"/>
              </a:ext>
            </a:extLst>
          </p:cNvPr>
          <p:cNvCxnSpPr>
            <a:cxnSpLocks/>
          </p:cNvCxnSpPr>
          <p:nvPr/>
        </p:nvCxnSpPr>
        <p:spPr>
          <a:xfrm>
            <a:off x="4295539" y="2554698"/>
            <a:ext cx="448808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B45414A-DA71-D1DE-900A-411D25E6E60A}"/>
              </a:ext>
            </a:extLst>
          </p:cNvPr>
          <p:cNvCxnSpPr>
            <a:cxnSpLocks/>
          </p:cNvCxnSpPr>
          <p:nvPr/>
        </p:nvCxnSpPr>
        <p:spPr>
          <a:xfrm>
            <a:off x="2870059" y="3830610"/>
            <a:ext cx="2850963" cy="456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5A85BBA1-3B66-0898-0D6D-C51CD705EB80}"/>
              </a:ext>
            </a:extLst>
          </p:cNvPr>
          <p:cNvCxnSpPr>
            <a:cxnSpLocks/>
          </p:cNvCxnSpPr>
          <p:nvPr/>
        </p:nvCxnSpPr>
        <p:spPr>
          <a:xfrm flipH="1">
            <a:off x="4295539" y="3453344"/>
            <a:ext cx="1" cy="33845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0F510684-A197-1EA1-7D82-159039C38871}"/>
              </a:ext>
            </a:extLst>
          </p:cNvPr>
          <p:cNvSpPr/>
          <p:nvPr/>
        </p:nvSpPr>
        <p:spPr>
          <a:xfrm>
            <a:off x="7917964" y="2931000"/>
            <a:ext cx="1731325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Acompanhamento da Expedição/Saída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76CEBE41-3D71-21D8-3EA0-5F88D5295AC9}"/>
              </a:ext>
            </a:extLst>
          </p:cNvPr>
          <p:cNvSpPr/>
          <p:nvPr/>
        </p:nvSpPr>
        <p:spPr>
          <a:xfrm>
            <a:off x="3450017" y="2931000"/>
            <a:ext cx="1731325" cy="522344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Acompanhamento Produção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23ABC05E-7EFE-31BA-C919-19094BBD7CB0}"/>
              </a:ext>
            </a:extLst>
          </p:cNvPr>
          <p:cNvSpPr/>
          <p:nvPr/>
        </p:nvSpPr>
        <p:spPr>
          <a:xfrm>
            <a:off x="2219674" y="4080063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Plano de Produção/</a:t>
            </a:r>
            <a:r>
              <a:rPr lang="pt-BR" sz="1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OF`s</a:t>
            </a:r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B58974FA-3DEA-4539-28C6-5678DDEBAEB3}"/>
              </a:ext>
            </a:extLst>
          </p:cNvPr>
          <p:cNvSpPr/>
          <p:nvPr/>
        </p:nvSpPr>
        <p:spPr>
          <a:xfrm>
            <a:off x="3645156" y="4080063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Programação dos Teares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A2F8A8B-E638-830A-00A3-3C759CD89CBF}"/>
              </a:ext>
            </a:extLst>
          </p:cNvPr>
          <p:cNvCxnSpPr>
            <a:cxnSpLocks/>
          </p:cNvCxnSpPr>
          <p:nvPr/>
        </p:nvCxnSpPr>
        <p:spPr>
          <a:xfrm>
            <a:off x="5721022" y="3833018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ipse 157">
            <a:extLst>
              <a:ext uri="{FF2B5EF4-FFF2-40B4-BE49-F238E27FC236}">
                <a16:creationId xmlns:a16="http://schemas.microsoft.com/office/drawing/2014/main" id="{26457520-229E-4EB8-B903-A40B786A46D0}"/>
              </a:ext>
            </a:extLst>
          </p:cNvPr>
          <p:cNvSpPr/>
          <p:nvPr/>
        </p:nvSpPr>
        <p:spPr>
          <a:xfrm>
            <a:off x="5733851" y="650017"/>
            <a:ext cx="1612900" cy="161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Gestão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46D6A001-1D34-19E4-E4A2-A9F3DB563076}"/>
              </a:ext>
            </a:extLst>
          </p:cNvPr>
          <p:cNvSpPr txBox="1"/>
          <p:nvPr/>
        </p:nvSpPr>
        <p:spPr>
          <a:xfrm>
            <a:off x="220497" y="131732"/>
            <a:ext cx="386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Sem Costura – Fase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EF1ADC2-D523-84AD-774A-2A40E265BD39}"/>
              </a:ext>
            </a:extLst>
          </p:cNvPr>
          <p:cNvSpPr/>
          <p:nvPr/>
        </p:nvSpPr>
        <p:spPr>
          <a:xfrm>
            <a:off x="5070637" y="4080063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Plano de Troca dos Teares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34F56E9-528F-80F7-6110-848151A93CFA}"/>
              </a:ext>
            </a:extLst>
          </p:cNvPr>
          <p:cNvCxnSpPr>
            <a:cxnSpLocks/>
          </p:cNvCxnSpPr>
          <p:nvPr/>
        </p:nvCxnSpPr>
        <p:spPr>
          <a:xfrm>
            <a:off x="8059726" y="3769971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8B7CE91-85B6-6B76-3081-4CF6977D7D9D}"/>
              </a:ext>
            </a:extLst>
          </p:cNvPr>
          <p:cNvCxnSpPr>
            <a:cxnSpLocks/>
          </p:cNvCxnSpPr>
          <p:nvPr/>
        </p:nvCxnSpPr>
        <p:spPr>
          <a:xfrm>
            <a:off x="8067047" y="3767563"/>
            <a:ext cx="143315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6D2698C-9574-3DE5-8DCE-DCF93DC2A811}"/>
              </a:ext>
            </a:extLst>
          </p:cNvPr>
          <p:cNvCxnSpPr>
            <a:cxnSpLocks/>
          </p:cNvCxnSpPr>
          <p:nvPr/>
        </p:nvCxnSpPr>
        <p:spPr>
          <a:xfrm>
            <a:off x="8783626" y="3453344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01B13DC9-616F-5404-F27D-BFB4F4979475}"/>
              </a:ext>
            </a:extLst>
          </p:cNvPr>
          <p:cNvSpPr/>
          <p:nvPr/>
        </p:nvSpPr>
        <p:spPr>
          <a:xfrm>
            <a:off x="7346751" y="4017016"/>
            <a:ext cx="136336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Romaneios/Caixas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2A217CB-1E19-1A78-FC12-1231134A712B}"/>
              </a:ext>
            </a:extLst>
          </p:cNvPr>
          <p:cNvCxnSpPr>
            <a:cxnSpLocks/>
          </p:cNvCxnSpPr>
          <p:nvPr/>
        </p:nvCxnSpPr>
        <p:spPr>
          <a:xfrm>
            <a:off x="9485208" y="3769971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F9C4F4BB-D358-6E07-C757-739359A85850}"/>
              </a:ext>
            </a:extLst>
          </p:cNvPr>
          <p:cNvSpPr/>
          <p:nvPr/>
        </p:nvSpPr>
        <p:spPr>
          <a:xfrm>
            <a:off x="8834823" y="4017016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Refugos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D28EE13-5381-1A8B-5239-8E7DF02B1E19}"/>
              </a:ext>
            </a:extLst>
          </p:cNvPr>
          <p:cNvSpPr/>
          <p:nvPr/>
        </p:nvSpPr>
        <p:spPr>
          <a:xfrm>
            <a:off x="406175" y="1671516"/>
            <a:ext cx="1558636" cy="84281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Planejamento de Produção</a:t>
            </a: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6D23319A-71E2-FD2A-8534-DD2B1CC7DE31}"/>
              </a:ext>
            </a:extLst>
          </p:cNvPr>
          <p:cNvCxnSpPr>
            <a:stCxn id="12" idx="2"/>
            <a:endCxn id="102" idx="1"/>
          </p:cNvCxnSpPr>
          <p:nvPr/>
        </p:nvCxnSpPr>
        <p:spPr>
          <a:xfrm rot="16200000" flipH="1">
            <a:off x="1978836" y="1720991"/>
            <a:ext cx="677838" cy="226452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19">
            <a:extLst>
              <a:ext uri="{FF2B5EF4-FFF2-40B4-BE49-F238E27FC236}">
                <a16:creationId xmlns:a16="http://schemas.microsoft.com/office/drawing/2014/main" id="{E2F92453-5E21-56A1-05A2-139A820C65F2}"/>
              </a:ext>
            </a:extLst>
          </p:cNvPr>
          <p:cNvCxnSpPr>
            <a:cxnSpLocks/>
          </p:cNvCxnSpPr>
          <p:nvPr/>
        </p:nvCxnSpPr>
        <p:spPr>
          <a:xfrm>
            <a:off x="3637478" y="4952084"/>
            <a:ext cx="143315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20">
            <a:extLst>
              <a:ext uri="{FF2B5EF4-FFF2-40B4-BE49-F238E27FC236}">
                <a16:creationId xmlns:a16="http://schemas.microsoft.com/office/drawing/2014/main" id="{A03CD086-5267-B8A1-C3BC-E60726B40C25}"/>
              </a:ext>
            </a:extLst>
          </p:cNvPr>
          <p:cNvCxnSpPr>
            <a:cxnSpLocks/>
          </p:cNvCxnSpPr>
          <p:nvPr/>
        </p:nvCxnSpPr>
        <p:spPr>
          <a:xfrm>
            <a:off x="4287863" y="4637865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22">
            <a:extLst>
              <a:ext uri="{FF2B5EF4-FFF2-40B4-BE49-F238E27FC236}">
                <a16:creationId xmlns:a16="http://schemas.microsoft.com/office/drawing/2014/main" id="{21E071AC-A407-AAFE-7C8B-90A82C4C5731}"/>
              </a:ext>
            </a:extLst>
          </p:cNvPr>
          <p:cNvSpPr/>
          <p:nvPr/>
        </p:nvSpPr>
        <p:spPr>
          <a:xfrm>
            <a:off x="2987093" y="5263403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Visão por Artigo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tângulo 24">
            <a:extLst>
              <a:ext uri="{FF2B5EF4-FFF2-40B4-BE49-F238E27FC236}">
                <a16:creationId xmlns:a16="http://schemas.microsoft.com/office/drawing/2014/main" id="{2107A95F-F5DC-3D7D-BD7C-9081DD1069CD}"/>
              </a:ext>
            </a:extLst>
          </p:cNvPr>
          <p:cNvSpPr/>
          <p:nvPr/>
        </p:nvSpPr>
        <p:spPr>
          <a:xfrm>
            <a:off x="4420252" y="5264142"/>
            <a:ext cx="1300770" cy="556520"/>
          </a:xfrm>
          <a:prstGeom prst="rect">
            <a:avLst/>
          </a:prstGeom>
          <a:solidFill>
            <a:srgbClr val="DD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00"/>
              </a:lnSpc>
            </a:pPr>
            <a:r>
              <a:rPr lang="pt-BR" sz="12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Visão por Tear</a:t>
            </a:r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Conector reto 17">
            <a:extLst>
              <a:ext uri="{FF2B5EF4-FFF2-40B4-BE49-F238E27FC236}">
                <a16:creationId xmlns:a16="http://schemas.microsoft.com/office/drawing/2014/main" id="{2798FE71-2E62-9E89-BFD8-06365E54A8F7}"/>
              </a:ext>
            </a:extLst>
          </p:cNvPr>
          <p:cNvCxnSpPr>
            <a:cxnSpLocks/>
          </p:cNvCxnSpPr>
          <p:nvPr/>
        </p:nvCxnSpPr>
        <p:spPr>
          <a:xfrm>
            <a:off x="3637478" y="4943862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7">
            <a:extLst>
              <a:ext uri="{FF2B5EF4-FFF2-40B4-BE49-F238E27FC236}">
                <a16:creationId xmlns:a16="http://schemas.microsoft.com/office/drawing/2014/main" id="{E92E4384-CA44-6CF3-F9A2-019538B11D36}"/>
              </a:ext>
            </a:extLst>
          </p:cNvPr>
          <p:cNvCxnSpPr>
            <a:cxnSpLocks/>
          </p:cNvCxnSpPr>
          <p:nvPr/>
        </p:nvCxnSpPr>
        <p:spPr>
          <a:xfrm>
            <a:off x="5070637" y="4943862"/>
            <a:ext cx="0" cy="3142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42832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C1E624-3887-6A75-6987-9079EFDB0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4" y="6140450"/>
            <a:ext cx="1005609" cy="623918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25A8FA2B-257A-1D72-759B-4AF79ECF4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5" y="6214950"/>
            <a:ext cx="1356911" cy="47491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2106724-FDA1-296A-25FA-8E74A99BDD8E}"/>
              </a:ext>
            </a:extLst>
          </p:cNvPr>
          <p:cNvSpPr txBox="1"/>
          <p:nvPr/>
        </p:nvSpPr>
        <p:spPr>
          <a:xfrm>
            <a:off x="5116340" y="2902975"/>
            <a:ext cx="2110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67445834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Grupo Globo Modelo 2 - 2007-2013</Template>
  <TotalTime>66390</TotalTime>
  <Words>335</Words>
  <Application>Microsoft Office PowerPoint</Application>
  <PresentationFormat>Widescreen</PresentationFormat>
  <Paragraphs>127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Globo Comunicacao e Participacoes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Melo</dc:creator>
  <cp:lastModifiedBy>fvilar</cp:lastModifiedBy>
  <cp:revision>1292</cp:revision>
  <cp:lastPrinted>2024-07-26T18:02:53Z</cp:lastPrinted>
  <dcterms:created xsi:type="dcterms:W3CDTF">2017-06-26T17:23:04Z</dcterms:created>
  <dcterms:modified xsi:type="dcterms:W3CDTF">2024-07-29T16:20:59Z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Globo Comunicacao e Participacoes S.A.</vt:lpwstr>
  </property>
  <property fmtid="{D5CDD505-2E9C-101B-9397-08002B2CF9AE}" pid="4" name="HiddenSlides">
    <vt:i4>2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