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69"/>
  </p:notesMasterIdLst>
  <p:sldIdLst>
    <p:sldId id="256" r:id="rId2"/>
    <p:sldId id="268" r:id="rId3"/>
    <p:sldId id="617" r:id="rId4"/>
    <p:sldId id="365" r:id="rId5"/>
    <p:sldId id="1478" r:id="rId6"/>
    <p:sldId id="1579" r:id="rId7"/>
    <p:sldId id="1631" r:id="rId8"/>
    <p:sldId id="1670" r:id="rId9"/>
    <p:sldId id="1671" r:id="rId10"/>
    <p:sldId id="1672" r:id="rId11"/>
    <p:sldId id="1632" r:id="rId12"/>
    <p:sldId id="1633" r:id="rId13"/>
    <p:sldId id="1634" r:id="rId14"/>
    <p:sldId id="1635" r:id="rId15"/>
    <p:sldId id="1636" r:id="rId16"/>
    <p:sldId id="1637" r:id="rId17"/>
    <p:sldId id="1639" r:id="rId18"/>
    <p:sldId id="1638" r:id="rId19"/>
    <p:sldId id="1640" r:id="rId20"/>
    <p:sldId id="1641" r:id="rId21"/>
    <p:sldId id="1642" r:id="rId22"/>
    <p:sldId id="1479" r:id="rId23"/>
    <p:sldId id="1544" r:id="rId24"/>
    <p:sldId id="1643" r:id="rId25"/>
    <p:sldId id="1644" r:id="rId26"/>
    <p:sldId id="1645" r:id="rId27"/>
    <p:sldId id="1646" r:id="rId28"/>
    <p:sldId id="1549" r:id="rId29"/>
    <p:sldId id="1587" r:id="rId30"/>
    <p:sldId id="1647" r:id="rId31"/>
    <p:sldId id="1648" r:id="rId32"/>
    <p:sldId id="1649" r:id="rId33"/>
    <p:sldId id="1593" r:id="rId34"/>
    <p:sldId id="1618" r:id="rId35"/>
    <p:sldId id="1619" r:id="rId36"/>
    <p:sldId id="1650" r:id="rId37"/>
    <p:sldId id="1651" r:id="rId38"/>
    <p:sldId id="1652" r:id="rId39"/>
    <p:sldId id="1626" r:id="rId40"/>
    <p:sldId id="1653" r:id="rId41"/>
    <p:sldId id="1654" r:id="rId42"/>
    <p:sldId id="1659" r:id="rId43"/>
    <p:sldId id="1655" r:id="rId44"/>
    <p:sldId id="1658" r:id="rId45"/>
    <p:sldId id="1660" r:id="rId46"/>
    <p:sldId id="1665" r:id="rId47"/>
    <p:sldId id="1661" r:id="rId48"/>
    <p:sldId id="1673" r:id="rId49"/>
    <p:sldId id="1674" r:id="rId50"/>
    <p:sldId id="1675" r:id="rId51"/>
    <p:sldId id="1666" r:id="rId52"/>
    <p:sldId id="1667" r:id="rId53"/>
    <p:sldId id="1668" r:id="rId54"/>
    <p:sldId id="1669" r:id="rId55"/>
    <p:sldId id="1664" r:id="rId56"/>
    <p:sldId id="816" r:id="rId57"/>
    <p:sldId id="1676" r:id="rId58"/>
    <p:sldId id="1677" r:id="rId59"/>
    <p:sldId id="1678" r:id="rId60"/>
    <p:sldId id="1681" r:id="rId61"/>
    <p:sldId id="1679" r:id="rId62"/>
    <p:sldId id="1629" r:id="rId63"/>
    <p:sldId id="369" r:id="rId64"/>
    <p:sldId id="721" r:id="rId65"/>
    <p:sldId id="1434" r:id="rId66"/>
    <p:sldId id="363" r:id="rId67"/>
    <p:sldId id="267"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9D415DA-30DA-494D-A0E6-156E750D105C}">
          <p14:sldIdLst>
            <p14:sldId id="256"/>
            <p14:sldId id="268"/>
            <p14:sldId id="617"/>
            <p14:sldId id="365"/>
          </p14:sldIdLst>
        </p14:section>
        <p14:section name="1 - Ouvrir compte" id="{4CF5F768-148A-419E-B21B-FF8359C73C5A}">
          <p14:sldIdLst>
            <p14:sldId id="1478"/>
            <p14:sldId id="1579"/>
            <p14:sldId id="1631"/>
            <p14:sldId id="1670"/>
            <p14:sldId id="1671"/>
            <p14:sldId id="1672"/>
            <p14:sldId id="1632"/>
            <p14:sldId id="1633"/>
            <p14:sldId id="1634"/>
            <p14:sldId id="1635"/>
            <p14:sldId id="1636"/>
            <p14:sldId id="1637"/>
            <p14:sldId id="1639"/>
            <p14:sldId id="1638"/>
            <p14:sldId id="1640"/>
            <p14:sldId id="1641"/>
            <p14:sldId id="1642"/>
            <p14:sldId id="1479"/>
          </p14:sldIdLst>
        </p14:section>
        <p14:section name="2 - Échec de l'ouverture" id="{DE26804A-9FFB-4D79-9913-D99711E80323}">
          <p14:sldIdLst>
            <p14:sldId id="1544"/>
            <p14:sldId id="1643"/>
            <p14:sldId id="1644"/>
            <p14:sldId id="1645"/>
            <p14:sldId id="1646"/>
            <p14:sldId id="1549"/>
          </p14:sldIdLst>
        </p14:section>
        <p14:section name="3 - JSON gonflé" id="{D721A52E-8D3F-4C22-8500-F31EFAAB8E73}">
          <p14:sldIdLst>
            <p14:sldId id="1587"/>
            <p14:sldId id="1647"/>
            <p14:sldId id="1648"/>
            <p14:sldId id="1649"/>
            <p14:sldId id="1593"/>
          </p14:sldIdLst>
        </p14:section>
        <p14:section name="4 - Banque Jedi" id="{D2C41E26-B8F7-4481-8530-69C579C55BFD}">
          <p14:sldIdLst>
            <p14:sldId id="1618"/>
            <p14:sldId id="1619"/>
            <p14:sldId id="1650"/>
            <p14:sldId id="1651"/>
            <p14:sldId id="1652"/>
            <p14:sldId id="1626"/>
          </p14:sldIdLst>
        </p14:section>
        <p14:section name="5 - Verser intérêts" id="{1E725467-5083-405C-9336-4103B9E26C38}">
          <p14:sldIdLst>
            <p14:sldId id="1653"/>
            <p14:sldId id="1654"/>
            <p14:sldId id="1659"/>
            <p14:sldId id="1655"/>
            <p14:sldId id="1658"/>
          </p14:sldIdLst>
        </p14:section>
        <p14:section name="6 - Détruire compte" id="{F3CAF456-A221-4B7F-86BD-27893C92AA02}">
          <p14:sldIdLst>
            <p14:sldId id="1660"/>
            <p14:sldId id="1665"/>
            <p14:sldId id="1661"/>
            <p14:sldId id="1673"/>
            <p14:sldId id="1674"/>
            <p14:sldId id="1675"/>
            <p14:sldId id="1666"/>
            <p14:sldId id="1667"/>
            <p14:sldId id="1668"/>
            <p14:sldId id="1669"/>
            <p14:sldId id="1664"/>
          </p14:sldIdLst>
        </p14:section>
        <p14:section name="Validations" id="{0C13D9D4-B642-4DA0-9190-CC24D3DFD40F}">
          <p14:sldIdLst>
            <p14:sldId id="816"/>
            <p14:sldId id="1676"/>
            <p14:sldId id="1677"/>
            <p14:sldId id="1678"/>
            <p14:sldId id="1681"/>
            <p14:sldId id="1679"/>
            <p14:sldId id="1629"/>
          </p14:sldIdLst>
        </p14:section>
        <p14:section name="Conclusion et Remise" id="{FACE1E1F-5310-47DA-93D0-FBD564A1EAF2}">
          <p14:sldIdLst>
            <p14:sldId id="369"/>
            <p14:sldId id="721"/>
            <p14:sldId id="1434"/>
            <p14:sldId id="363"/>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 Guerin" initials="FG" lastIdx="1" clrIdx="0">
    <p:extLst>
      <p:ext uri="{19B8F6BF-5375-455C-9EA6-DF929625EA0E}">
        <p15:presenceInfo xmlns:p15="http://schemas.microsoft.com/office/powerpoint/2012/main" userId="S::fguerin@cstjean.qc.ca::6c425a08-8ed3-489c-8906-2e0432640a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719" autoAdjust="0"/>
  </p:normalViewPr>
  <p:slideViewPr>
    <p:cSldViewPr>
      <p:cViewPr varScale="1">
        <p:scale>
          <a:sx n="114" d="100"/>
          <a:sy n="114" d="100"/>
        </p:scale>
        <p:origin x="420" y="-18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E4682-4AC6-4C3D-B357-6036221BEF6C}" type="datetimeFigureOut">
              <a:rPr lang="fr-CA" smtClean="0"/>
              <a:t>2021-05-10</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CE4B7-149D-4E61-AF0A-DC91B11D38CD}" type="slidenum">
              <a:rPr lang="fr-CA" smtClean="0"/>
              <a:t>‹#›</a:t>
            </a:fld>
            <a:endParaRPr lang="fr-CA"/>
          </a:p>
        </p:txBody>
      </p:sp>
    </p:spTree>
    <p:extLst>
      <p:ext uri="{BB962C8B-B14F-4D97-AF65-F5344CB8AC3E}">
        <p14:creationId xmlns:p14="http://schemas.microsoft.com/office/powerpoint/2010/main" val="89783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54510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241453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01242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val="343681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240968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CC FG 2021</a:t>
            </a:r>
            <a:endParaRPr lang="fr-BE"/>
          </a:p>
        </p:txBody>
      </p:sp>
      <p:sp>
        <p:nvSpPr>
          <p:cNvPr id="6" name="Footer Placeholder 5"/>
          <p:cNvSpPr>
            <a:spLocks noGrp="1"/>
          </p:cNvSpPr>
          <p:nvPr>
            <p:ph type="ftr" sz="quarter" idx="11"/>
          </p:nvPr>
        </p:nvSpPr>
        <p:spPr/>
        <p:txBody>
          <a:bodyPr/>
          <a:lstStyle/>
          <a:p>
            <a:r>
              <a:rPr lang="fr-BE"/>
              <a:t>CC by FG</a:t>
            </a:r>
          </a:p>
        </p:txBody>
      </p:sp>
      <p:sp>
        <p:nvSpPr>
          <p:cNvPr id="7" name="Slide Number Placeholder 6"/>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401645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CC FG 2021</a:t>
            </a:r>
            <a:endParaRPr lang="fr-BE"/>
          </a:p>
        </p:txBody>
      </p:sp>
      <p:sp>
        <p:nvSpPr>
          <p:cNvPr id="8" name="Footer Placeholder 7"/>
          <p:cNvSpPr>
            <a:spLocks noGrp="1"/>
          </p:cNvSpPr>
          <p:nvPr>
            <p:ph type="ftr" sz="quarter" idx="11"/>
          </p:nvPr>
        </p:nvSpPr>
        <p:spPr/>
        <p:txBody>
          <a:bodyPr/>
          <a:lstStyle/>
          <a:p>
            <a:r>
              <a:rPr lang="fr-BE"/>
              <a:t>CC by FG</a:t>
            </a:r>
          </a:p>
        </p:txBody>
      </p:sp>
      <p:sp>
        <p:nvSpPr>
          <p:cNvPr id="9" name="Slide Number Placeholder 8"/>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363439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CC FG 2021</a:t>
            </a:r>
            <a:endParaRPr lang="fr-BE"/>
          </a:p>
        </p:txBody>
      </p:sp>
      <p:sp>
        <p:nvSpPr>
          <p:cNvPr id="4" name="Footer Placeholder 3"/>
          <p:cNvSpPr>
            <a:spLocks noGrp="1"/>
          </p:cNvSpPr>
          <p:nvPr>
            <p:ph type="ftr" sz="quarter" idx="11"/>
          </p:nvPr>
        </p:nvSpPr>
        <p:spPr/>
        <p:txBody>
          <a:bodyPr/>
          <a:lstStyle/>
          <a:p>
            <a:r>
              <a:rPr lang="fr-BE"/>
              <a:t>CC by FG</a:t>
            </a:r>
          </a:p>
        </p:txBody>
      </p:sp>
      <p:sp>
        <p:nvSpPr>
          <p:cNvPr id="5" name="Slide Number Placeholder 4"/>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82421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CC FG 2021</a:t>
            </a:r>
            <a:endParaRPr lang="fr-BE"/>
          </a:p>
        </p:txBody>
      </p:sp>
      <p:sp>
        <p:nvSpPr>
          <p:cNvPr id="3" name="Footer Placeholder 2"/>
          <p:cNvSpPr>
            <a:spLocks noGrp="1"/>
          </p:cNvSpPr>
          <p:nvPr>
            <p:ph type="ftr" sz="quarter" idx="11"/>
          </p:nvPr>
        </p:nvSpPr>
        <p:spPr/>
        <p:txBody>
          <a:bodyPr/>
          <a:lstStyle/>
          <a:p>
            <a:r>
              <a:rPr lang="fr-BE"/>
              <a:t>CC by FG</a:t>
            </a:r>
          </a:p>
        </p:txBody>
      </p:sp>
      <p:sp>
        <p:nvSpPr>
          <p:cNvPr id="4" name="Slide Number Placeholder 3"/>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68347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r>
              <a:rPr lang="fr-FR"/>
              <a:t>CC FG 2021</a:t>
            </a:r>
            <a:endParaRPr lang="fr-BE"/>
          </a:p>
        </p:txBody>
      </p:sp>
      <p:sp>
        <p:nvSpPr>
          <p:cNvPr id="6" name="Footer Placeholder 5"/>
          <p:cNvSpPr>
            <a:spLocks noGrp="1"/>
          </p:cNvSpPr>
          <p:nvPr>
            <p:ph type="ftr" sz="quarter" idx="11"/>
          </p:nvPr>
        </p:nvSpPr>
        <p:spPr/>
        <p:txBody>
          <a:bodyPr/>
          <a:lstStyle/>
          <a:p>
            <a:r>
              <a:rPr lang="fr-BE"/>
              <a:t>CC by FG</a:t>
            </a:r>
          </a:p>
        </p:txBody>
      </p:sp>
      <p:sp>
        <p:nvSpPr>
          <p:cNvPr id="7" name="Slide Number Placeholder 6"/>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80473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r>
              <a:rPr lang="fr-FR"/>
              <a:t>CC FG 2021</a:t>
            </a:r>
            <a:endParaRPr lang="fr-BE"/>
          </a:p>
        </p:txBody>
      </p:sp>
      <p:sp>
        <p:nvSpPr>
          <p:cNvPr id="6" name="Footer Placeholder 5"/>
          <p:cNvSpPr>
            <a:spLocks noGrp="1"/>
          </p:cNvSpPr>
          <p:nvPr>
            <p:ph type="ftr" sz="quarter" idx="11"/>
          </p:nvPr>
        </p:nvSpPr>
        <p:spPr/>
        <p:txBody>
          <a:bodyPr/>
          <a:lstStyle/>
          <a:p>
            <a:r>
              <a:rPr lang="fr-BE"/>
              <a:t>CC by FG</a:t>
            </a:r>
          </a:p>
        </p:txBody>
      </p:sp>
      <p:sp>
        <p:nvSpPr>
          <p:cNvPr id="7" name="Slide Number Placeholder 6"/>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84492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CC FG 2021</a:t>
            </a:r>
            <a:endParaRPr lang="fr-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CC by FG</a:t>
            </a:r>
          </a:p>
        </p:txBody>
      </p:sp>
      <p:sp>
        <p:nvSpPr>
          <p:cNvPr id="6" name="Slide Number Placeholder 5"/>
          <p:cNvSpPr>
            <a:spLocks noGrp="1"/>
          </p:cNvSpPr>
          <p:nvPr>
            <p:ph type="sldNum" sz="quarter" idx="4"/>
          </p:nvPr>
        </p:nvSpPr>
        <p:spPr>
          <a:xfrm>
            <a:off x="8610600" y="6176963"/>
            <a:ext cx="3390056" cy="544512"/>
          </a:xfrm>
          <a:prstGeom prst="rect">
            <a:avLst/>
          </a:prstGeom>
        </p:spPr>
        <p:txBody>
          <a:bodyPr vert="horz" lIns="91440" tIns="45720" rIns="91440" bIns="45720" rtlCol="0" anchor="ctr"/>
          <a:lstStyle>
            <a:lvl1pPr algn="r">
              <a:defRPr sz="5400">
                <a:solidFill>
                  <a:schemeClr val="accent1"/>
                </a:solidFill>
              </a:defRPr>
            </a:lvl1pPr>
          </a:lstStyle>
          <a:p>
            <a:fld id="{CF4668DC-857F-487D-BFFA-8C0CA5037977}" type="slidenum">
              <a:rPr lang="fr-BE" smtClean="0"/>
              <a:pPr/>
              <a:t>‹#›</a:t>
            </a:fld>
            <a:endParaRPr lang="fr-BE"/>
          </a:p>
        </p:txBody>
      </p:sp>
    </p:spTree>
    <p:extLst>
      <p:ext uri="{BB962C8B-B14F-4D97-AF65-F5344CB8AC3E}">
        <p14:creationId xmlns:p14="http://schemas.microsoft.com/office/powerpoint/2010/main" val="10072785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50.xml"/><Relationship Id="rId7"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image" Target="../media/image14.png"/><Relationship Id="rId4" Type="http://schemas.openxmlformats.org/officeDocument/2006/relationships/tags" Target="../tags/tag57.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5.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2.xml"/><Relationship Id="rId5" Type="http://schemas.openxmlformats.org/officeDocument/2006/relationships/tags" Target="../tags/tag65.xml"/><Relationship Id="rId4" Type="http://schemas.openxmlformats.org/officeDocument/2006/relationships/tags" Target="../tags/tag64.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68.xml"/><Relationship Id="rId7"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74.xml"/><Relationship Id="rId7"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s/_rels/slide15.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media/image18.png"/><Relationship Id="rId5" Type="http://schemas.openxmlformats.org/officeDocument/2006/relationships/tags" Target="../tags/tag82.xml"/><Relationship Id="rId10"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tags" Target="../tags/tag86.xml"/></Relationships>
</file>

<file path=ppt/slides/_rels/slide16.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19.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tags" Target="../tags/tag90.xml"/></Relationships>
</file>

<file path=ppt/slides/_rels/slide17.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20.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s>
</file>

<file path=ppt/slides/_rels/slide18.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21.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2.xml"/><Relationship Id="rId5" Type="http://schemas.openxmlformats.org/officeDocument/2006/relationships/tags" Target="../tags/tag101.xml"/><Relationship Id="rId4" Type="http://schemas.openxmlformats.org/officeDocument/2006/relationships/tags" Target="../tags/tag100.xml"/></Relationships>
</file>

<file path=ppt/slides/_rels/slide19.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22.png"/><Relationship Id="rId5" Type="http://schemas.openxmlformats.org/officeDocument/2006/relationships/slideLayout" Target="../slideLayouts/slideLayout2.xml"/><Relationship Id="rId4" Type="http://schemas.openxmlformats.org/officeDocument/2006/relationships/tags" Target="../tags/tag105.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08.xml"/><Relationship Id="rId7"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25.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s>
</file>

<file path=ppt/slides/_rels/slide22.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image" Target="../media/image26.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tags" Target="../tags/tag120.xml"/></Relationships>
</file>

<file path=ppt/slides/_rels/slide23.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slideLayout" Target="../slideLayouts/slideLayout3.xml"/><Relationship Id="rId4" Type="http://schemas.openxmlformats.org/officeDocument/2006/relationships/tags" Target="../tags/tag125.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10" Type="http://schemas.openxmlformats.org/officeDocument/2006/relationships/image" Target="../media/image28.png"/><Relationship Id="rId4" Type="http://schemas.openxmlformats.org/officeDocument/2006/relationships/tags" Target="../tags/tag129.xml"/><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35.xml"/><Relationship Id="rId7"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141.xml"/><Relationship Id="rId7"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147.xml"/><Relationship Id="rId7"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26.pn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slideLayout" Target="../slideLayouts/slideLayout2.xml"/><Relationship Id="rId5" Type="http://schemas.openxmlformats.org/officeDocument/2006/relationships/tags" Target="../tags/tag155.xml"/><Relationship Id="rId4" Type="http://schemas.openxmlformats.org/officeDocument/2006/relationships/tags" Target="../tags/tag154.xml"/></Relationships>
</file>

<file path=ppt/slides/_rels/slide29.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slideLayout" Target="../slideLayouts/slideLayout3.xml"/><Relationship Id="rId4" Type="http://schemas.openxmlformats.org/officeDocument/2006/relationships/tags" Target="../tags/tag159.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162.xml"/><Relationship Id="rId7"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9"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tags" Target="../tags/tag168.xml"/><Relationship Id="rId7" Type="http://schemas.openxmlformats.org/officeDocument/2006/relationships/image" Target="../media/image37.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173.xml"/><Relationship Id="rId7" Type="http://schemas.openxmlformats.org/officeDocument/2006/relationships/slideLayout" Target="../slideLayouts/slideLayout2.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9"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26.pn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Layout" Target="../slideLayouts/slideLayout2.xml"/><Relationship Id="rId5" Type="http://schemas.openxmlformats.org/officeDocument/2006/relationships/tags" Target="../tags/tag181.xml"/><Relationship Id="rId4" Type="http://schemas.openxmlformats.org/officeDocument/2006/relationships/tags" Target="../tags/tag180.xml"/></Relationships>
</file>

<file path=ppt/slides/_rels/slide34.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5" Type="http://schemas.openxmlformats.org/officeDocument/2006/relationships/slideLayout" Target="../slideLayouts/slideLayout3.xml"/><Relationship Id="rId4" Type="http://schemas.openxmlformats.org/officeDocument/2006/relationships/tags" Target="../tags/tag185.xml"/></Relationships>
</file>

<file path=ppt/slides/_rels/slide3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188.xml"/><Relationship Id="rId7" Type="http://schemas.openxmlformats.org/officeDocument/2006/relationships/slideLayout" Target="../slideLayouts/slideLayout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9"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s>
</file>

<file path=ppt/slides/_rels/slide37.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42.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Layout" Target="../slideLayouts/slideLayout2.xml"/><Relationship Id="rId5" Type="http://schemas.openxmlformats.org/officeDocument/2006/relationships/tags" Target="../tags/tag201.xml"/><Relationship Id="rId4" Type="http://schemas.openxmlformats.org/officeDocument/2006/relationships/tags" Target="../tags/tag200.xml"/></Relationships>
</file>

<file path=ppt/slides/_rels/slide38.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43.png"/><Relationship Id="rId5" Type="http://schemas.openxmlformats.org/officeDocument/2006/relationships/slideLayout" Target="../slideLayouts/slideLayout2.xml"/><Relationship Id="rId4" Type="http://schemas.openxmlformats.org/officeDocument/2006/relationships/tags" Target="../tags/tag205.xml"/></Relationships>
</file>

<file path=ppt/slides/_rels/slide39.xml.rels><?xml version="1.0" encoding="UTF-8" standalone="yes"?>
<Relationships xmlns="http://schemas.openxmlformats.org/package/2006/relationships"><Relationship Id="rId3" Type="http://schemas.openxmlformats.org/officeDocument/2006/relationships/tags" Target="../tags/tag208.xml"/><Relationship Id="rId7" Type="http://schemas.openxmlformats.org/officeDocument/2006/relationships/image" Target="../media/image26.pn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 Target="slide5.xml"/><Relationship Id="rId18" Type="http://schemas.openxmlformats.org/officeDocument/2006/relationships/image" Target="../media/image4.png"/><Relationship Id="rId26" Type="http://schemas.openxmlformats.org/officeDocument/2006/relationships/image" Target="../media/image50.png"/><Relationship Id="rId3" Type="http://schemas.openxmlformats.org/officeDocument/2006/relationships/tags" Target="../tags/tag15.xml"/><Relationship Id="rId21" Type="http://schemas.openxmlformats.org/officeDocument/2006/relationships/image" Target="../media/image5.png"/><Relationship Id="rId7" Type="http://schemas.openxmlformats.org/officeDocument/2006/relationships/tags" Target="../tags/tag19.xml"/><Relationship Id="rId12" Type="http://schemas.openxmlformats.org/officeDocument/2006/relationships/image" Target="../media/image2.png"/><Relationship Id="rId17" Type="http://schemas.openxmlformats.org/officeDocument/2006/relationships/image" Target="../media/image210.png"/><Relationship Id="rId25" Type="http://schemas.openxmlformats.org/officeDocument/2006/relationships/slide" Target="slide34.xml"/><Relationship Id="rId2" Type="http://schemas.openxmlformats.org/officeDocument/2006/relationships/tags" Target="../tags/tag14.xml"/><Relationship Id="rId16" Type="http://schemas.openxmlformats.org/officeDocument/2006/relationships/slide" Target="slide63.xml"/><Relationship Id="rId20" Type="http://schemas.openxmlformats.org/officeDocument/2006/relationships/image" Target="../media/image310.png"/><Relationship Id="rId29" Type="http://schemas.openxmlformats.org/officeDocument/2006/relationships/image" Target="../media/image60.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Layout" Target="../slideLayouts/slideLayout6.xml"/><Relationship Id="rId24" Type="http://schemas.openxmlformats.org/officeDocument/2006/relationships/image" Target="../media/image6.png"/><Relationship Id="rId32" Type="http://schemas.openxmlformats.org/officeDocument/2006/relationships/image" Target="../media/image70.png"/><Relationship Id="rId5" Type="http://schemas.openxmlformats.org/officeDocument/2006/relationships/tags" Target="../tags/tag17.xml"/><Relationship Id="rId15" Type="http://schemas.openxmlformats.org/officeDocument/2006/relationships/image" Target="../media/image3.png"/><Relationship Id="rId23" Type="http://schemas.openxmlformats.org/officeDocument/2006/relationships/image" Target="../media/image44.png"/><Relationship Id="rId28" Type="http://schemas.openxmlformats.org/officeDocument/2006/relationships/slide" Target="slide40.xml"/><Relationship Id="rId10" Type="http://schemas.openxmlformats.org/officeDocument/2006/relationships/tags" Target="../tags/tag22.xml"/><Relationship Id="rId19" Type="http://schemas.openxmlformats.org/officeDocument/2006/relationships/slide" Target="slide23.xml"/><Relationship Id="rId31" Type="http://schemas.openxmlformats.org/officeDocument/2006/relationships/slide" Target="slide45.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110.png"/><Relationship Id="rId22" Type="http://schemas.openxmlformats.org/officeDocument/2006/relationships/slide" Target="slide29.xml"/><Relationship Id="rId27" Type="http://schemas.openxmlformats.org/officeDocument/2006/relationships/image" Target="../media/image7.png"/><Relationship Id="rId30"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slideLayout" Target="../slideLayouts/slideLayout3.xml"/><Relationship Id="rId4" Type="http://schemas.openxmlformats.org/officeDocument/2006/relationships/tags" Target="../tags/tag214.xml"/></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217.xml"/><Relationship Id="rId7" Type="http://schemas.openxmlformats.org/officeDocument/2006/relationships/slideLayout" Target="../slideLayouts/slideLayout2.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9" Type="http://schemas.openxmlformats.org/officeDocument/2006/relationships/image" Target="../media/image46.png"/></Relationships>
</file>

<file path=ppt/slides/_rels/slide42.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image" Target="../media/image47.png"/><Relationship Id="rId4" Type="http://schemas.openxmlformats.org/officeDocument/2006/relationships/tags" Target="../tags/tag224.xml"/><Relationship Id="rId9"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image" Target="../media/image48.png"/><Relationship Id="rId5" Type="http://schemas.openxmlformats.org/officeDocument/2006/relationships/slideLayout" Target="../slideLayouts/slideLayout2.xml"/><Relationship Id="rId4" Type="http://schemas.openxmlformats.org/officeDocument/2006/relationships/tags" Target="../tags/tag232.xml"/></Relationships>
</file>

<file path=ppt/slides/_rels/slide44.xml.rels><?xml version="1.0" encoding="UTF-8" standalone="yes"?>
<Relationships xmlns="http://schemas.openxmlformats.org/package/2006/relationships"><Relationship Id="rId3" Type="http://schemas.openxmlformats.org/officeDocument/2006/relationships/tags" Target="../tags/tag235.xml"/><Relationship Id="rId7" Type="http://schemas.openxmlformats.org/officeDocument/2006/relationships/image" Target="../media/image26.png"/><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slideLayout" Target="../slideLayouts/slideLayout2.xml"/><Relationship Id="rId5" Type="http://schemas.openxmlformats.org/officeDocument/2006/relationships/tags" Target="../tags/tag237.xml"/><Relationship Id="rId4" Type="http://schemas.openxmlformats.org/officeDocument/2006/relationships/tags" Target="../tags/tag236.xml"/></Relationships>
</file>

<file path=ppt/slides/_rels/slide45.xml.rels><?xml version="1.0" encoding="UTF-8" standalone="yes"?>
<Relationships xmlns="http://schemas.openxmlformats.org/package/2006/relationships"><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 Id="rId5" Type="http://schemas.openxmlformats.org/officeDocument/2006/relationships/slideLayout" Target="../slideLayouts/slideLayout3.xml"/><Relationship Id="rId4" Type="http://schemas.openxmlformats.org/officeDocument/2006/relationships/tags" Target="../tags/tag241.xml"/></Relationships>
</file>

<file path=ppt/slides/_rels/slide46.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49.pn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Layout" Target="../slideLayouts/slideLayout2.xml"/><Relationship Id="rId5" Type="http://schemas.openxmlformats.org/officeDocument/2006/relationships/tags" Target="../tags/tag246.xml"/><Relationship Id="rId4" Type="http://schemas.openxmlformats.org/officeDocument/2006/relationships/tags" Target="../tags/tag245.xml"/></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9.xml"/><Relationship Id="rId7" Type="http://schemas.openxmlformats.org/officeDocument/2006/relationships/tags" Target="../tags/tag253.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5" Type="http://schemas.openxmlformats.org/officeDocument/2006/relationships/tags" Target="../tags/tag251.xml"/><Relationship Id="rId10" Type="http://schemas.openxmlformats.org/officeDocument/2006/relationships/image" Target="../media/image52.png"/><Relationship Id="rId4" Type="http://schemas.openxmlformats.org/officeDocument/2006/relationships/tags" Target="../tags/tag250.xml"/><Relationship Id="rId9"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slideLayout" Target="../slideLayouts/slideLayout2.xml"/><Relationship Id="rId4" Type="http://schemas.openxmlformats.org/officeDocument/2006/relationships/tags" Target="../tags/tag257.xml"/></Relationships>
</file>

<file path=ppt/slides/_rels/slide49.xml.rels><?xml version="1.0" encoding="UTF-8" standalone="yes"?>
<Relationships xmlns="http://schemas.openxmlformats.org/package/2006/relationships"><Relationship Id="rId3" Type="http://schemas.openxmlformats.org/officeDocument/2006/relationships/tags" Target="../tags/tag260.xml"/><Relationship Id="rId7" Type="http://schemas.openxmlformats.org/officeDocument/2006/relationships/image" Target="../media/image53.png"/><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slideLayout" Target="../slideLayouts/slideLayout2.xml"/><Relationship Id="rId5" Type="http://schemas.openxmlformats.org/officeDocument/2006/relationships/tags" Target="../tags/tag262.xml"/><Relationship Id="rId4" Type="http://schemas.openxmlformats.org/officeDocument/2006/relationships/tags" Target="../tags/tag261.xml"/></Relationships>
</file>

<file path=ppt/slides/_rels/slide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3.xml"/><Relationship Id="rId4" Type="http://schemas.openxmlformats.org/officeDocument/2006/relationships/tags" Target="../tags/tag26.xml"/></Relationships>
</file>

<file path=ppt/slides/_rels/slide50.xml.rels><?xml version="1.0" encoding="UTF-8" standalone="yes"?>
<Relationships xmlns="http://schemas.openxmlformats.org/package/2006/relationships"><Relationship Id="rId3" Type="http://schemas.openxmlformats.org/officeDocument/2006/relationships/tags" Target="../tags/tag265.xml"/><Relationship Id="rId7" Type="http://schemas.openxmlformats.org/officeDocument/2006/relationships/image" Target="../media/image54.png"/><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slideLayout" Target="../slideLayouts/slideLayout2.xml"/><Relationship Id="rId5" Type="http://schemas.openxmlformats.org/officeDocument/2006/relationships/tags" Target="../tags/tag267.xml"/><Relationship Id="rId4" Type="http://schemas.openxmlformats.org/officeDocument/2006/relationships/tags" Target="../tags/tag266.xml"/></Relationships>
</file>

<file path=ppt/slides/_rels/slide5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270.xml"/><Relationship Id="rId7" Type="http://schemas.openxmlformats.org/officeDocument/2006/relationships/slideLayout" Target="../slideLayouts/slideLayout2.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9" Type="http://schemas.openxmlformats.org/officeDocument/2006/relationships/image" Target="../media/image56.png"/></Relationships>
</file>

<file path=ppt/slides/_rels/slide5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276.xml"/><Relationship Id="rId7" Type="http://schemas.openxmlformats.org/officeDocument/2006/relationships/slideLayout" Target="../slideLayouts/slideLayout2.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9"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tags" Target="../tags/tag282.xml"/><Relationship Id="rId7" Type="http://schemas.openxmlformats.org/officeDocument/2006/relationships/image" Target="../media/image59.png"/><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slideLayout" Target="../slideLayouts/slideLayout2.xml"/><Relationship Id="rId5" Type="http://schemas.openxmlformats.org/officeDocument/2006/relationships/tags" Target="../tags/tag284.xml"/><Relationship Id="rId4" Type="http://schemas.openxmlformats.org/officeDocument/2006/relationships/tags" Target="../tags/tag283.xml"/></Relationships>
</file>

<file path=ppt/slides/_rels/slide54.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image" Target="../media/image61.png"/><Relationship Id="rId5" Type="http://schemas.openxmlformats.org/officeDocument/2006/relationships/slideLayout" Target="../slideLayouts/slideLayout2.xml"/><Relationship Id="rId4" Type="http://schemas.openxmlformats.org/officeDocument/2006/relationships/tags" Target="../tags/tag288.xml"/></Relationships>
</file>

<file path=ppt/slides/_rels/slide55.xml.rels><?xml version="1.0" encoding="UTF-8" standalone="yes"?>
<Relationships xmlns="http://schemas.openxmlformats.org/package/2006/relationships"><Relationship Id="rId3" Type="http://schemas.openxmlformats.org/officeDocument/2006/relationships/tags" Target="../tags/tag291.xml"/><Relationship Id="rId7" Type="http://schemas.openxmlformats.org/officeDocument/2006/relationships/image" Target="../media/image26.png"/><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slideLayout" Target="../slideLayouts/slideLayout2.xml"/><Relationship Id="rId5" Type="http://schemas.openxmlformats.org/officeDocument/2006/relationships/tags" Target="../tags/tag293.xml"/><Relationship Id="rId4" Type="http://schemas.openxmlformats.org/officeDocument/2006/relationships/tags" Target="../tags/tag292.xml"/></Relationships>
</file>

<file path=ppt/slides/_rels/slide56.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tags" Target="../tags/tag296.xml"/><Relationship Id="rId7" Type="http://schemas.openxmlformats.org/officeDocument/2006/relationships/image" Target="../media/image62.png"/><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slideLayout" Target="../slideLayouts/slideLayout3.xml"/><Relationship Id="rId5" Type="http://schemas.openxmlformats.org/officeDocument/2006/relationships/tags" Target="../tags/tag298.xml"/><Relationship Id="rId4" Type="http://schemas.openxmlformats.org/officeDocument/2006/relationships/tags" Target="../tags/tag297.xml"/><Relationship Id="rId9" Type="http://schemas.openxmlformats.org/officeDocument/2006/relationships/image" Target="../media/image870.png"/></Relationships>
</file>

<file path=ppt/slides/_rels/slide57.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450.png"/><Relationship Id="rId18" Type="http://schemas.openxmlformats.org/officeDocument/2006/relationships/slide" Target="slide20.xml"/><Relationship Id="rId3" Type="http://schemas.openxmlformats.org/officeDocument/2006/relationships/tags" Target="../tags/tag301.xml"/><Relationship Id="rId7" Type="http://schemas.openxmlformats.org/officeDocument/2006/relationships/slideLayout" Target="../slideLayouts/slideLayout7.xml"/><Relationship Id="rId12" Type="http://schemas.openxmlformats.org/officeDocument/2006/relationships/slide" Target="slide18.xml"/><Relationship Id="rId17" Type="http://schemas.openxmlformats.org/officeDocument/2006/relationships/image" Target="../media/image66.png"/><Relationship Id="rId2" Type="http://schemas.openxmlformats.org/officeDocument/2006/relationships/tags" Target="../tags/tag300.xml"/><Relationship Id="rId16" Type="http://schemas.openxmlformats.org/officeDocument/2006/relationships/image" Target="../media/image460.png"/><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image" Target="../media/image64.png"/><Relationship Id="rId5" Type="http://schemas.openxmlformats.org/officeDocument/2006/relationships/tags" Target="../tags/tag303.xml"/><Relationship Id="rId15" Type="http://schemas.openxmlformats.org/officeDocument/2006/relationships/slide" Target="slide19.xml"/><Relationship Id="rId10" Type="http://schemas.openxmlformats.org/officeDocument/2006/relationships/image" Target="../media/image430.png"/><Relationship Id="rId19" Type="http://schemas.openxmlformats.org/officeDocument/2006/relationships/image" Target="../media/image470.png"/><Relationship Id="rId4" Type="http://schemas.openxmlformats.org/officeDocument/2006/relationships/tags" Target="../tags/tag302.xml"/><Relationship Id="rId9" Type="http://schemas.openxmlformats.org/officeDocument/2006/relationships/slide" Target="slide11.xml"/><Relationship Id="rId14" Type="http://schemas.openxmlformats.org/officeDocument/2006/relationships/image" Target="../media/image65.png"/></Relationships>
</file>

<file path=ppt/slides/_rels/slide5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490.png"/><Relationship Id="rId18" Type="http://schemas.openxmlformats.org/officeDocument/2006/relationships/slide" Target="slide27.xml"/><Relationship Id="rId3" Type="http://schemas.openxmlformats.org/officeDocument/2006/relationships/tags" Target="../tags/tag307.xml"/><Relationship Id="rId7" Type="http://schemas.openxmlformats.org/officeDocument/2006/relationships/slideLayout" Target="../slideLayouts/slideLayout7.xml"/><Relationship Id="rId12" Type="http://schemas.openxmlformats.org/officeDocument/2006/relationships/slide" Target="slide25.xml"/><Relationship Id="rId17" Type="http://schemas.openxmlformats.org/officeDocument/2006/relationships/image" Target="../media/image71.png"/><Relationship Id="rId2" Type="http://schemas.openxmlformats.org/officeDocument/2006/relationships/tags" Target="../tags/tag306.xml"/><Relationship Id="rId16" Type="http://schemas.openxmlformats.org/officeDocument/2006/relationships/image" Target="../media/image510.png"/><Relationship Id="rId1" Type="http://schemas.openxmlformats.org/officeDocument/2006/relationships/tags" Target="../tags/tag305.xml"/><Relationship Id="rId6" Type="http://schemas.openxmlformats.org/officeDocument/2006/relationships/tags" Target="../tags/tag310.xml"/><Relationship Id="rId11" Type="http://schemas.openxmlformats.org/officeDocument/2006/relationships/image" Target="../media/image68.png"/><Relationship Id="rId5" Type="http://schemas.openxmlformats.org/officeDocument/2006/relationships/tags" Target="../tags/tag309.xml"/><Relationship Id="rId15" Type="http://schemas.openxmlformats.org/officeDocument/2006/relationships/slide" Target="slide26.xml"/><Relationship Id="rId10" Type="http://schemas.openxmlformats.org/officeDocument/2006/relationships/image" Target="../media/image480.png"/><Relationship Id="rId19" Type="http://schemas.openxmlformats.org/officeDocument/2006/relationships/image" Target="../media/image520.png"/><Relationship Id="rId4" Type="http://schemas.openxmlformats.org/officeDocument/2006/relationships/tags" Target="../tags/tag308.xml"/><Relationship Id="rId9" Type="http://schemas.openxmlformats.org/officeDocument/2006/relationships/slide" Target="slide24.xml"/><Relationship Id="rId14" Type="http://schemas.openxmlformats.org/officeDocument/2006/relationships/image" Target="../media/image69.png"/></Relationships>
</file>

<file path=ppt/slides/_rels/slide59.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74.png"/><Relationship Id="rId3" Type="http://schemas.openxmlformats.org/officeDocument/2006/relationships/tags" Target="../tags/tag313.xml"/><Relationship Id="rId7" Type="http://schemas.openxmlformats.org/officeDocument/2006/relationships/image" Target="../media/image72.png"/><Relationship Id="rId12" Type="http://schemas.openxmlformats.org/officeDocument/2006/relationships/image" Target="../media/image540.png"/><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slideLayout" Target="../slideLayouts/slideLayout7.xml"/><Relationship Id="rId11" Type="http://schemas.openxmlformats.org/officeDocument/2006/relationships/slide" Target="slide32.xml"/><Relationship Id="rId5" Type="http://schemas.openxmlformats.org/officeDocument/2006/relationships/tags" Target="../tags/tag315.xml"/><Relationship Id="rId15" Type="http://schemas.openxmlformats.org/officeDocument/2006/relationships/image" Target="../media/image550.png"/><Relationship Id="rId10" Type="http://schemas.openxmlformats.org/officeDocument/2006/relationships/image" Target="../media/image73.png"/><Relationship Id="rId4" Type="http://schemas.openxmlformats.org/officeDocument/2006/relationships/tags" Target="../tags/tag314.xml"/><Relationship Id="rId9" Type="http://schemas.openxmlformats.org/officeDocument/2006/relationships/image" Target="../media/image530.png"/><Relationship Id="rId14" Type="http://schemas.openxmlformats.org/officeDocument/2006/relationships/slide" Target="slide35.xml"/></Relationships>
</file>

<file path=ppt/slides/_rels/slide6.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9.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s>
</file>

<file path=ppt/slides/_rels/slide60.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image" Target="../media/image77.png"/><Relationship Id="rId3" Type="http://schemas.openxmlformats.org/officeDocument/2006/relationships/tags" Target="../tags/tag318.xml"/><Relationship Id="rId7" Type="http://schemas.openxmlformats.org/officeDocument/2006/relationships/image" Target="../media/image75.png"/><Relationship Id="rId12" Type="http://schemas.openxmlformats.org/officeDocument/2006/relationships/image" Target="../media/image570.png"/><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slideLayout" Target="../slideLayouts/slideLayout7.xml"/><Relationship Id="rId11" Type="http://schemas.openxmlformats.org/officeDocument/2006/relationships/slide" Target="slide38.xml"/><Relationship Id="rId5" Type="http://schemas.openxmlformats.org/officeDocument/2006/relationships/tags" Target="../tags/tag320.xml"/><Relationship Id="rId15" Type="http://schemas.openxmlformats.org/officeDocument/2006/relationships/image" Target="../media/image580.png"/><Relationship Id="rId10" Type="http://schemas.openxmlformats.org/officeDocument/2006/relationships/image" Target="../media/image76.png"/><Relationship Id="rId4" Type="http://schemas.openxmlformats.org/officeDocument/2006/relationships/tags" Target="../tags/tag319.xml"/><Relationship Id="rId9" Type="http://schemas.openxmlformats.org/officeDocument/2006/relationships/image" Target="../media/image560.png"/><Relationship Id="rId14" Type="http://schemas.openxmlformats.org/officeDocument/2006/relationships/slide" Target="slide41.xml"/></Relationships>
</file>

<file path=ppt/slides/_rels/slide61.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image" Target="../media/image80.png"/><Relationship Id="rId3" Type="http://schemas.openxmlformats.org/officeDocument/2006/relationships/tags" Target="../tags/tag323.xml"/><Relationship Id="rId7" Type="http://schemas.openxmlformats.org/officeDocument/2006/relationships/image" Target="../media/image78.png"/><Relationship Id="rId12" Type="http://schemas.openxmlformats.org/officeDocument/2006/relationships/image" Target="../media/image610.png"/><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slideLayout" Target="../slideLayouts/slideLayout7.xml"/><Relationship Id="rId11" Type="http://schemas.openxmlformats.org/officeDocument/2006/relationships/slide" Target="slide43.xml"/><Relationship Id="rId5" Type="http://schemas.openxmlformats.org/officeDocument/2006/relationships/tags" Target="../tags/tag325.xml"/><Relationship Id="rId15" Type="http://schemas.openxmlformats.org/officeDocument/2006/relationships/image" Target="../media/image620.png"/><Relationship Id="rId10" Type="http://schemas.openxmlformats.org/officeDocument/2006/relationships/image" Target="../media/image79.png"/><Relationship Id="rId4" Type="http://schemas.openxmlformats.org/officeDocument/2006/relationships/tags" Target="../tags/tag324.xml"/><Relationship Id="rId9" Type="http://schemas.openxmlformats.org/officeDocument/2006/relationships/image" Target="../media/image590.png"/><Relationship Id="rId14" Type="http://schemas.openxmlformats.org/officeDocument/2006/relationships/slide" Target="slide47.xml"/></Relationships>
</file>

<file path=ppt/slides/_rels/slide62.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640.png"/><Relationship Id="rId18" Type="http://schemas.openxmlformats.org/officeDocument/2006/relationships/slide" Target="slide52.xml"/><Relationship Id="rId3" Type="http://schemas.openxmlformats.org/officeDocument/2006/relationships/tags" Target="../tags/tag328.xml"/><Relationship Id="rId7" Type="http://schemas.openxmlformats.org/officeDocument/2006/relationships/slideLayout" Target="../slideLayouts/slideLayout7.xml"/><Relationship Id="rId12" Type="http://schemas.openxmlformats.org/officeDocument/2006/relationships/slide" Target="slide53.xml"/><Relationship Id="rId17" Type="http://schemas.openxmlformats.org/officeDocument/2006/relationships/image" Target="../media/image84.png"/><Relationship Id="rId2" Type="http://schemas.openxmlformats.org/officeDocument/2006/relationships/tags" Target="../tags/tag327.xml"/><Relationship Id="rId16" Type="http://schemas.openxmlformats.org/officeDocument/2006/relationships/image" Target="../media/image650.png"/><Relationship Id="rId1" Type="http://schemas.openxmlformats.org/officeDocument/2006/relationships/tags" Target="../tags/tag326.xml"/><Relationship Id="rId6" Type="http://schemas.openxmlformats.org/officeDocument/2006/relationships/tags" Target="../tags/tag331.xml"/><Relationship Id="rId11" Type="http://schemas.openxmlformats.org/officeDocument/2006/relationships/image" Target="../media/image82.png"/><Relationship Id="rId5" Type="http://schemas.openxmlformats.org/officeDocument/2006/relationships/tags" Target="../tags/tag330.xml"/><Relationship Id="rId15" Type="http://schemas.openxmlformats.org/officeDocument/2006/relationships/slide" Target="slide51.xml"/><Relationship Id="rId10" Type="http://schemas.openxmlformats.org/officeDocument/2006/relationships/image" Target="../media/image630.png"/><Relationship Id="rId19" Type="http://schemas.openxmlformats.org/officeDocument/2006/relationships/image" Target="../media/image660.png"/><Relationship Id="rId4" Type="http://schemas.openxmlformats.org/officeDocument/2006/relationships/tags" Target="../tags/tag329.xml"/><Relationship Id="rId9" Type="http://schemas.openxmlformats.org/officeDocument/2006/relationships/slide" Target="slide54.xml"/><Relationship Id="rId14" Type="http://schemas.openxmlformats.org/officeDocument/2006/relationships/image" Target="../media/image83.png"/></Relationships>
</file>

<file path=ppt/slides/_rels/slide63.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5" Type="http://schemas.openxmlformats.org/officeDocument/2006/relationships/slideLayout" Target="../slideLayouts/slideLayout3.xml"/><Relationship Id="rId4" Type="http://schemas.openxmlformats.org/officeDocument/2006/relationships/tags" Target="../tags/tag335.xml"/></Relationships>
</file>

<file path=ppt/slides/_rels/slide64.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 Id="rId5" Type="http://schemas.openxmlformats.org/officeDocument/2006/relationships/slideLayout" Target="../slideLayouts/slideLayout2.xml"/><Relationship Id="rId4" Type="http://schemas.openxmlformats.org/officeDocument/2006/relationships/tags" Target="../tags/tag339.xml"/></Relationships>
</file>

<file path=ppt/slides/_rels/slide65.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tags" Target="../tags/tag342.xml"/><Relationship Id="rId7" Type="http://schemas.openxmlformats.org/officeDocument/2006/relationships/image" Target="../media/image85.png"/><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slideLayout" Target="../slideLayouts/slideLayout2.xml"/><Relationship Id="rId5" Type="http://schemas.openxmlformats.org/officeDocument/2006/relationships/tags" Target="../tags/tag344.xml"/><Relationship Id="rId4" Type="http://schemas.openxmlformats.org/officeDocument/2006/relationships/tags" Target="../tags/tag343.xml"/></Relationships>
</file>

<file path=ppt/slides/_rels/slide66.xml.rels><?xml version="1.0" encoding="UTF-8" standalone="yes"?>
<Relationships xmlns="http://schemas.openxmlformats.org/package/2006/relationships"><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slideLayout" Target="../slideLayouts/slideLayout2.xml"/><Relationship Id="rId5" Type="http://schemas.openxmlformats.org/officeDocument/2006/relationships/tags" Target="../tags/tag349.xml"/><Relationship Id="rId4" Type="http://schemas.openxmlformats.org/officeDocument/2006/relationships/tags" Target="../tags/tag348.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1.xml"/><Relationship Id="rId1" Type="http://schemas.openxmlformats.org/officeDocument/2006/relationships/tags" Target="../tags/tag350.xml"/></Relationships>
</file>

<file path=ppt/slides/_rels/slide7.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10.png"/><Relationship Id="rId4" Type="http://schemas.openxmlformats.org/officeDocument/2006/relationships/tags" Target="../tags/tag35.xml"/><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14B7B-9DAB-4DF0-99BB-1F471D28FE2A}"/>
              </a:ext>
            </a:extLst>
          </p:cNvPr>
          <p:cNvSpPr>
            <a:spLocks noGrp="1"/>
          </p:cNvSpPr>
          <p:nvPr>
            <p:ph type="ctrTitle"/>
            <p:custDataLst>
              <p:tags r:id="rId1"/>
            </p:custDataLst>
          </p:nvPr>
        </p:nvSpPr>
        <p:spPr>
          <a:xfrm>
            <a:off x="839416" y="1122363"/>
            <a:ext cx="10513168" cy="2387600"/>
          </a:xfrm>
        </p:spPr>
        <p:txBody>
          <a:bodyPr>
            <a:normAutofit/>
          </a:bodyPr>
          <a:lstStyle/>
          <a:p>
            <a:r>
              <a:rPr lang="fr-CA" dirty="0"/>
              <a:t>TP.15 — Banque 2 : Console</a:t>
            </a:r>
          </a:p>
        </p:txBody>
      </p:sp>
      <p:sp>
        <p:nvSpPr>
          <p:cNvPr id="3" name="Sous-titre 2">
            <a:extLst>
              <a:ext uri="{FF2B5EF4-FFF2-40B4-BE49-F238E27FC236}">
                <a16:creationId xmlns:a16="http://schemas.microsoft.com/office/drawing/2014/main" id="{DB7712AD-D113-44F8-8A63-28219E8BC007}"/>
              </a:ext>
            </a:extLst>
          </p:cNvPr>
          <p:cNvSpPr>
            <a:spLocks noGrp="1"/>
          </p:cNvSpPr>
          <p:nvPr>
            <p:ph type="subTitle" idx="1"/>
            <p:custDataLst>
              <p:tags r:id="rId2"/>
            </p:custDataLst>
          </p:nvPr>
        </p:nvSpPr>
        <p:spPr/>
        <p:txBody>
          <a:bodyPr/>
          <a:lstStyle/>
          <a:p>
            <a:r>
              <a:rPr lang="fr-CA"/>
              <a:t>4h</a:t>
            </a:r>
            <a:r>
              <a:rPr lang="fr-CA" dirty="0"/>
              <a:t>		</a:t>
            </a:r>
            <a:r>
              <a:rPr lang="fr-CA" dirty="0">
                <a:sym typeface="Wingdings" panose="05000000000000000000" pitchFamily="2" charset="2"/>
              </a:rPr>
              <a:t> Vidéo (_ mins)</a:t>
            </a:r>
            <a:endParaRPr lang="fr-CA" dirty="0"/>
          </a:p>
        </p:txBody>
      </p:sp>
    </p:spTree>
    <p:extLst>
      <p:ext uri="{BB962C8B-B14F-4D97-AF65-F5344CB8AC3E}">
        <p14:creationId xmlns:p14="http://schemas.microsoft.com/office/powerpoint/2010/main" val="8622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B1C961-3CA6-4952-95DB-783BE4D19ADD}"/>
              </a:ext>
            </a:extLst>
          </p:cNvPr>
          <p:cNvSpPr>
            <a:spLocks noGrp="1"/>
          </p:cNvSpPr>
          <p:nvPr>
            <p:ph type="title"/>
            <p:custDataLst>
              <p:tags r:id="rId1"/>
            </p:custDataLst>
          </p:nvPr>
        </p:nvSpPr>
        <p:spPr/>
        <p:txBody>
          <a:bodyPr/>
          <a:lstStyle/>
          <a:p>
            <a:r>
              <a:rPr lang="fr-CA" dirty="0"/>
              <a:t>Architecture : remarques</a:t>
            </a:r>
          </a:p>
        </p:txBody>
      </p:sp>
      <p:sp>
        <p:nvSpPr>
          <p:cNvPr id="3" name="Espace réservé du contenu 2">
            <a:extLst>
              <a:ext uri="{FF2B5EF4-FFF2-40B4-BE49-F238E27FC236}">
                <a16:creationId xmlns:a16="http://schemas.microsoft.com/office/drawing/2014/main" id="{7F24ABB3-9368-4BC6-8E4E-5906F49799B0}"/>
              </a:ext>
            </a:extLst>
          </p:cNvPr>
          <p:cNvSpPr>
            <a:spLocks noGrp="1"/>
          </p:cNvSpPr>
          <p:nvPr>
            <p:ph idx="1"/>
            <p:custDataLst>
              <p:tags r:id="rId2"/>
            </p:custDataLst>
          </p:nvPr>
        </p:nvSpPr>
        <p:spPr>
          <a:xfrm>
            <a:off x="838200" y="1825625"/>
            <a:ext cx="7130008" cy="4351338"/>
          </a:xfrm>
        </p:spPr>
        <p:txBody>
          <a:bodyPr>
            <a:normAutofit fontScale="92500" lnSpcReduction="20000"/>
          </a:bodyPr>
          <a:lstStyle/>
          <a:p>
            <a:r>
              <a:rPr lang="fr-CA" dirty="0"/>
              <a:t>Le </a:t>
            </a:r>
            <a:r>
              <a:rPr lang="fr-CA" dirty="0" err="1">
                <a:solidFill>
                  <a:srgbClr val="00B050"/>
                </a:solidFill>
              </a:rPr>
              <a:t>MenuBancaire</a:t>
            </a:r>
            <a:r>
              <a:rPr lang="fr-CA" dirty="0"/>
              <a:t> n’accède pas aux instances directement. Il reçoit sa banque à afficher dans son unique méthode publique </a:t>
            </a:r>
            <a:r>
              <a:rPr lang="fr-CA" dirty="0">
                <a:solidFill>
                  <a:schemeClr val="accent4"/>
                </a:solidFill>
              </a:rPr>
              <a:t>Afficher</a:t>
            </a:r>
            <a:r>
              <a:rPr lang="fr-CA" dirty="0"/>
              <a:t>.</a:t>
            </a:r>
          </a:p>
          <a:p>
            <a:pPr lvl="1"/>
            <a:r>
              <a:rPr lang="fr-CA" dirty="0"/>
              <a:t>Si vous utilisez plutôt une classe instanciable, la banque à afficher est passée dans le constructeur du menu.</a:t>
            </a:r>
          </a:p>
          <a:p>
            <a:endParaRPr lang="fr-CA" dirty="0"/>
          </a:p>
          <a:p>
            <a:r>
              <a:rPr lang="fr-CA" dirty="0"/>
              <a:t>La classe possède des méthodes privées non indiquées sur le schéma, mais qui sont semblables à celle du </a:t>
            </a:r>
            <a:r>
              <a:rPr lang="fr-CA" dirty="0" err="1">
                <a:solidFill>
                  <a:srgbClr val="00B050"/>
                </a:solidFill>
              </a:rPr>
              <a:t>MenuGénéral</a:t>
            </a:r>
            <a:r>
              <a:rPr lang="fr-CA" dirty="0"/>
              <a:t> dans leur fonctionnement.</a:t>
            </a:r>
          </a:p>
          <a:p>
            <a:endParaRPr lang="fr-CA" dirty="0"/>
          </a:p>
          <a:p>
            <a:r>
              <a:rPr lang="fr-CA" dirty="0"/>
              <a:t>L’architecture est suggérée et non obligatoire.</a:t>
            </a:r>
          </a:p>
        </p:txBody>
      </p:sp>
      <p:sp>
        <p:nvSpPr>
          <p:cNvPr id="4" name="Espace réservé de la date 3">
            <a:extLst>
              <a:ext uri="{FF2B5EF4-FFF2-40B4-BE49-F238E27FC236}">
                <a16:creationId xmlns:a16="http://schemas.microsoft.com/office/drawing/2014/main" id="{73237526-8E42-4647-A6E2-61A99370872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53B10ABC-35C4-44DB-AB85-AE9C4CFA1ED1}"/>
              </a:ext>
            </a:extLst>
          </p:cNvPr>
          <p:cNvSpPr>
            <a:spLocks noGrp="1"/>
          </p:cNvSpPr>
          <p:nvPr>
            <p:ph type="sldNum" sz="quarter" idx="12"/>
            <p:custDataLst>
              <p:tags r:id="rId4"/>
            </p:custDataLst>
          </p:nvPr>
        </p:nvSpPr>
        <p:spPr/>
        <p:txBody>
          <a:bodyPr/>
          <a:lstStyle/>
          <a:p>
            <a:fld id="{CF4668DC-857F-487D-BFFA-8C0CA5037977}" type="slidenum">
              <a:rPr lang="fr-BE" smtClean="0"/>
              <a:pPr/>
              <a:t>10</a:t>
            </a:fld>
            <a:endParaRPr lang="fr-BE" dirty="0"/>
          </a:p>
        </p:txBody>
      </p:sp>
      <p:pic>
        <p:nvPicPr>
          <p:cNvPr id="9" name="Image 8">
            <a:extLst>
              <a:ext uri="{FF2B5EF4-FFF2-40B4-BE49-F238E27FC236}">
                <a16:creationId xmlns:a16="http://schemas.microsoft.com/office/drawing/2014/main" id="{F1AD7642-EEEF-4CFA-A99E-2D556AF26A10}"/>
              </a:ext>
            </a:extLst>
          </p:cNvPr>
          <p:cNvPicPr>
            <a:picLocks noChangeAspect="1"/>
          </p:cNvPicPr>
          <p:nvPr>
            <p:custDataLst>
              <p:tags r:id="rId5"/>
            </p:custDataLst>
          </p:nvPr>
        </p:nvPicPr>
        <p:blipFill>
          <a:blip r:embed="rId8"/>
          <a:stretch>
            <a:fillRect/>
          </a:stretch>
        </p:blipFill>
        <p:spPr>
          <a:xfrm>
            <a:off x="8184232" y="2203544"/>
            <a:ext cx="3392214" cy="1800200"/>
          </a:xfrm>
          <a:prstGeom prst="rect">
            <a:avLst/>
          </a:prstGeom>
        </p:spPr>
      </p:pic>
      <p:sp>
        <p:nvSpPr>
          <p:cNvPr id="10" name="Bulle narrative : rectangle à coins arrondis 9">
            <a:extLst>
              <a:ext uri="{FF2B5EF4-FFF2-40B4-BE49-F238E27FC236}">
                <a16:creationId xmlns:a16="http://schemas.microsoft.com/office/drawing/2014/main" id="{E0EC5E3A-5CFF-4CA0-859E-15A0116D2576}"/>
              </a:ext>
            </a:extLst>
          </p:cNvPr>
          <p:cNvSpPr/>
          <p:nvPr>
            <p:custDataLst>
              <p:tags r:id="rId6"/>
            </p:custDataLst>
          </p:nvPr>
        </p:nvSpPr>
        <p:spPr>
          <a:xfrm>
            <a:off x="8184232" y="4437112"/>
            <a:ext cx="3390056" cy="1368152"/>
          </a:xfrm>
          <a:prstGeom prst="wedgeRoundRectCallout">
            <a:avLst>
              <a:gd name="adj1" fmla="val -23333"/>
              <a:gd name="adj2" fmla="val -82836"/>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Pas obligé d’avoir 6 méthodes en tout, mais oui, il y en a 6 dans notre solution au final. Pas de stress avec ça.</a:t>
            </a:r>
          </a:p>
        </p:txBody>
      </p:sp>
    </p:spTree>
    <p:extLst>
      <p:ext uri="{BB962C8B-B14F-4D97-AF65-F5344CB8AC3E}">
        <p14:creationId xmlns:p14="http://schemas.microsoft.com/office/powerpoint/2010/main" val="172156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C33B4C-114C-4443-A31B-4C48C6D2EFFA}"/>
              </a:ext>
            </a:extLst>
          </p:cNvPr>
          <p:cNvSpPr>
            <a:spLocks noGrp="1"/>
          </p:cNvSpPr>
          <p:nvPr>
            <p:ph type="title"/>
            <p:custDataLst>
              <p:tags r:id="rId1"/>
            </p:custDataLst>
          </p:nvPr>
        </p:nvSpPr>
        <p:spPr/>
        <p:txBody>
          <a:bodyPr/>
          <a:lstStyle/>
          <a:p>
            <a:r>
              <a:rPr lang="fr-CA" dirty="0"/>
              <a:t>1.1 – Ouvrir un nouveau compte</a:t>
            </a:r>
          </a:p>
        </p:txBody>
      </p:sp>
      <p:sp>
        <p:nvSpPr>
          <p:cNvPr id="3" name="Espace réservé du contenu 2">
            <a:extLst>
              <a:ext uri="{FF2B5EF4-FFF2-40B4-BE49-F238E27FC236}">
                <a16:creationId xmlns:a16="http://schemas.microsoft.com/office/drawing/2014/main" id="{22D233BE-84D0-4DF0-89E3-2AAF68CF75BC}"/>
              </a:ext>
            </a:extLst>
          </p:cNvPr>
          <p:cNvSpPr>
            <a:spLocks noGrp="1"/>
          </p:cNvSpPr>
          <p:nvPr>
            <p:ph idx="1"/>
            <p:custDataLst>
              <p:tags r:id="rId2"/>
            </p:custDataLst>
          </p:nvPr>
        </p:nvSpPr>
        <p:spPr>
          <a:xfrm>
            <a:off x="838200" y="1825625"/>
            <a:ext cx="4465712" cy="4351338"/>
          </a:xfrm>
        </p:spPr>
        <p:txBody>
          <a:bodyPr>
            <a:normAutofit fontScale="92500"/>
          </a:bodyPr>
          <a:lstStyle/>
          <a:p>
            <a:r>
              <a:rPr lang="fr-CA" dirty="0"/>
              <a:t>Au moment d’ouvrir un nouveau compte, on demande le nom du titulaire et le montant de la mise de fonds initiale, laquelle est zéro par défaut (indice prochaine diapo).</a:t>
            </a:r>
          </a:p>
          <a:p>
            <a:endParaRPr lang="fr-CA" dirty="0"/>
          </a:p>
          <a:p>
            <a:r>
              <a:rPr lang="fr-CA" dirty="0"/>
              <a:t>Le message de confirmation affiche le numéro du nouveau compte et la mise de fonds. </a:t>
            </a:r>
          </a:p>
        </p:txBody>
      </p:sp>
      <p:sp>
        <p:nvSpPr>
          <p:cNvPr id="4" name="Espace réservé de la date 3">
            <a:extLst>
              <a:ext uri="{FF2B5EF4-FFF2-40B4-BE49-F238E27FC236}">
                <a16:creationId xmlns:a16="http://schemas.microsoft.com/office/drawing/2014/main" id="{CD996214-7B4E-4F5A-922E-B416F1DDE719}"/>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80847D6-F832-4599-B4EA-134E95080BF4}"/>
              </a:ext>
            </a:extLst>
          </p:cNvPr>
          <p:cNvSpPr>
            <a:spLocks noGrp="1"/>
          </p:cNvSpPr>
          <p:nvPr>
            <p:ph type="sldNum" sz="quarter" idx="12"/>
            <p:custDataLst>
              <p:tags r:id="rId4"/>
            </p:custDataLst>
          </p:nvPr>
        </p:nvSpPr>
        <p:spPr/>
        <p:txBody>
          <a:bodyPr/>
          <a:lstStyle/>
          <a:p>
            <a:fld id="{CF4668DC-857F-487D-BFFA-8C0CA5037977}" type="slidenum">
              <a:rPr lang="fr-BE" smtClean="0"/>
              <a:pPr/>
              <a:t>11</a:t>
            </a:fld>
            <a:endParaRPr lang="fr-BE"/>
          </a:p>
        </p:txBody>
      </p:sp>
      <p:pic>
        <p:nvPicPr>
          <p:cNvPr id="7" name="Image 6">
            <a:extLst>
              <a:ext uri="{FF2B5EF4-FFF2-40B4-BE49-F238E27FC236}">
                <a16:creationId xmlns:a16="http://schemas.microsoft.com/office/drawing/2014/main" id="{997D4663-681C-41A2-AAD1-5D55F6D540ED}"/>
              </a:ext>
            </a:extLst>
          </p:cNvPr>
          <p:cNvPicPr>
            <a:picLocks noChangeAspect="1"/>
          </p:cNvPicPr>
          <p:nvPr>
            <p:custDataLst>
              <p:tags r:id="rId5"/>
            </p:custDataLst>
          </p:nvPr>
        </p:nvPicPr>
        <p:blipFill>
          <a:blip r:embed="rId9"/>
          <a:stretch>
            <a:fillRect/>
          </a:stretch>
        </p:blipFill>
        <p:spPr>
          <a:xfrm>
            <a:off x="6023992" y="1825625"/>
            <a:ext cx="5495925" cy="1628775"/>
          </a:xfrm>
          <a:prstGeom prst="rect">
            <a:avLst/>
          </a:prstGeom>
          <a:ln w="76200">
            <a:solidFill>
              <a:schemeClr val="accent1"/>
            </a:solidFill>
          </a:ln>
        </p:spPr>
      </p:pic>
      <p:sp>
        <p:nvSpPr>
          <p:cNvPr id="8" name="Rectangle 7">
            <a:extLst>
              <a:ext uri="{FF2B5EF4-FFF2-40B4-BE49-F238E27FC236}">
                <a16:creationId xmlns:a16="http://schemas.microsoft.com/office/drawing/2014/main" id="{845D33AF-4EFF-45A4-9A4B-ABCF775A9034}"/>
              </a:ext>
            </a:extLst>
          </p:cNvPr>
          <p:cNvSpPr/>
          <p:nvPr>
            <p:custDataLst>
              <p:tags r:id="rId6"/>
            </p:custDataLst>
          </p:nvPr>
        </p:nvSpPr>
        <p:spPr>
          <a:xfrm>
            <a:off x="6023992" y="3977990"/>
            <a:ext cx="5472608" cy="167538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sp>
        <p:nvSpPr>
          <p:cNvPr id="9" name="Bulle narrative : rectangle à coins arrondis 8">
            <a:extLst>
              <a:ext uri="{FF2B5EF4-FFF2-40B4-BE49-F238E27FC236}">
                <a16:creationId xmlns:a16="http://schemas.microsoft.com/office/drawing/2014/main" id="{6D82EDB1-9096-41C2-A2DD-A6D4C7676FA6}"/>
              </a:ext>
            </a:extLst>
          </p:cNvPr>
          <p:cNvSpPr/>
          <p:nvPr>
            <p:custDataLst>
              <p:tags r:id="rId7"/>
            </p:custDataLst>
          </p:nvPr>
        </p:nvSpPr>
        <p:spPr>
          <a:xfrm>
            <a:off x="9840416" y="476672"/>
            <a:ext cx="1800200" cy="727955"/>
          </a:xfrm>
          <a:prstGeom prst="wedgeRoundRectCallout">
            <a:avLst>
              <a:gd name="adj1" fmla="val -36462"/>
              <a:gd name="adj2" fmla="val 195359"/>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Utilisez votre nom ici</a:t>
            </a:r>
          </a:p>
        </p:txBody>
      </p:sp>
      <p:pic>
        <p:nvPicPr>
          <p:cNvPr id="10" name="Picture 9" descr="Text&#10;&#10;Description automatically generated">
            <a:extLst>
              <a:ext uri="{FF2B5EF4-FFF2-40B4-BE49-F238E27FC236}">
                <a16:creationId xmlns:a16="http://schemas.microsoft.com/office/drawing/2014/main" id="{150BDF4A-A2F7-4409-98C2-84296D9DA1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23992" y="3977989"/>
            <a:ext cx="5472608" cy="1593105"/>
          </a:xfrm>
          <a:prstGeom prst="rect">
            <a:avLst/>
          </a:prstGeom>
        </p:spPr>
      </p:pic>
    </p:spTree>
    <p:extLst>
      <p:ext uri="{BB962C8B-B14F-4D97-AF65-F5344CB8AC3E}">
        <p14:creationId xmlns:p14="http://schemas.microsoft.com/office/powerpoint/2010/main" val="163472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6DBD0F-06CC-4984-B0DE-AEED552C5353}"/>
              </a:ext>
            </a:extLst>
          </p:cNvPr>
          <p:cNvSpPr>
            <a:spLocks noGrp="1"/>
          </p:cNvSpPr>
          <p:nvPr>
            <p:ph type="title"/>
            <p:custDataLst>
              <p:tags r:id="rId1"/>
            </p:custDataLst>
          </p:nvPr>
        </p:nvSpPr>
        <p:spPr/>
        <p:txBody>
          <a:bodyPr/>
          <a:lstStyle/>
          <a:p>
            <a:r>
              <a:rPr lang="fr-CA" dirty="0"/>
              <a:t>Ouvrir un nouveau compte : indice</a:t>
            </a:r>
          </a:p>
        </p:txBody>
      </p:sp>
      <p:sp>
        <p:nvSpPr>
          <p:cNvPr id="3" name="Espace réservé du contenu 2">
            <a:extLst>
              <a:ext uri="{FF2B5EF4-FFF2-40B4-BE49-F238E27FC236}">
                <a16:creationId xmlns:a16="http://schemas.microsoft.com/office/drawing/2014/main" id="{8B6107BE-9CA4-4560-B34F-368A94F1818B}"/>
              </a:ext>
            </a:extLst>
          </p:cNvPr>
          <p:cNvSpPr>
            <a:spLocks noGrp="1"/>
          </p:cNvSpPr>
          <p:nvPr>
            <p:ph idx="1"/>
            <p:custDataLst>
              <p:tags r:id="rId2"/>
            </p:custDataLst>
          </p:nvPr>
        </p:nvSpPr>
        <p:spPr>
          <a:xfrm>
            <a:off x="838200" y="1825625"/>
            <a:ext cx="10515600" cy="2970162"/>
          </a:xfrm>
        </p:spPr>
        <p:txBody>
          <a:bodyPr>
            <a:normAutofit lnSpcReduction="10000"/>
          </a:bodyPr>
          <a:lstStyle/>
          <a:p>
            <a:r>
              <a:rPr lang="fr-CA" dirty="0"/>
              <a:t>On peut facilement lire le montant de la mise de fonds avec un bout de code comme celui ci-dessous.</a:t>
            </a:r>
          </a:p>
          <a:p>
            <a:r>
              <a:rPr lang="fr-CA" dirty="0"/>
              <a:t>La valeur par </a:t>
            </a:r>
            <a:r>
              <a:rPr lang="fr-CA" dirty="0">
                <a:solidFill>
                  <a:schemeClr val="accent2"/>
                </a:solidFill>
              </a:rPr>
              <a:t>défaut</a:t>
            </a:r>
            <a:r>
              <a:rPr lang="fr-CA" dirty="0"/>
              <a:t> est utilisée si on appuie sur la touche entrée.</a:t>
            </a:r>
          </a:p>
          <a:p>
            <a:r>
              <a:rPr lang="fr-CA" dirty="0"/>
              <a:t>Le bloquant à </a:t>
            </a:r>
            <a:r>
              <a:rPr lang="fr-CA" dirty="0" err="1">
                <a:solidFill>
                  <a:srgbClr val="00B0F0"/>
                </a:solidFill>
              </a:rPr>
              <a:t>true</a:t>
            </a:r>
            <a:r>
              <a:rPr lang="fr-CA" dirty="0"/>
              <a:t> fait en sorte que si la méthode doit rapporter un message d’erreur, alors l’utilisateur devra appuyer sur une touche pour poursuivre, ce qui évite de devoir le coder soi-même dans un </a:t>
            </a:r>
            <a:r>
              <a:rPr lang="fr-CA" dirty="0" err="1">
                <a:solidFill>
                  <a:srgbClr val="00B0F0"/>
                </a:solidFill>
              </a:rPr>
              <a:t>else</a:t>
            </a:r>
            <a:r>
              <a:rPr lang="fr-CA" dirty="0"/>
              <a:t> associé au </a:t>
            </a:r>
            <a:r>
              <a:rPr lang="fr-CA" dirty="0">
                <a:solidFill>
                  <a:schemeClr val="accent1"/>
                </a:solidFill>
              </a:rPr>
              <a:t>if</a:t>
            </a:r>
            <a:r>
              <a:rPr lang="fr-CA" dirty="0"/>
              <a:t>.</a:t>
            </a:r>
          </a:p>
        </p:txBody>
      </p:sp>
      <p:sp>
        <p:nvSpPr>
          <p:cNvPr id="4" name="Espace réservé de la date 3">
            <a:extLst>
              <a:ext uri="{FF2B5EF4-FFF2-40B4-BE49-F238E27FC236}">
                <a16:creationId xmlns:a16="http://schemas.microsoft.com/office/drawing/2014/main" id="{A721CFD2-A7D4-4A47-A28C-C865777601EF}"/>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DB550765-2B98-4662-A223-AC0DADC8289D}"/>
              </a:ext>
            </a:extLst>
          </p:cNvPr>
          <p:cNvSpPr>
            <a:spLocks noGrp="1"/>
          </p:cNvSpPr>
          <p:nvPr>
            <p:ph type="sldNum" sz="quarter" idx="12"/>
            <p:custDataLst>
              <p:tags r:id="rId4"/>
            </p:custDataLst>
          </p:nvPr>
        </p:nvSpPr>
        <p:spPr/>
        <p:txBody>
          <a:bodyPr/>
          <a:lstStyle/>
          <a:p>
            <a:fld id="{CF4668DC-857F-487D-BFFA-8C0CA5037977}" type="slidenum">
              <a:rPr lang="fr-BE" smtClean="0"/>
              <a:pPr/>
              <a:t>12</a:t>
            </a:fld>
            <a:endParaRPr lang="fr-BE"/>
          </a:p>
        </p:txBody>
      </p:sp>
      <p:pic>
        <p:nvPicPr>
          <p:cNvPr id="7" name="Image 6">
            <a:extLst>
              <a:ext uri="{FF2B5EF4-FFF2-40B4-BE49-F238E27FC236}">
                <a16:creationId xmlns:a16="http://schemas.microsoft.com/office/drawing/2014/main" id="{AA6D350A-CB81-4D86-BAD3-9CC592979448}"/>
              </a:ext>
            </a:extLst>
          </p:cNvPr>
          <p:cNvPicPr>
            <a:picLocks noChangeAspect="1"/>
          </p:cNvPicPr>
          <p:nvPr>
            <p:custDataLst>
              <p:tags r:id="rId5"/>
            </p:custDataLst>
          </p:nvPr>
        </p:nvPicPr>
        <p:blipFill>
          <a:blip r:embed="rId7"/>
          <a:stretch>
            <a:fillRect/>
          </a:stretch>
        </p:blipFill>
        <p:spPr>
          <a:xfrm>
            <a:off x="838200" y="5229200"/>
            <a:ext cx="10134600" cy="514350"/>
          </a:xfrm>
          <a:prstGeom prst="rect">
            <a:avLst/>
          </a:prstGeom>
        </p:spPr>
      </p:pic>
    </p:spTree>
    <p:extLst>
      <p:ext uri="{BB962C8B-B14F-4D97-AF65-F5344CB8AC3E}">
        <p14:creationId xmlns:p14="http://schemas.microsoft.com/office/powerpoint/2010/main" val="146683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4081B-6D61-4EB4-964D-8900E86A6712}"/>
              </a:ext>
            </a:extLst>
          </p:cNvPr>
          <p:cNvSpPr>
            <a:spLocks noGrp="1"/>
          </p:cNvSpPr>
          <p:nvPr>
            <p:ph type="title"/>
            <p:custDataLst>
              <p:tags r:id="rId1"/>
            </p:custDataLst>
          </p:nvPr>
        </p:nvSpPr>
        <p:spPr/>
        <p:txBody>
          <a:bodyPr/>
          <a:lstStyle/>
          <a:p>
            <a:r>
              <a:rPr lang="fr-CA" dirty="0"/>
              <a:t>Menu banque avec nouveau compte</a:t>
            </a:r>
          </a:p>
        </p:txBody>
      </p:sp>
      <p:sp>
        <p:nvSpPr>
          <p:cNvPr id="3" name="Espace réservé du contenu 2">
            <a:extLst>
              <a:ext uri="{FF2B5EF4-FFF2-40B4-BE49-F238E27FC236}">
                <a16:creationId xmlns:a16="http://schemas.microsoft.com/office/drawing/2014/main" id="{A0B94346-4197-4D97-8D50-C7CDCC4C8053}"/>
              </a:ext>
            </a:extLst>
          </p:cNvPr>
          <p:cNvSpPr>
            <a:spLocks noGrp="1"/>
          </p:cNvSpPr>
          <p:nvPr>
            <p:ph idx="1"/>
            <p:custDataLst>
              <p:tags r:id="rId2"/>
            </p:custDataLst>
          </p:nvPr>
        </p:nvSpPr>
        <p:spPr>
          <a:xfrm>
            <a:off x="838200" y="1825625"/>
            <a:ext cx="3241576" cy="4351338"/>
          </a:xfrm>
        </p:spPr>
        <p:txBody>
          <a:bodyPr/>
          <a:lstStyle/>
          <a:p>
            <a:r>
              <a:rPr lang="fr-CA" dirty="0"/>
              <a:t>Après l’ajout du nouveau compte, on se retrouve avec l’affichage suivant :</a:t>
            </a:r>
          </a:p>
          <a:p>
            <a:endParaRPr lang="fr-CA" dirty="0"/>
          </a:p>
          <a:p>
            <a:r>
              <a:rPr lang="fr-CA" dirty="0"/>
              <a:t>Une nouvelle option est apparue dans le menu qui correspond au nouveau compte.</a:t>
            </a:r>
          </a:p>
        </p:txBody>
      </p:sp>
      <p:sp>
        <p:nvSpPr>
          <p:cNvPr id="4" name="Espace réservé de la date 3">
            <a:extLst>
              <a:ext uri="{FF2B5EF4-FFF2-40B4-BE49-F238E27FC236}">
                <a16:creationId xmlns:a16="http://schemas.microsoft.com/office/drawing/2014/main" id="{03B97E67-8577-46ED-9C1D-FF8166E75B30}"/>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3A0E44A8-572E-4449-BBFC-842A50F3661C}"/>
              </a:ext>
            </a:extLst>
          </p:cNvPr>
          <p:cNvSpPr>
            <a:spLocks noGrp="1"/>
          </p:cNvSpPr>
          <p:nvPr>
            <p:ph type="sldNum" sz="quarter" idx="12"/>
            <p:custDataLst>
              <p:tags r:id="rId4"/>
            </p:custDataLst>
          </p:nvPr>
        </p:nvSpPr>
        <p:spPr/>
        <p:txBody>
          <a:bodyPr/>
          <a:lstStyle/>
          <a:p>
            <a:fld id="{CF4668DC-857F-487D-BFFA-8C0CA5037977}" type="slidenum">
              <a:rPr lang="fr-BE" smtClean="0"/>
              <a:pPr/>
              <a:t>13</a:t>
            </a:fld>
            <a:endParaRPr lang="fr-BE"/>
          </a:p>
        </p:txBody>
      </p:sp>
      <p:pic>
        <p:nvPicPr>
          <p:cNvPr id="9" name="Image 8">
            <a:extLst>
              <a:ext uri="{FF2B5EF4-FFF2-40B4-BE49-F238E27FC236}">
                <a16:creationId xmlns:a16="http://schemas.microsoft.com/office/drawing/2014/main" id="{A6C46363-ABF7-469A-AE32-1138AFAC89D8}"/>
              </a:ext>
            </a:extLst>
          </p:cNvPr>
          <p:cNvPicPr>
            <a:picLocks noChangeAspect="1"/>
          </p:cNvPicPr>
          <p:nvPr>
            <p:custDataLst>
              <p:tags r:id="rId5"/>
            </p:custDataLst>
          </p:nvPr>
        </p:nvPicPr>
        <p:blipFill>
          <a:blip r:embed="rId8"/>
          <a:stretch>
            <a:fillRect/>
          </a:stretch>
        </p:blipFill>
        <p:spPr>
          <a:xfrm>
            <a:off x="4871864" y="1484784"/>
            <a:ext cx="6915150" cy="4352925"/>
          </a:xfrm>
          <a:prstGeom prst="rect">
            <a:avLst/>
          </a:prstGeom>
        </p:spPr>
      </p:pic>
      <p:sp>
        <p:nvSpPr>
          <p:cNvPr id="10" name="Bulle narrative : rectangle à coins arrondis 9">
            <a:extLst>
              <a:ext uri="{FF2B5EF4-FFF2-40B4-BE49-F238E27FC236}">
                <a16:creationId xmlns:a16="http://schemas.microsoft.com/office/drawing/2014/main" id="{F3DD1075-0D5F-423F-ADDD-9294F0ED3CB2}"/>
              </a:ext>
            </a:extLst>
          </p:cNvPr>
          <p:cNvSpPr/>
          <p:nvPr>
            <p:custDataLst>
              <p:tags r:id="rId6"/>
            </p:custDataLst>
          </p:nvPr>
        </p:nvSpPr>
        <p:spPr>
          <a:xfrm>
            <a:off x="7752184" y="3789040"/>
            <a:ext cx="2304256" cy="955303"/>
          </a:xfrm>
          <a:prstGeom prst="wedgeRoundRectCallout">
            <a:avLst>
              <a:gd name="adj1" fmla="val -89430"/>
              <a:gd name="adj2" fmla="val -35980"/>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Oui, en rouge, voir prochaines diapos</a:t>
            </a:r>
          </a:p>
        </p:txBody>
      </p:sp>
    </p:spTree>
    <p:extLst>
      <p:ext uri="{BB962C8B-B14F-4D97-AF65-F5344CB8AC3E}">
        <p14:creationId xmlns:p14="http://schemas.microsoft.com/office/powerpoint/2010/main" val="397859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32EF53-8E24-4815-A575-4822AE41D689}"/>
              </a:ext>
            </a:extLst>
          </p:cNvPr>
          <p:cNvSpPr>
            <a:spLocks noGrp="1"/>
          </p:cNvSpPr>
          <p:nvPr>
            <p:ph type="title"/>
            <p:custDataLst>
              <p:tags r:id="rId1"/>
            </p:custDataLst>
          </p:nvPr>
        </p:nvSpPr>
        <p:spPr/>
        <p:txBody>
          <a:bodyPr/>
          <a:lstStyle/>
          <a:p>
            <a:r>
              <a:rPr lang="fr-CA" dirty="0"/>
              <a:t>Historique</a:t>
            </a:r>
          </a:p>
        </p:txBody>
      </p:sp>
      <p:sp>
        <p:nvSpPr>
          <p:cNvPr id="3" name="Espace réservé du contenu 2">
            <a:extLst>
              <a:ext uri="{FF2B5EF4-FFF2-40B4-BE49-F238E27FC236}">
                <a16:creationId xmlns:a16="http://schemas.microsoft.com/office/drawing/2014/main" id="{E11CA137-384B-4EB2-9E38-29F95E34D392}"/>
              </a:ext>
            </a:extLst>
          </p:cNvPr>
          <p:cNvSpPr>
            <a:spLocks noGrp="1"/>
          </p:cNvSpPr>
          <p:nvPr>
            <p:ph idx="1"/>
            <p:custDataLst>
              <p:tags r:id="rId2"/>
            </p:custDataLst>
          </p:nvPr>
        </p:nvSpPr>
        <p:spPr>
          <a:xfrm>
            <a:off x="838200" y="1825625"/>
            <a:ext cx="10515600" cy="1675383"/>
          </a:xfrm>
        </p:spPr>
        <p:txBody>
          <a:bodyPr/>
          <a:lstStyle/>
          <a:p>
            <a:r>
              <a:rPr lang="fr-CA" dirty="0"/>
              <a:t>Pour ce qui est de l’historique, chaque opération effectuée avec le menu de Banque est précédée du nom de la banque entre crochets (vos initiales dans le cas présent).</a:t>
            </a:r>
          </a:p>
        </p:txBody>
      </p:sp>
      <p:sp>
        <p:nvSpPr>
          <p:cNvPr id="4" name="Espace réservé de la date 3">
            <a:extLst>
              <a:ext uri="{FF2B5EF4-FFF2-40B4-BE49-F238E27FC236}">
                <a16:creationId xmlns:a16="http://schemas.microsoft.com/office/drawing/2014/main" id="{D3927692-D09C-43D0-A6BF-DCBD7C5B098E}"/>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6EC0E33-728C-450E-9B9F-0BC356DA1B44}"/>
              </a:ext>
            </a:extLst>
          </p:cNvPr>
          <p:cNvSpPr>
            <a:spLocks noGrp="1"/>
          </p:cNvSpPr>
          <p:nvPr>
            <p:ph type="sldNum" sz="quarter" idx="12"/>
            <p:custDataLst>
              <p:tags r:id="rId4"/>
            </p:custDataLst>
          </p:nvPr>
        </p:nvSpPr>
        <p:spPr/>
        <p:txBody>
          <a:bodyPr/>
          <a:lstStyle/>
          <a:p>
            <a:fld id="{CF4668DC-857F-487D-BFFA-8C0CA5037977}" type="slidenum">
              <a:rPr lang="fr-BE" smtClean="0"/>
              <a:pPr/>
              <a:t>14</a:t>
            </a:fld>
            <a:endParaRPr lang="fr-BE"/>
          </a:p>
        </p:txBody>
      </p:sp>
      <p:pic>
        <p:nvPicPr>
          <p:cNvPr id="11" name="Image 10">
            <a:extLst>
              <a:ext uri="{FF2B5EF4-FFF2-40B4-BE49-F238E27FC236}">
                <a16:creationId xmlns:a16="http://schemas.microsoft.com/office/drawing/2014/main" id="{4BA846FB-9CE5-4514-9497-A8CB58D10541}"/>
              </a:ext>
            </a:extLst>
          </p:cNvPr>
          <p:cNvPicPr>
            <a:picLocks noChangeAspect="1"/>
          </p:cNvPicPr>
          <p:nvPr>
            <p:custDataLst>
              <p:tags r:id="rId5"/>
            </p:custDataLst>
          </p:nvPr>
        </p:nvPicPr>
        <p:blipFill>
          <a:blip r:embed="rId8"/>
          <a:stretch>
            <a:fillRect/>
          </a:stretch>
        </p:blipFill>
        <p:spPr>
          <a:xfrm>
            <a:off x="2423592" y="3646743"/>
            <a:ext cx="6080344" cy="969710"/>
          </a:xfrm>
          <a:prstGeom prst="rect">
            <a:avLst/>
          </a:prstGeom>
        </p:spPr>
      </p:pic>
      <p:sp>
        <p:nvSpPr>
          <p:cNvPr id="12" name="Bulle narrative : rectangle à coins arrondis 11">
            <a:extLst>
              <a:ext uri="{FF2B5EF4-FFF2-40B4-BE49-F238E27FC236}">
                <a16:creationId xmlns:a16="http://schemas.microsoft.com/office/drawing/2014/main" id="{3555BB36-5EB3-40C0-8548-4E21AE753456}"/>
              </a:ext>
            </a:extLst>
          </p:cNvPr>
          <p:cNvSpPr/>
          <p:nvPr>
            <p:custDataLst>
              <p:tags r:id="rId6"/>
            </p:custDataLst>
          </p:nvPr>
        </p:nvSpPr>
        <p:spPr>
          <a:xfrm>
            <a:off x="2855640" y="4941168"/>
            <a:ext cx="3456384" cy="864096"/>
          </a:xfrm>
          <a:prstGeom prst="wedgeRoundRectCallout">
            <a:avLst>
              <a:gd name="adj1" fmla="val -22359"/>
              <a:gd name="adj2" fmla="val -79952"/>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Pas vos initiales, mais le nom de la banque entre crochets</a:t>
            </a:r>
          </a:p>
        </p:txBody>
      </p:sp>
    </p:spTree>
    <p:extLst>
      <p:ext uri="{BB962C8B-B14F-4D97-AF65-F5344CB8AC3E}">
        <p14:creationId xmlns:p14="http://schemas.microsoft.com/office/powerpoint/2010/main" val="379055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F4792-5382-488D-B624-ECA81BDEFC35}"/>
              </a:ext>
            </a:extLst>
          </p:cNvPr>
          <p:cNvSpPr>
            <a:spLocks noGrp="1"/>
          </p:cNvSpPr>
          <p:nvPr>
            <p:ph type="title"/>
            <p:custDataLst>
              <p:tags r:id="rId1"/>
            </p:custDataLst>
          </p:nvPr>
        </p:nvSpPr>
        <p:spPr/>
        <p:txBody>
          <a:bodyPr/>
          <a:lstStyle/>
          <a:p>
            <a:r>
              <a:rPr lang="fr-CA" dirty="0"/>
              <a:t>Nouvelle option</a:t>
            </a:r>
          </a:p>
        </p:txBody>
      </p:sp>
      <p:sp>
        <p:nvSpPr>
          <p:cNvPr id="3" name="Espace réservé du contenu 2">
            <a:extLst>
              <a:ext uri="{FF2B5EF4-FFF2-40B4-BE49-F238E27FC236}">
                <a16:creationId xmlns:a16="http://schemas.microsoft.com/office/drawing/2014/main" id="{F1C131FD-8396-44DB-9B33-E00EE0CA0912}"/>
              </a:ext>
            </a:extLst>
          </p:cNvPr>
          <p:cNvSpPr>
            <a:spLocks noGrp="1"/>
          </p:cNvSpPr>
          <p:nvPr>
            <p:ph idx="1"/>
            <p:custDataLst>
              <p:tags r:id="rId2"/>
            </p:custDataLst>
          </p:nvPr>
        </p:nvSpPr>
        <p:spPr>
          <a:xfrm>
            <a:off x="838200" y="1825625"/>
            <a:ext cx="10515600" cy="2539479"/>
          </a:xfrm>
        </p:spPr>
        <p:txBody>
          <a:bodyPr/>
          <a:lstStyle/>
          <a:p>
            <a:r>
              <a:rPr lang="fr-CA" dirty="0"/>
              <a:t>La nouvelle option correspond au nouveau compte qui a été ajouté. L’affiche de cette option comprend :</a:t>
            </a:r>
          </a:p>
        </p:txBody>
      </p:sp>
      <p:sp>
        <p:nvSpPr>
          <p:cNvPr id="4" name="Espace réservé de la date 3">
            <a:extLst>
              <a:ext uri="{FF2B5EF4-FFF2-40B4-BE49-F238E27FC236}">
                <a16:creationId xmlns:a16="http://schemas.microsoft.com/office/drawing/2014/main" id="{D7A840F8-31D4-42E5-9C43-1F498C3DEB48}"/>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D63472FE-2954-42E3-AF52-4EE77B1E87D7}"/>
              </a:ext>
            </a:extLst>
          </p:cNvPr>
          <p:cNvSpPr>
            <a:spLocks noGrp="1"/>
          </p:cNvSpPr>
          <p:nvPr>
            <p:ph type="sldNum" sz="quarter" idx="12"/>
            <p:custDataLst>
              <p:tags r:id="rId4"/>
            </p:custDataLst>
          </p:nvPr>
        </p:nvSpPr>
        <p:spPr/>
        <p:txBody>
          <a:bodyPr/>
          <a:lstStyle/>
          <a:p>
            <a:fld id="{CF4668DC-857F-487D-BFFA-8C0CA5037977}" type="slidenum">
              <a:rPr lang="fr-BE" smtClean="0"/>
              <a:pPr/>
              <a:t>15</a:t>
            </a:fld>
            <a:endParaRPr lang="fr-BE"/>
          </a:p>
        </p:txBody>
      </p:sp>
      <p:pic>
        <p:nvPicPr>
          <p:cNvPr id="7" name="Image 6">
            <a:extLst>
              <a:ext uri="{FF2B5EF4-FFF2-40B4-BE49-F238E27FC236}">
                <a16:creationId xmlns:a16="http://schemas.microsoft.com/office/drawing/2014/main" id="{E8B61218-4314-4544-AFCB-A86CF6F4398D}"/>
              </a:ext>
            </a:extLst>
          </p:cNvPr>
          <p:cNvPicPr>
            <a:picLocks noChangeAspect="1"/>
          </p:cNvPicPr>
          <p:nvPr>
            <p:custDataLst>
              <p:tags r:id="rId5"/>
            </p:custDataLst>
          </p:nvPr>
        </p:nvPicPr>
        <p:blipFill>
          <a:blip r:embed="rId11"/>
          <a:stretch>
            <a:fillRect/>
          </a:stretch>
        </p:blipFill>
        <p:spPr>
          <a:xfrm>
            <a:off x="1343472" y="3987193"/>
            <a:ext cx="9889708" cy="593935"/>
          </a:xfrm>
          <a:prstGeom prst="rect">
            <a:avLst/>
          </a:prstGeom>
        </p:spPr>
      </p:pic>
      <p:sp>
        <p:nvSpPr>
          <p:cNvPr id="8" name="Bulle narrative : rectangle à coins arrondis 7">
            <a:extLst>
              <a:ext uri="{FF2B5EF4-FFF2-40B4-BE49-F238E27FC236}">
                <a16:creationId xmlns:a16="http://schemas.microsoft.com/office/drawing/2014/main" id="{CC4595C3-8E92-44B9-8191-D6E1C592D406}"/>
              </a:ext>
            </a:extLst>
          </p:cNvPr>
          <p:cNvSpPr/>
          <p:nvPr>
            <p:custDataLst>
              <p:tags r:id="rId6"/>
            </p:custDataLst>
          </p:nvPr>
        </p:nvSpPr>
        <p:spPr>
          <a:xfrm>
            <a:off x="849804" y="4946997"/>
            <a:ext cx="2581899" cy="864096"/>
          </a:xfrm>
          <a:prstGeom prst="wedgeRoundRectCallout">
            <a:avLst>
              <a:gd name="adj1" fmla="val 3005"/>
              <a:gd name="adj2" fmla="val -113531"/>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Numéro de compte, aligné à gauche</a:t>
            </a:r>
          </a:p>
        </p:txBody>
      </p:sp>
      <p:sp>
        <p:nvSpPr>
          <p:cNvPr id="9" name="Bulle narrative : rectangle à coins arrondis 8">
            <a:extLst>
              <a:ext uri="{FF2B5EF4-FFF2-40B4-BE49-F238E27FC236}">
                <a16:creationId xmlns:a16="http://schemas.microsoft.com/office/drawing/2014/main" id="{991F3220-7753-4645-A6D5-C3333226B180}"/>
              </a:ext>
            </a:extLst>
          </p:cNvPr>
          <p:cNvSpPr/>
          <p:nvPr>
            <p:custDataLst>
              <p:tags r:id="rId7"/>
            </p:custDataLst>
          </p:nvPr>
        </p:nvSpPr>
        <p:spPr>
          <a:xfrm>
            <a:off x="6096001" y="5036691"/>
            <a:ext cx="2232248" cy="864096"/>
          </a:xfrm>
          <a:prstGeom prst="wedgeRoundRectCallout">
            <a:avLst>
              <a:gd name="adj1" fmla="val -10276"/>
              <a:gd name="adj2" fmla="val -108443"/>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État du compte, aligné à gauche</a:t>
            </a:r>
          </a:p>
        </p:txBody>
      </p:sp>
      <p:sp>
        <p:nvSpPr>
          <p:cNvPr id="10" name="Bulle narrative : rectangle à coins arrondis 9">
            <a:extLst>
              <a:ext uri="{FF2B5EF4-FFF2-40B4-BE49-F238E27FC236}">
                <a16:creationId xmlns:a16="http://schemas.microsoft.com/office/drawing/2014/main" id="{189C92B0-A60D-4A77-94EF-2C58B5C646A7}"/>
              </a:ext>
            </a:extLst>
          </p:cNvPr>
          <p:cNvSpPr/>
          <p:nvPr>
            <p:custDataLst>
              <p:tags r:id="rId8"/>
            </p:custDataLst>
          </p:nvPr>
        </p:nvSpPr>
        <p:spPr>
          <a:xfrm>
            <a:off x="8904312" y="2757228"/>
            <a:ext cx="2232248" cy="864096"/>
          </a:xfrm>
          <a:prstGeom prst="wedgeRoundRectCallout">
            <a:avLst>
              <a:gd name="adj1" fmla="val -26031"/>
              <a:gd name="adj2" fmla="val 84885"/>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Solde du compte, aligné à droite</a:t>
            </a:r>
          </a:p>
        </p:txBody>
      </p:sp>
      <p:sp>
        <p:nvSpPr>
          <p:cNvPr id="11" name="Bulle narrative : rectangle à coins arrondis 10">
            <a:extLst>
              <a:ext uri="{FF2B5EF4-FFF2-40B4-BE49-F238E27FC236}">
                <a16:creationId xmlns:a16="http://schemas.microsoft.com/office/drawing/2014/main" id="{7874D8CF-C7CC-42EC-ABD3-360BDCB10313}"/>
              </a:ext>
            </a:extLst>
          </p:cNvPr>
          <p:cNvSpPr/>
          <p:nvPr>
            <p:custDataLst>
              <p:tags r:id="rId9"/>
            </p:custDataLst>
          </p:nvPr>
        </p:nvSpPr>
        <p:spPr>
          <a:xfrm>
            <a:off x="3419617" y="2817838"/>
            <a:ext cx="2232248" cy="864096"/>
          </a:xfrm>
          <a:prstGeom prst="wedgeRoundRectCallout">
            <a:avLst>
              <a:gd name="adj1" fmla="val -26031"/>
              <a:gd name="adj2" fmla="val 84885"/>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Titulaire du compte, aligné à gauche</a:t>
            </a:r>
          </a:p>
        </p:txBody>
      </p:sp>
    </p:spTree>
    <p:extLst>
      <p:ext uri="{BB962C8B-B14F-4D97-AF65-F5344CB8AC3E}">
        <p14:creationId xmlns:p14="http://schemas.microsoft.com/office/powerpoint/2010/main" val="3208784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391A6F-2DBB-4A49-B0E6-14A43E35FEA5}"/>
              </a:ext>
            </a:extLst>
          </p:cNvPr>
          <p:cNvSpPr>
            <a:spLocks noGrp="1"/>
          </p:cNvSpPr>
          <p:nvPr>
            <p:ph type="title"/>
            <p:custDataLst>
              <p:tags r:id="rId1"/>
            </p:custDataLst>
          </p:nvPr>
        </p:nvSpPr>
        <p:spPr/>
        <p:txBody>
          <a:bodyPr/>
          <a:lstStyle/>
          <a:p>
            <a:r>
              <a:rPr lang="fr-CA" dirty="0"/>
              <a:t>À propos des lettres accentuées</a:t>
            </a:r>
          </a:p>
        </p:txBody>
      </p:sp>
      <p:sp>
        <p:nvSpPr>
          <p:cNvPr id="3" name="Espace réservé du contenu 2">
            <a:extLst>
              <a:ext uri="{FF2B5EF4-FFF2-40B4-BE49-F238E27FC236}">
                <a16:creationId xmlns:a16="http://schemas.microsoft.com/office/drawing/2014/main" id="{A3F62F7F-DA5E-423E-9FC1-29D70F51D7A3}"/>
              </a:ext>
            </a:extLst>
          </p:cNvPr>
          <p:cNvSpPr>
            <a:spLocks noGrp="1"/>
          </p:cNvSpPr>
          <p:nvPr>
            <p:ph idx="1"/>
            <p:custDataLst>
              <p:tags r:id="rId2"/>
            </p:custDataLst>
          </p:nvPr>
        </p:nvSpPr>
        <p:spPr>
          <a:xfrm>
            <a:off x="838200" y="1825625"/>
            <a:ext cx="10515600" cy="2827511"/>
          </a:xfrm>
        </p:spPr>
        <p:txBody>
          <a:bodyPr/>
          <a:lstStyle/>
          <a:p>
            <a:r>
              <a:rPr lang="fr-CA" dirty="0"/>
              <a:t>Certains d’entre vous pourraient rencontrer un bogue : </a:t>
            </a:r>
            <a:r>
              <a:rPr lang="fr-CA" dirty="0" err="1">
                <a:solidFill>
                  <a:schemeClr val="accent4"/>
                </a:solidFill>
              </a:rPr>
              <a:t>LireTexte</a:t>
            </a:r>
            <a:r>
              <a:rPr lang="fr-CA" dirty="0"/>
              <a:t> ou </a:t>
            </a:r>
            <a:r>
              <a:rPr lang="fr-CA" dirty="0" err="1">
                <a:solidFill>
                  <a:schemeClr val="accent4"/>
                </a:solidFill>
              </a:rPr>
              <a:t>ReadLine</a:t>
            </a:r>
            <a:r>
              <a:rPr lang="fr-CA" dirty="0"/>
              <a:t> n’arrive pas à lire convenablement les caractères accentués (non-ASCII en fait).</a:t>
            </a:r>
          </a:p>
          <a:p>
            <a:endParaRPr lang="fr-CA" dirty="0"/>
          </a:p>
          <a:p>
            <a:r>
              <a:rPr lang="fr-CA" dirty="0"/>
              <a:t>On peut régler le problème en spécifiant l’encodage au plus haut niveau du programme, c’est-à-dire dans le </a:t>
            </a:r>
            <a:r>
              <a:rPr lang="fr-CA" dirty="0">
                <a:solidFill>
                  <a:schemeClr val="accent4"/>
                </a:solidFill>
              </a:rPr>
              <a:t>Main</a:t>
            </a:r>
            <a:r>
              <a:rPr lang="fr-CA" dirty="0"/>
              <a:t> :</a:t>
            </a:r>
          </a:p>
        </p:txBody>
      </p:sp>
      <p:sp>
        <p:nvSpPr>
          <p:cNvPr id="4" name="Espace réservé de la date 3">
            <a:extLst>
              <a:ext uri="{FF2B5EF4-FFF2-40B4-BE49-F238E27FC236}">
                <a16:creationId xmlns:a16="http://schemas.microsoft.com/office/drawing/2014/main" id="{4DF4F195-F90E-474D-B3A7-69754CC9F8DC}"/>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E7408C48-B08A-4841-BDA1-7915831210AB}"/>
              </a:ext>
            </a:extLst>
          </p:cNvPr>
          <p:cNvSpPr>
            <a:spLocks noGrp="1"/>
          </p:cNvSpPr>
          <p:nvPr>
            <p:ph type="sldNum" sz="quarter" idx="12"/>
            <p:custDataLst>
              <p:tags r:id="rId4"/>
            </p:custDataLst>
          </p:nvPr>
        </p:nvSpPr>
        <p:spPr/>
        <p:txBody>
          <a:bodyPr/>
          <a:lstStyle/>
          <a:p>
            <a:fld id="{CF4668DC-857F-487D-BFFA-8C0CA5037977}" type="slidenum">
              <a:rPr lang="fr-BE" smtClean="0"/>
              <a:pPr/>
              <a:t>16</a:t>
            </a:fld>
            <a:endParaRPr lang="fr-BE"/>
          </a:p>
        </p:txBody>
      </p:sp>
      <p:pic>
        <p:nvPicPr>
          <p:cNvPr id="7" name="Image 6">
            <a:extLst>
              <a:ext uri="{FF2B5EF4-FFF2-40B4-BE49-F238E27FC236}">
                <a16:creationId xmlns:a16="http://schemas.microsoft.com/office/drawing/2014/main" id="{A04D2A57-9969-410E-80F4-9ED279A06756}"/>
              </a:ext>
            </a:extLst>
          </p:cNvPr>
          <p:cNvPicPr>
            <a:picLocks noChangeAspect="1"/>
          </p:cNvPicPr>
          <p:nvPr>
            <p:custDataLst>
              <p:tags r:id="rId5"/>
            </p:custDataLst>
          </p:nvPr>
        </p:nvPicPr>
        <p:blipFill>
          <a:blip r:embed="rId7"/>
          <a:stretch>
            <a:fillRect/>
          </a:stretch>
        </p:blipFill>
        <p:spPr>
          <a:xfrm>
            <a:off x="2639616" y="4890073"/>
            <a:ext cx="6408712" cy="1286890"/>
          </a:xfrm>
          <a:prstGeom prst="rect">
            <a:avLst/>
          </a:prstGeom>
        </p:spPr>
      </p:pic>
    </p:spTree>
    <p:extLst>
      <p:ext uri="{BB962C8B-B14F-4D97-AF65-F5344CB8AC3E}">
        <p14:creationId xmlns:p14="http://schemas.microsoft.com/office/powerpoint/2010/main" val="146166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E57C6-B797-45CF-86A2-0ABB7E564633}"/>
              </a:ext>
            </a:extLst>
          </p:cNvPr>
          <p:cNvSpPr>
            <a:spLocks noGrp="1"/>
          </p:cNvSpPr>
          <p:nvPr>
            <p:ph type="title"/>
            <p:custDataLst>
              <p:tags r:id="rId1"/>
            </p:custDataLst>
          </p:nvPr>
        </p:nvSpPr>
        <p:spPr/>
        <p:txBody>
          <a:bodyPr/>
          <a:lstStyle/>
          <a:p>
            <a:r>
              <a:rPr lang="fr-CA" dirty="0"/>
              <a:t>Afficher en rouge</a:t>
            </a:r>
          </a:p>
        </p:txBody>
      </p:sp>
      <p:sp>
        <p:nvSpPr>
          <p:cNvPr id="3" name="Espace réservé du contenu 2">
            <a:extLst>
              <a:ext uri="{FF2B5EF4-FFF2-40B4-BE49-F238E27FC236}">
                <a16:creationId xmlns:a16="http://schemas.microsoft.com/office/drawing/2014/main" id="{55295378-C88A-41CC-BC12-26E192D7C10E}"/>
              </a:ext>
            </a:extLst>
          </p:cNvPr>
          <p:cNvSpPr>
            <a:spLocks noGrp="1"/>
          </p:cNvSpPr>
          <p:nvPr>
            <p:ph idx="1"/>
            <p:custDataLst>
              <p:tags r:id="rId2"/>
            </p:custDataLst>
          </p:nvPr>
        </p:nvSpPr>
        <p:spPr>
          <a:xfrm>
            <a:off x="838200" y="1825625"/>
            <a:ext cx="10515600" cy="1243335"/>
          </a:xfrm>
        </p:spPr>
        <p:txBody>
          <a:bodyPr/>
          <a:lstStyle/>
          <a:p>
            <a:r>
              <a:rPr lang="fr-CA" dirty="0"/>
              <a:t>Vous pouvez afficher en rouge avec le code suivant, même s’il y a aussi d’autres possibilités.</a:t>
            </a:r>
          </a:p>
        </p:txBody>
      </p:sp>
      <p:sp>
        <p:nvSpPr>
          <p:cNvPr id="4" name="Espace réservé de la date 3">
            <a:extLst>
              <a:ext uri="{FF2B5EF4-FFF2-40B4-BE49-F238E27FC236}">
                <a16:creationId xmlns:a16="http://schemas.microsoft.com/office/drawing/2014/main" id="{0EB16C38-B24E-46D5-BF19-4AEDC812B76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EA1E824-802B-4D2C-A4E1-150F4504FC8E}"/>
              </a:ext>
            </a:extLst>
          </p:cNvPr>
          <p:cNvSpPr>
            <a:spLocks noGrp="1"/>
          </p:cNvSpPr>
          <p:nvPr>
            <p:ph type="sldNum" sz="quarter" idx="12"/>
            <p:custDataLst>
              <p:tags r:id="rId4"/>
            </p:custDataLst>
          </p:nvPr>
        </p:nvSpPr>
        <p:spPr/>
        <p:txBody>
          <a:bodyPr/>
          <a:lstStyle/>
          <a:p>
            <a:fld id="{CF4668DC-857F-487D-BFFA-8C0CA5037977}" type="slidenum">
              <a:rPr lang="fr-BE" smtClean="0"/>
              <a:pPr/>
              <a:t>17</a:t>
            </a:fld>
            <a:endParaRPr lang="fr-BE"/>
          </a:p>
        </p:txBody>
      </p:sp>
      <p:pic>
        <p:nvPicPr>
          <p:cNvPr id="9" name="Image 8">
            <a:extLst>
              <a:ext uri="{FF2B5EF4-FFF2-40B4-BE49-F238E27FC236}">
                <a16:creationId xmlns:a16="http://schemas.microsoft.com/office/drawing/2014/main" id="{65F66530-0152-413A-829A-5F54CCEA47E0}"/>
              </a:ext>
            </a:extLst>
          </p:cNvPr>
          <p:cNvPicPr>
            <a:picLocks noChangeAspect="1"/>
          </p:cNvPicPr>
          <p:nvPr>
            <p:custDataLst>
              <p:tags r:id="rId5"/>
            </p:custDataLst>
          </p:nvPr>
        </p:nvPicPr>
        <p:blipFill>
          <a:blip r:embed="rId7"/>
          <a:stretch>
            <a:fillRect/>
          </a:stretch>
        </p:blipFill>
        <p:spPr>
          <a:xfrm>
            <a:off x="1127448" y="3711946"/>
            <a:ext cx="9482940" cy="725166"/>
          </a:xfrm>
          <a:prstGeom prst="rect">
            <a:avLst/>
          </a:prstGeom>
        </p:spPr>
      </p:pic>
    </p:spTree>
    <p:extLst>
      <p:ext uri="{BB962C8B-B14F-4D97-AF65-F5344CB8AC3E}">
        <p14:creationId xmlns:p14="http://schemas.microsoft.com/office/powerpoint/2010/main" val="287131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8A8ED-0951-4362-B7AE-F26C2AC21314}"/>
              </a:ext>
            </a:extLst>
          </p:cNvPr>
          <p:cNvSpPr>
            <a:spLocks noGrp="1"/>
          </p:cNvSpPr>
          <p:nvPr>
            <p:ph type="title"/>
            <p:custDataLst>
              <p:tags r:id="rId1"/>
            </p:custDataLst>
          </p:nvPr>
        </p:nvSpPr>
        <p:spPr/>
        <p:txBody>
          <a:bodyPr/>
          <a:lstStyle/>
          <a:p>
            <a:r>
              <a:rPr lang="fr-CA" dirty="0"/>
              <a:t>1.2 – Ajouts</a:t>
            </a:r>
          </a:p>
        </p:txBody>
      </p:sp>
      <p:sp>
        <p:nvSpPr>
          <p:cNvPr id="3" name="Espace réservé du contenu 2">
            <a:extLst>
              <a:ext uri="{FF2B5EF4-FFF2-40B4-BE49-F238E27FC236}">
                <a16:creationId xmlns:a16="http://schemas.microsoft.com/office/drawing/2014/main" id="{3BCA2168-0726-42B4-B83D-47ECC4F0CF93}"/>
              </a:ext>
            </a:extLst>
          </p:cNvPr>
          <p:cNvSpPr>
            <a:spLocks noGrp="1"/>
          </p:cNvSpPr>
          <p:nvPr>
            <p:ph idx="1"/>
            <p:custDataLst>
              <p:tags r:id="rId2"/>
            </p:custDataLst>
          </p:nvPr>
        </p:nvSpPr>
        <p:spPr>
          <a:xfrm>
            <a:off x="335360" y="1825625"/>
            <a:ext cx="3246040" cy="4351338"/>
          </a:xfrm>
        </p:spPr>
        <p:txBody>
          <a:bodyPr>
            <a:normAutofit fontScale="92500" lnSpcReduction="20000"/>
          </a:bodyPr>
          <a:lstStyle/>
          <a:p>
            <a:r>
              <a:rPr lang="fr-CA" dirty="0">
                <a:sym typeface="Wingdings" panose="05000000000000000000" pitchFamily="2" charset="2"/>
              </a:rPr>
              <a:t> Ajoutez 3 autres comptes avec les noms et les mises de fonds indiqués.</a:t>
            </a:r>
          </a:p>
          <a:p>
            <a:endParaRPr lang="fr-CA" dirty="0">
              <a:sym typeface="Wingdings" panose="05000000000000000000" pitchFamily="2" charset="2"/>
            </a:endParaRPr>
          </a:p>
          <a:p>
            <a:r>
              <a:rPr lang="fr-CA" dirty="0">
                <a:sym typeface="Wingdings" panose="05000000000000000000" pitchFamily="2" charset="2"/>
              </a:rPr>
              <a:t>À part vos initiales et votre nom, le reste devrait être assez identique, incluant la lettre accentuée de </a:t>
            </a:r>
            <a:r>
              <a:rPr lang="fr-CA" dirty="0">
                <a:solidFill>
                  <a:srgbClr val="FF0000"/>
                </a:solidFill>
                <a:sym typeface="Wingdings" panose="05000000000000000000" pitchFamily="2" charset="2"/>
              </a:rPr>
              <a:t>Émile</a:t>
            </a:r>
            <a:r>
              <a:rPr lang="fr-CA" dirty="0">
                <a:sym typeface="Wingdings" panose="05000000000000000000" pitchFamily="2" charset="2"/>
              </a:rPr>
              <a:t>, et l’alignement des colonnes.</a:t>
            </a:r>
            <a:endParaRPr lang="fr-CA" dirty="0"/>
          </a:p>
        </p:txBody>
      </p:sp>
      <p:sp>
        <p:nvSpPr>
          <p:cNvPr id="4" name="Espace réservé de la date 3">
            <a:extLst>
              <a:ext uri="{FF2B5EF4-FFF2-40B4-BE49-F238E27FC236}">
                <a16:creationId xmlns:a16="http://schemas.microsoft.com/office/drawing/2014/main" id="{657A163D-0265-4B71-9018-768E51D9BB28}"/>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5D03D843-08A7-40FF-AF9D-6C7FA6D78DF6}"/>
              </a:ext>
            </a:extLst>
          </p:cNvPr>
          <p:cNvSpPr>
            <a:spLocks noGrp="1"/>
          </p:cNvSpPr>
          <p:nvPr>
            <p:ph type="sldNum" sz="quarter" idx="12"/>
            <p:custDataLst>
              <p:tags r:id="rId4"/>
            </p:custDataLst>
          </p:nvPr>
        </p:nvSpPr>
        <p:spPr/>
        <p:txBody>
          <a:bodyPr/>
          <a:lstStyle/>
          <a:p>
            <a:fld id="{CF4668DC-857F-487D-BFFA-8C0CA5037977}" type="slidenum">
              <a:rPr lang="fr-BE" smtClean="0"/>
              <a:pPr/>
              <a:t>18</a:t>
            </a:fld>
            <a:endParaRPr lang="fr-BE"/>
          </a:p>
        </p:txBody>
      </p:sp>
      <p:pic>
        <p:nvPicPr>
          <p:cNvPr id="7" name="Image 6">
            <a:extLst>
              <a:ext uri="{FF2B5EF4-FFF2-40B4-BE49-F238E27FC236}">
                <a16:creationId xmlns:a16="http://schemas.microsoft.com/office/drawing/2014/main" id="{582DE66E-FD85-48B5-855A-301D11439A20}"/>
              </a:ext>
            </a:extLst>
          </p:cNvPr>
          <p:cNvPicPr>
            <a:picLocks noChangeAspect="1"/>
          </p:cNvPicPr>
          <p:nvPr>
            <p:custDataLst>
              <p:tags r:id="rId5"/>
            </p:custDataLst>
          </p:nvPr>
        </p:nvPicPr>
        <p:blipFill>
          <a:blip r:embed="rId7"/>
          <a:stretch>
            <a:fillRect/>
          </a:stretch>
        </p:blipFill>
        <p:spPr>
          <a:xfrm>
            <a:off x="4439816" y="692696"/>
            <a:ext cx="6810375" cy="5267325"/>
          </a:xfrm>
          <a:prstGeom prst="rect">
            <a:avLst/>
          </a:prstGeom>
          <a:ln w="76200">
            <a:solidFill>
              <a:schemeClr val="accent1"/>
            </a:solidFill>
          </a:ln>
        </p:spPr>
      </p:pic>
    </p:spTree>
    <p:extLst>
      <p:ext uri="{BB962C8B-B14F-4D97-AF65-F5344CB8AC3E}">
        <p14:creationId xmlns:p14="http://schemas.microsoft.com/office/powerpoint/2010/main" val="265146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54876F-8EC7-4C3B-B328-36CB6BAA013A}"/>
              </a:ext>
            </a:extLst>
          </p:cNvPr>
          <p:cNvSpPr>
            <a:spLocks noGrp="1"/>
          </p:cNvSpPr>
          <p:nvPr>
            <p:ph type="title"/>
            <p:custDataLst>
              <p:tags r:id="rId1"/>
            </p:custDataLst>
          </p:nvPr>
        </p:nvSpPr>
        <p:spPr/>
        <p:txBody>
          <a:bodyPr/>
          <a:lstStyle/>
          <a:p>
            <a:r>
              <a:rPr lang="fr-CA" dirty="0"/>
              <a:t>1.2</a:t>
            </a:r>
          </a:p>
        </p:txBody>
      </p:sp>
      <p:sp>
        <p:nvSpPr>
          <p:cNvPr id="4" name="Espace réservé de la date 3">
            <a:extLst>
              <a:ext uri="{FF2B5EF4-FFF2-40B4-BE49-F238E27FC236}">
                <a16:creationId xmlns:a16="http://schemas.microsoft.com/office/drawing/2014/main" id="{E0E2CA08-CEDC-4C9E-AB50-D041D6F4EA29}"/>
              </a:ext>
            </a:extLst>
          </p:cNvPr>
          <p:cNvSpPr>
            <a:spLocks noGrp="1"/>
          </p:cNvSpPr>
          <p:nvPr>
            <p:ph type="dt" sz="half" idx="10"/>
            <p:custDataLst>
              <p:tags r:id="rId2"/>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02A163CE-EAB0-468F-A201-DB386870CD51}"/>
              </a:ext>
            </a:extLst>
          </p:cNvPr>
          <p:cNvSpPr>
            <a:spLocks noGrp="1"/>
          </p:cNvSpPr>
          <p:nvPr>
            <p:ph type="sldNum" sz="quarter" idx="12"/>
            <p:custDataLst>
              <p:tags r:id="rId3"/>
            </p:custDataLst>
          </p:nvPr>
        </p:nvSpPr>
        <p:spPr/>
        <p:txBody>
          <a:bodyPr/>
          <a:lstStyle/>
          <a:p>
            <a:fld id="{CF4668DC-857F-487D-BFFA-8C0CA5037977}" type="slidenum">
              <a:rPr lang="fr-BE" smtClean="0"/>
              <a:pPr/>
              <a:t>19</a:t>
            </a:fld>
            <a:endParaRPr lang="fr-BE"/>
          </a:p>
        </p:txBody>
      </p:sp>
      <p:sp>
        <p:nvSpPr>
          <p:cNvPr id="6" name="Rectangle 5">
            <a:extLst>
              <a:ext uri="{FF2B5EF4-FFF2-40B4-BE49-F238E27FC236}">
                <a16:creationId xmlns:a16="http://schemas.microsoft.com/office/drawing/2014/main" id="{D131AAF1-A674-4712-824A-AC5E05E9D58D}"/>
              </a:ext>
            </a:extLst>
          </p:cNvPr>
          <p:cNvSpPr/>
          <p:nvPr>
            <p:custDataLst>
              <p:tags r:id="rId4"/>
            </p:custDataLst>
          </p:nvPr>
        </p:nvSpPr>
        <p:spPr>
          <a:xfrm>
            <a:off x="2135560" y="692696"/>
            <a:ext cx="8928992" cy="566365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Votre saisie</a:t>
            </a:r>
          </a:p>
        </p:txBody>
      </p:sp>
      <p:pic>
        <p:nvPicPr>
          <p:cNvPr id="7" name="Picture 6" descr="Text&#10;&#10;Description automatically generated">
            <a:extLst>
              <a:ext uri="{FF2B5EF4-FFF2-40B4-BE49-F238E27FC236}">
                <a16:creationId xmlns:a16="http://schemas.microsoft.com/office/drawing/2014/main" id="{5460C56E-80AC-4F26-986D-5EB8B64C93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5560" y="698829"/>
            <a:ext cx="7327219" cy="5657521"/>
          </a:xfrm>
          <a:prstGeom prst="rect">
            <a:avLst/>
          </a:prstGeom>
        </p:spPr>
      </p:pic>
    </p:spTree>
    <p:extLst>
      <p:ext uri="{BB962C8B-B14F-4D97-AF65-F5344CB8AC3E}">
        <p14:creationId xmlns:p14="http://schemas.microsoft.com/office/powerpoint/2010/main" val="394463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Objectif</a:t>
            </a:r>
          </a:p>
        </p:txBody>
      </p:sp>
      <p:sp>
        <p:nvSpPr>
          <p:cNvPr id="3" name="Espace réservé du contenu 2"/>
          <p:cNvSpPr>
            <a:spLocks noGrp="1"/>
          </p:cNvSpPr>
          <p:nvPr>
            <p:ph idx="1"/>
            <p:custDataLst>
              <p:tags r:id="rId2"/>
            </p:custDataLst>
          </p:nvPr>
        </p:nvSpPr>
        <p:spPr>
          <a:xfrm>
            <a:off x="838200" y="1825624"/>
            <a:ext cx="10515600" cy="4530725"/>
          </a:xfrm>
        </p:spPr>
        <p:txBody>
          <a:bodyPr>
            <a:normAutofit/>
          </a:bodyPr>
          <a:lstStyle/>
          <a:p>
            <a:r>
              <a:rPr lang="fr-CA" dirty="0"/>
              <a:t>Gérer des banques à partir du TP Console.</a:t>
            </a:r>
          </a:p>
          <a:p>
            <a:endParaRPr lang="fr-CA" dirty="0"/>
          </a:p>
          <a:p>
            <a:endParaRPr lang="fr-CA" dirty="0"/>
          </a:p>
          <a:p>
            <a:endParaRPr lang="fr-CA" dirty="0"/>
          </a:p>
          <a:p>
            <a:r>
              <a:rPr lang="fr-CA" dirty="0"/>
              <a:t>Préalables :</a:t>
            </a:r>
          </a:p>
          <a:p>
            <a:pPr lvl="1"/>
            <a:r>
              <a:rPr lang="fr-CA" dirty="0"/>
              <a:t>TP.14 – Banque 1</a:t>
            </a:r>
          </a:p>
          <a:p>
            <a:endParaRPr lang="fr-CA" dirty="0"/>
          </a:p>
        </p:txBody>
      </p:sp>
      <p:sp>
        <p:nvSpPr>
          <p:cNvPr id="4" name="Espace réservé de la date 3"/>
          <p:cNvSpPr>
            <a:spLocks noGrp="1"/>
          </p:cNvSpPr>
          <p:nvPr>
            <p:ph type="dt" sz="half" idx="10"/>
            <p:custDataLst>
              <p:tags r:id="rId3"/>
            </p:custDataLst>
          </p:nvPr>
        </p:nvSpPr>
        <p:spPr/>
        <p:txBody>
          <a:bodyPr/>
          <a:lstStyle/>
          <a:p>
            <a:r>
              <a:rPr lang="fr-FR" dirty="0"/>
              <a:t>CC FG 2021</a:t>
            </a:r>
            <a:endParaRPr lang="fr-BE" dirty="0"/>
          </a:p>
        </p:txBody>
      </p:sp>
      <p:sp>
        <p:nvSpPr>
          <p:cNvPr id="7" name="Espace réservé du numéro de diapositive 6">
            <a:extLst>
              <a:ext uri="{FF2B5EF4-FFF2-40B4-BE49-F238E27FC236}">
                <a16:creationId xmlns:a16="http://schemas.microsoft.com/office/drawing/2014/main" id="{063B9ACE-61D0-430B-9398-6A41B26CD629}"/>
              </a:ext>
            </a:extLst>
          </p:cNvPr>
          <p:cNvSpPr>
            <a:spLocks noGrp="1"/>
          </p:cNvSpPr>
          <p:nvPr>
            <p:ph type="sldNum" sz="quarter" idx="12"/>
            <p:custDataLst>
              <p:tags r:id="rId4"/>
            </p:custDataLst>
          </p:nvPr>
        </p:nvSpPr>
        <p:spPr/>
        <p:txBody>
          <a:bodyPr/>
          <a:lstStyle/>
          <a:p>
            <a:fld id="{CF4668DC-857F-487D-BFFA-8C0CA5037977}" type="slidenum">
              <a:rPr lang="fr-BE" smtClean="0"/>
              <a:pPr/>
              <a:t>2</a:t>
            </a:fld>
            <a:endParaRPr lang="fr-BE"/>
          </a:p>
        </p:txBody>
      </p:sp>
    </p:spTree>
    <p:extLst>
      <p:ext uri="{BB962C8B-B14F-4D97-AF65-F5344CB8AC3E}">
        <p14:creationId xmlns:p14="http://schemas.microsoft.com/office/powerpoint/2010/main" val="273020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5902E-61F4-4E9B-B523-51FC0C34BEB0}"/>
              </a:ext>
            </a:extLst>
          </p:cNvPr>
          <p:cNvSpPr>
            <a:spLocks noGrp="1"/>
          </p:cNvSpPr>
          <p:nvPr>
            <p:ph type="title"/>
            <p:custDataLst>
              <p:tags r:id="rId1"/>
            </p:custDataLst>
          </p:nvPr>
        </p:nvSpPr>
        <p:spPr/>
        <p:txBody>
          <a:bodyPr/>
          <a:lstStyle/>
          <a:p>
            <a:r>
              <a:rPr lang="fr-CA" dirty="0"/>
              <a:t>1.3 – Retour au menu général</a:t>
            </a:r>
          </a:p>
        </p:txBody>
      </p:sp>
      <p:sp>
        <p:nvSpPr>
          <p:cNvPr id="3" name="Espace réservé du contenu 2">
            <a:extLst>
              <a:ext uri="{FF2B5EF4-FFF2-40B4-BE49-F238E27FC236}">
                <a16:creationId xmlns:a16="http://schemas.microsoft.com/office/drawing/2014/main" id="{CD81F396-21C4-4712-8814-5C42553A50DF}"/>
              </a:ext>
            </a:extLst>
          </p:cNvPr>
          <p:cNvSpPr>
            <a:spLocks noGrp="1"/>
          </p:cNvSpPr>
          <p:nvPr>
            <p:ph idx="1"/>
            <p:custDataLst>
              <p:tags r:id="rId2"/>
            </p:custDataLst>
          </p:nvPr>
        </p:nvSpPr>
        <p:spPr>
          <a:xfrm>
            <a:off x="838200" y="1825625"/>
            <a:ext cx="10515600" cy="811287"/>
          </a:xfrm>
        </p:spPr>
        <p:txBody>
          <a:bodyPr>
            <a:normAutofit fontScale="92500" lnSpcReduction="10000"/>
          </a:bodyPr>
          <a:lstStyle/>
          <a:p>
            <a:r>
              <a:rPr lang="fr-CA" dirty="0"/>
              <a:t>De retour au menu général, vous aurez :</a:t>
            </a:r>
          </a:p>
          <a:p>
            <a:pPr lvl="1"/>
            <a:r>
              <a:rPr lang="fr-CA" dirty="0"/>
              <a:t>N.B. Coloration verte uniquement pour attirer votre attention.</a:t>
            </a:r>
          </a:p>
        </p:txBody>
      </p:sp>
      <p:sp>
        <p:nvSpPr>
          <p:cNvPr id="4" name="Espace réservé de la date 3">
            <a:extLst>
              <a:ext uri="{FF2B5EF4-FFF2-40B4-BE49-F238E27FC236}">
                <a16:creationId xmlns:a16="http://schemas.microsoft.com/office/drawing/2014/main" id="{6F87E565-6C93-48D3-92A4-72C2619EB05A}"/>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7C3785D8-10E8-4A69-ACE3-0D8732F9D072}"/>
              </a:ext>
            </a:extLst>
          </p:cNvPr>
          <p:cNvSpPr>
            <a:spLocks noGrp="1"/>
          </p:cNvSpPr>
          <p:nvPr>
            <p:ph type="sldNum" sz="quarter" idx="12"/>
            <p:custDataLst>
              <p:tags r:id="rId4"/>
            </p:custDataLst>
          </p:nvPr>
        </p:nvSpPr>
        <p:spPr/>
        <p:txBody>
          <a:bodyPr/>
          <a:lstStyle/>
          <a:p>
            <a:fld id="{CF4668DC-857F-487D-BFFA-8C0CA5037977}" type="slidenum">
              <a:rPr lang="fr-BE" smtClean="0"/>
              <a:pPr/>
              <a:t>20</a:t>
            </a:fld>
            <a:endParaRPr lang="fr-BE"/>
          </a:p>
        </p:txBody>
      </p:sp>
      <p:pic>
        <p:nvPicPr>
          <p:cNvPr id="7" name="Image 6">
            <a:extLst>
              <a:ext uri="{FF2B5EF4-FFF2-40B4-BE49-F238E27FC236}">
                <a16:creationId xmlns:a16="http://schemas.microsoft.com/office/drawing/2014/main" id="{AC7E85DC-BC40-4192-86E6-A7C727D1A145}"/>
              </a:ext>
            </a:extLst>
          </p:cNvPr>
          <p:cNvPicPr>
            <a:picLocks noChangeAspect="1"/>
          </p:cNvPicPr>
          <p:nvPr>
            <p:custDataLst>
              <p:tags r:id="rId5"/>
            </p:custDataLst>
          </p:nvPr>
        </p:nvPicPr>
        <p:blipFill>
          <a:blip r:embed="rId8"/>
          <a:stretch>
            <a:fillRect/>
          </a:stretch>
        </p:blipFill>
        <p:spPr>
          <a:xfrm>
            <a:off x="1794252" y="2848817"/>
            <a:ext cx="4362450" cy="3609975"/>
          </a:xfrm>
          <a:prstGeom prst="rect">
            <a:avLst/>
          </a:prstGeom>
          <a:ln w="76200">
            <a:solidFill>
              <a:schemeClr val="accent1"/>
            </a:solidFill>
          </a:ln>
        </p:spPr>
      </p:pic>
      <p:sp>
        <p:nvSpPr>
          <p:cNvPr id="8" name="Rectangle 7">
            <a:extLst>
              <a:ext uri="{FF2B5EF4-FFF2-40B4-BE49-F238E27FC236}">
                <a16:creationId xmlns:a16="http://schemas.microsoft.com/office/drawing/2014/main" id="{E53308DC-5128-43C1-B56A-86156F7894A5}"/>
              </a:ext>
            </a:extLst>
          </p:cNvPr>
          <p:cNvSpPr/>
          <p:nvPr>
            <p:custDataLst>
              <p:tags r:id="rId6"/>
            </p:custDataLst>
          </p:nvPr>
        </p:nvSpPr>
        <p:spPr>
          <a:xfrm>
            <a:off x="6600056" y="2761584"/>
            <a:ext cx="4392488" cy="37210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9" name="Picture 8" descr="A picture containing calendar&#10;&#10;Description automatically generated">
            <a:extLst>
              <a:ext uri="{FF2B5EF4-FFF2-40B4-BE49-F238E27FC236}">
                <a16:creationId xmlns:a16="http://schemas.microsoft.com/office/drawing/2014/main" id="{BAFC51B6-9E6D-4EE8-A239-8109403C9C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00056" y="2733749"/>
            <a:ext cx="4362450" cy="3231444"/>
          </a:xfrm>
          <a:prstGeom prst="rect">
            <a:avLst/>
          </a:prstGeom>
        </p:spPr>
      </p:pic>
    </p:spTree>
    <p:extLst>
      <p:ext uri="{BB962C8B-B14F-4D97-AF65-F5344CB8AC3E}">
        <p14:creationId xmlns:p14="http://schemas.microsoft.com/office/powerpoint/2010/main" val="79933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FF800-E495-4C8B-ABB3-0F0D0D8ABAB5}"/>
              </a:ext>
            </a:extLst>
          </p:cNvPr>
          <p:cNvSpPr>
            <a:spLocks noGrp="1"/>
          </p:cNvSpPr>
          <p:nvPr>
            <p:ph type="title"/>
            <p:custDataLst>
              <p:tags r:id="rId1"/>
            </p:custDataLst>
          </p:nvPr>
        </p:nvSpPr>
        <p:spPr/>
        <p:txBody>
          <a:bodyPr/>
          <a:lstStyle/>
          <a:p>
            <a:r>
              <a:rPr lang="fr-CA" dirty="0"/>
              <a:t>Quitter puis rouvrir</a:t>
            </a:r>
          </a:p>
        </p:txBody>
      </p:sp>
      <p:sp>
        <p:nvSpPr>
          <p:cNvPr id="3" name="Espace réservé du contenu 2">
            <a:extLst>
              <a:ext uri="{FF2B5EF4-FFF2-40B4-BE49-F238E27FC236}">
                <a16:creationId xmlns:a16="http://schemas.microsoft.com/office/drawing/2014/main" id="{DE21F8F6-C83F-45E5-AED4-181DE942FD7A}"/>
              </a:ext>
            </a:extLst>
          </p:cNvPr>
          <p:cNvSpPr>
            <a:spLocks noGrp="1"/>
          </p:cNvSpPr>
          <p:nvPr>
            <p:ph idx="1"/>
            <p:custDataLst>
              <p:tags r:id="rId2"/>
            </p:custDataLst>
          </p:nvPr>
        </p:nvSpPr>
        <p:spPr>
          <a:xfrm>
            <a:off x="838200" y="1825625"/>
            <a:ext cx="3457600" cy="4195663"/>
          </a:xfrm>
        </p:spPr>
        <p:txBody>
          <a:bodyPr>
            <a:normAutofit lnSpcReduction="10000"/>
          </a:bodyPr>
          <a:lstStyle/>
          <a:p>
            <a:r>
              <a:rPr lang="fr-CA" dirty="0">
                <a:sym typeface="Wingdings" panose="05000000000000000000" pitchFamily="2" charset="2"/>
              </a:rPr>
              <a:t> </a:t>
            </a:r>
            <a:r>
              <a:rPr lang="fr-CA" dirty="0"/>
              <a:t>Quittez l’application puis ouvrez à nouveau. </a:t>
            </a:r>
          </a:p>
          <a:p>
            <a:endParaRPr lang="fr-CA" dirty="0"/>
          </a:p>
          <a:p>
            <a:r>
              <a:rPr lang="fr-CA" dirty="0"/>
              <a:t>Les nouveaux comptes doivent être encore là. </a:t>
            </a:r>
          </a:p>
          <a:p>
            <a:endParaRPr lang="fr-CA" dirty="0"/>
          </a:p>
          <a:p>
            <a:r>
              <a:rPr lang="fr-CA" dirty="0"/>
              <a:t>Mais pas l’historique qui est perdu.</a:t>
            </a:r>
          </a:p>
        </p:txBody>
      </p:sp>
      <p:sp>
        <p:nvSpPr>
          <p:cNvPr id="4" name="Espace réservé de la date 3">
            <a:extLst>
              <a:ext uri="{FF2B5EF4-FFF2-40B4-BE49-F238E27FC236}">
                <a16:creationId xmlns:a16="http://schemas.microsoft.com/office/drawing/2014/main" id="{7F27A1A8-93E6-472B-8868-2812694A1A2B}"/>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B424CE96-1D15-4C25-854A-B798DC4EEA61}"/>
              </a:ext>
            </a:extLst>
          </p:cNvPr>
          <p:cNvSpPr>
            <a:spLocks noGrp="1"/>
          </p:cNvSpPr>
          <p:nvPr>
            <p:ph type="sldNum" sz="quarter" idx="12"/>
            <p:custDataLst>
              <p:tags r:id="rId4"/>
            </p:custDataLst>
          </p:nvPr>
        </p:nvSpPr>
        <p:spPr/>
        <p:txBody>
          <a:bodyPr/>
          <a:lstStyle/>
          <a:p>
            <a:fld id="{CF4668DC-857F-487D-BFFA-8C0CA5037977}" type="slidenum">
              <a:rPr lang="fr-BE" smtClean="0"/>
              <a:pPr/>
              <a:t>21</a:t>
            </a:fld>
            <a:endParaRPr lang="fr-BE"/>
          </a:p>
        </p:txBody>
      </p:sp>
      <p:pic>
        <p:nvPicPr>
          <p:cNvPr id="7" name="Image 6">
            <a:extLst>
              <a:ext uri="{FF2B5EF4-FFF2-40B4-BE49-F238E27FC236}">
                <a16:creationId xmlns:a16="http://schemas.microsoft.com/office/drawing/2014/main" id="{C200380E-50E3-4103-BA1B-4C6831DD80B4}"/>
              </a:ext>
            </a:extLst>
          </p:cNvPr>
          <p:cNvPicPr>
            <a:picLocks noChangeAspect="1"/>
          </p:cNvPicPr>
          <p:nvPr>
            <p:custDataLst>
              <p:tags r:id="rId5"/>
            </p:custDataLst>
          </p:nvPr>
        </p:nvPicPr>
        <p:blipFill>
          <a:blip r:embed="rId7"/>
          <a:stretch>
            <a:fillRect/>
          </a:stretch>
        </p:blipFill>
        <p:spPr>
          <a:xfrm>
            <a:off x="4943872" y="1556792"/>
            <a:ext cx="6905625" cy="4333875"/>
          </a:xfrm>
          <a:prstGeom prst="rect">
            <a:avLst/>
          </a:prstGeom>
        </p:spPr>
      </p:pic>
    </p:spTree>
    <p:extLst>
      <p:ext uri="{BB962C8B-B14F-4D97-AF65-F5344CB8AC3E}">
        <p14:creationId xmlns:p14="http://schemas.microsoft.com/office/powerpoint/2010/main" val="155263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a:xfrm>
            <a:off x="838200" y="1825625"/>
            <a:ext cx="10658400" cy="4351338"/>
          </a:xfrm>
        </p:spPr>
        <p:txBody>
          <a:bodyPr>
            <a:normAutofit/>
          </a:bodyPr>
          <a:lstStyle/>
          <a:p>
            <a:r>
              <a:rPr lang="fr-CA" dirty="0"/>
              <a:t>Nous avons mis en place un menu de Banque qui permet d’ouvrir de nouveaux comptes. </a:t>
            </a:r>
          </a:p>
          <a:p>
            <a:endParaRPr lang="fr-CA" dirty="0"/>
          </a:p>
          <a:p>
            <a:r>
              <a:rPr lang="fr-CA" dirty="0"/>
              <a:t>Il reste cependant quelques détails à peaufiner, ce que nous ferons dans les prochaines sections.</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22</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4943872" y="4263893"/>
            <a:ext cx="1479145" cy="147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32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2 — Échec de l’ouverture</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23</a:t>
            </a:fld>
            <a:endParaRPr lang="fr-BE" dirty="0"/>
          </a:p>
        </p:txBody>
      </p:sp>
    </p:spTree>
    <p:extLst>
      <p:ext uri="{BB962C8B-B14F-4D97-AF65-F5344CB8AC3E}">
        <p14:creationId xmlns:p14="http://schemas.microsoft.com/office/powerpoint/2010/main" val="3828763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E8D4436F-4320-40DF-8B33-11AE8E9F334C}"/>
              </a:ext>
            </a:extLst>
          </p:cNvPr>
          <p:cNvPicPr>
            <a:picLocks noChangeAspect="1"/>
          </p:cNvPicPr>
          <p:nvPr>
            <p:custDataLst>
              <p:tags r:id="rId1"/>
            </p:custDataLst>
          </p:nvPr>
        </p:nvPicPr>
        <p:blipFill>
          <a:blip r:embed="rId9"/>
          <a:stretch>
            <a:fillRect/>
          </a:stretch>
        </p:blipFill>
        <p:spPr>
          <a:xfrm>
            <a:off x="6543675" y="2132856"/>
            <a:ext cx="4810125" cy="1924050"/>
          </a:xfrm>
          <a:prstGeom prst="rect">
            <a:avLst/>
          </a:prstGeom>
          <a:ln w="76200">
            <a:solidFill>
              <a:schemeClr val="accent1"/>
            </a:solidFill>
          </a:ln>
        </p:spPr>
      </p:pic>
      <p:sp>
        <p:nvSpPr>
          <p:cNvPr id="2" name="Titre 1">
            <a:extLst>
              <a:ext uri="{FF2B5EF4-FFF2-40B4-BE49-F238E27FC236}">
                <a16:creationId xmlns:a16="http://schemas.microsoft.com/office/drawing/2014/main" id="{B4810C6A-E5B2-4C3D-8109-33BEA8F622EF}"/>
              </a:ext>
            </a:extLst>
          </p:cNvPr>
          <p:cNvSpPr>
            <a:spLocks noGrp="1"/>
          </p:cNvSpPr>
          <p:nvPr>
            <p:ph type="title"/>
            <p:custDataLst>
              <p:tags r:id="rId2"/>
            </p:custDataLst>
          </p:nvPr>
        </p:nvSpPr>
        <p:spPr/>
        <p:txBody>
          <a:bodyPr/>
          <a:lstStyle/>
          <a:p>
            <a:r>
              <a:rPr lang="fr-CA" dirty="0"/>
              <a:t>2.1 – Titulaire invalide </a:t>
            </a:r>
          </a:p>
        </p:txBody>
      </p:sp>
      <p:sp>
        <p:nvSpPr>
          <p:cNvPr id="3" name="Espace réservé du contenu 2">
            <a:extLst>
              <a:ext uri="{FF2B5EF4-FFF2-40B4-BE49-F238E27FC236}">
                <a16:creationId xmlns:a16="http://schemas.microsoft.com/office/drawing/2014/main" id="{FFEDF523-8222-497F-ABFE-2421105CA0BE}"/>
              </a:ext>
            </a:extLst>
          </p:cNvPr>
          <p:cNvSpPr>
            <a:spLocks noGrp="1"/>
          </p:cNvSpPr>
          <p:nvPr>
            <p:ph idx="1"/>
            <p:custDataLst>
              <p:tags r:id="rId3"/>
            </p:custDataLst>
          </p:nvPr>
        </p:nvSpPr>
        <p:spPr>
          <a:xfrm>
            <a:off x="838200" y="1825625"/>
            <a:ext cx="5257800" cy="4351338"/>
          </a:xfrm>
        </p:spPr>
        <p:txBody>
          <a:bodyPr>
            <a:normAutofit fontScale="92500"/>
          </a:bodyPr>
          <a:lstStyle/>
          <a:p>
            <a:r>
              <a:rPr lang="fr-CA" dirty="0"/>
              <a:t>L’ouverture du compte va échouer si le nom du titulaire ou le montant de la mise de fonds ne sont pas conformes.</a:t>
            </a:r>
          </a:p>
          <a:p>
            <a:endParaRPr lang="fr-CA" dirty="0"/>
          </a:p>
          <a:p>
            <a:r>
              <a:rPr lang="fr-CA" dirty="0"/>
              <a:t>En ce qui concerne le nom du titulaire, si vous utilisez la méthode </a:t>
            </a:r>
            <a:r>
              <a:rPr lang="fr-CA" dirty="0" err="1">
                <a:solidFill>
                  <a:schemeClr val="accent4"/>
                </a:solidFill>
              </a:rPr>
              <a:t>LireTexte</a:t>
            </a:r>
            <a:r>
              <a:rPr lang="fr-CA" dirty="0"/>
              <a:t>, cette dernière n’accepte pas les chaînes blanches en entrée, ce qui élimine d’office la possibilité de commettre cette erreur. </a:t>
            </a:r>
          </a:p>
        </p:txBody>
      </p:sp>
      <p:sp>
        <p:nvSpPr>
          <p:cNvPr id="4" name="Espace réservé de la date 3">
            <a:extLst>
              <a:ext uri="{FF2B5EF4-FFF2-40B4-BE49-F238E27FC236}">
                <a16:creationId xmlns:a16="http://schemas.microsoft.com/office/drawing/2014/main" id="{8BEB5683-23A8-4AF6-A93C-5F2577B603EE}"/>
              </a:ext>
            </a:extLst>
          </p:cNvPr>
          <p:cNvSpPr>
            <a:spLocks noGrp="1"/>
          </p:cNvSpPr>
          <p:nvPr>
            <p:ph type="dt" sz="half" idx="10"/>
            <p:custDataLst>
              <p:tags r:id="rId4"/>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05AEAA77-F12A-4151-BF84-635885192D52}"/>
              </a:ext>
            </a:extLst>
          </p:cNvPr>
          <p:cNvSpPr>
            <a:spLocks noGrp="1"/>
          </p:cNvSpPr>
          <p:nvPr>
            <p:ph type="sldNum" sz="quarter" idx="12"/>
            <p:custDataLst>
              <p:tags r:id="rId5"/>
            </p:custDataLst>
          </p:nvPr>
        </p:nvSpPr>
        <p:spPr/>
        <p:txBody>
          <a:bodyPr/>
          <a:lstStyle/>
          <a:p>
            <a:fld id="{CF4668DC-857F-487D-BFFA-8C0CA5037977}" type="slidenum">
              <a:rPr lang="fr-BE" smtClean="0"/>
              <a:pPr/>
              <a:t>24</a:t>
            </a:fld>
            <a:endParaRPr lang="fr-BE"/>
          </a:p>
        </p:txBody>
      </p:sp>
      <p:sp>
        <p:nvSpPr>
          <p:cNvPr id="8" name="Bulle narrative : rectangle à coins arrondis 7">
            <a:extLst>
              <a:ext uri="{FF2B5EF4-FFF2-40B4-BE49-F238E27FC236}">
                <a16:creationId xmlns:a16="http://schemas.microsoft.com/office/drawing/2014/main" id="{19A1754E-9236-4C2A-BBB4-F19B5738DA9F}"/>
              </a:ext>
            </a:extLst>
          </p:cNvPr>
          <p:cNvSpPr/>
          <p:nvPr>
            <p:custDataLst>
              <p:tags r:id="rId6"/>
            </p:custDataLst>
          </p:nvPr>
        </p:nvSpPr>
        <p:spPr>
          <a:xfrm>
            <a:off x="7608168" y="499690"/>
            <a:ext cx="3240360" cy="1325563"/>
          </a:xfrm>
          <a:prstGeom prst="wedgeRoundRectCallout">
            <a:avLst>
              <a:gd name="adj1" fmla="val -13995"/>
              <a:gd name="adj2" fmla="val 104287"/>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err="1">
                <a:solidFill>
                  <a:schemeClr val="accent4"/>
                </a:solidFill>
              </a:rPr>
              <a:t>LireTexte</a:t>
            </a:r>
            <a:r>
              <a:rPr lang="fr-CA" dirty="0"/>
              <a:t> exige une entrée non blanche et redemande sinon.</a:t>
            </a:r>
          </a:p>
        </p:txBody>
      </p:sp>
      <p:sp>
        <p:nvSpPr>
          <p:cNvPr id="11" name="Rectangle 10">
            <a:extLst>
              <a:ext uri="{FF2B5EF4-FFF2-40B4-BE49-F238E27FC236}">
                <a16:creationId xmlns:a16="http://schemas.microsoft.com/office/drawing/2014/main" id="{6932AF7E-7941-4159-979A-77CA44AFCEB6}"/>
              </a:ext>
            </a:extLst>
          </p:cNvPr>
          <p:cNvSpPr/>
          <p:nvPr>
            <p:custDataLst>
              <p:tags r:id="rId7"/>
            </p:custDataLst>
          </p:nvPr>
        </p:nvSpPr>
        <p:spPr>
          <a:xfrm>
            <a:off x="6499857" y="4449455"/>
            <a:ext cx="4897760" cy="2088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Votre saisie, avec votre nom de famille.</a:t>
            </a:r>
          </a:p>
        </p:txBody>
      </p:sp>
      <p:pic>
        <p:nvPicPr>
          <p:cNvPr id="7" name="Picture 6" descr="Text&#10;&#10;Description automatically generated">
            <a:extLst>
              <a:ext uri="{FF2B5EF4-FFF2-40B4-BE49-F238E27FC236}">
                <a16:creationId xmlns:a16="http://schemas.microsoft.com/office/drawing/2014/main" id="{5DC9A572-8037-4D91-B89D-989F4FB577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99506" y="4449455"/>
            <a:ext cx="4306979" cy="2088232"/>
          </a:xfrm>
          <a:prstGeom prst="rect">
            <a:avLst/>
          </a:prstGeom>
        </p:spPr>
      </p:pic>
    </p:spTree>
    <p:extLst>
      <p:ext uri="{BB962C8B-B14F-4D97-AF65-F5344CB8AC3E}">
        <p14:creationId xmlns:p14="http://schemas.microsoft.com/office/powerpoint/2010/main" val="1200903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D5152-9CF5-42DB-BD47-E0EB2FCD27F1}"/>
              </a:ext>
            </a:extLst>
          </p:cNvPr>
          <p:cNvSpPr>
            <a:spLocks noGrp="1"/>
          </p:cNvSpPr>
          <p:nvPr>
            <p:ph type="title"/>
            <p:custDataLst>
              <p:tags r:id="rId1"/>
            </p:custDataLst>
          </p:nvPr>
        </p:nvSpPr>
        <p:spPr/>
        <p:txBody>
          <a:bodyPr/>
          <a:lstStyle/>
          <a:p>
            <a:r>
              <a:rPr lang="fr-CA" dirty="0"/>
              <a:t>2.2 – Mise de fonds négative</a:t>
            </a:r>
          </a:p>
        </p:txBody>
      </p:sp>
      <p:sp>
        <p:nvSpPr>
          <p:cNvPr id="3" name="Espace réservé du contenu 2">
            <a:extLst>
              <a:ext uri="{FF2B5EF4-FFF2-40B4-BE49-F238E27FC236}">
                <a16:creationId xmlns:a16="http://schemas.microsoft.com/office/drawing/2014/main" id="{F8116BA0-AEBE-489D-A2B8-A14A862185B2}"/>
              </a:ext>
            </a:extLst>
          </p:cNvPr>
          <p:cNvSpPr>
            <a:spLocks noGrp="1"/>
          </p:cNvSpPr>
          <p:nvPr>
            <p:ph idx="1"/>
            <p:custDataLst>
              <p:tags r:id="rId2"/>
            </p:custDataLst>
          </p:nvPr>
        </p:nvSpPr>
        <p:spPr>
          <a:xfrm>
            <a:off x="838200" y="1825625"/>
            <a:ext cx="4609728" cy="4351338"/>
          </a:xfrm>
        </p:spPr>
        <p:txBody>
          <a:bodyPr>
            <a:normAutofit lnSpcReduction="10000"/>
          </a:bodyPr>
          <a:lstStyle/>
          <a:p>
            <a:r>
              <a:rPr lang="fr-CA" dirty="0"/>
              <a:t>Une mise de fonds négative n’est pas permise. </a:t>
            </a:r>
          </a:p>
          <a:p>
            <a:r>
              <a:rPr lang="fr-CA" dirty="0"/>
              <a:t>On pourrait configurer </a:t>
            </a:r>
            <a:r>
              <a:rPr lang="fr-CA" dirty="0" err="1">
                <a:solidFill>
                  <a:schemeClr val="accent4"/>
                </a:solidFill>
              </a:rPr>
              <a:t>LireDécimal</a:t>
            </a:r>
            <a:r>
              <a:rPr lang="fr-CA" dirty="0"/>
              <a:t> avec un montant minimum, mais on préfère ici accepter le montant négatif et laisser </a:t>
            </a:r>
            <a:r>
              <a:rPr lang="fr-CA" dirty="0" err="1">
                <a:solidFill>
                  <a:schemeClr val="accent4"/>
                </a:solidFill>
              </a:rPr>
              <a:t>OuvrirCompte</a:t>
            </a:r>
            <a:r>
              <a:rPr lang="fr-CA" dirty="0"/>
              <a:t> lever l’exception qu’il faudra ensuite capturer pour afficher le message d’erreur approprié.</a:t>
            </a:r>
          </a:p>
        </p:txBody>
      </p:sp>
      <p:sp>
        <p:nvSpPr>
          <p:cNvPr id="4" name="Espace réservé de la date 3">
            <a:extLst>
              <a:ext uri="{FF2B5EF4-FFF2-40B4-BE49-F238E27FC236}">
                <a16:creationId xmlns:a16="http://schemas.microsoft.com/office/drawing/2014/main" id="{AAA271C6-3C82-4E9A-8915-EC3262FBC5C9}"/>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59548390-5187-4F7E-A992-4814C8A43DFB}"/>
              </a:ext>
            </a:extLst>
          </p:cNvPr>
          <p:cNvSpPr>
            <a:spLocks noGrp="1"/>
          </p:cNvSpPr>
          <p:nvPr>
            <p:ph type="sldNum" sz="quarter" idx="12"/>
            <p:custDataLst>
              <p:tags r:id="rId4"/>
            </p:custDataLst>
          </p:nvPr>
        </p:nvSpPr>
        <p:spPr/>
        <p:txBody>
          <a:bodyPr/>
          <a:lstStyle/>
          <a:p>
            <a:fld id="{CF4668DC-857F-487D-BFFA-8C0CA5037977}" type="slidenum">
              <a:rPr lang="fr-BE" smtClean="0"/>
              <a:pPr/>
              <a:t>25</a:t>
            </a:fld>
            <a:endParaRPr lang="fr-BE"/>
          </a:p>
        </p:txBody>
      </p:sp>
      <p:pic>
        <p:nvPicPr>
          <p:cNvPr id="7" name="Image 6">
            <a:extLst>
              <a:ext uri="{FF2B5EF4-FFF2-40B4-BE49-F238E27FC236}">
                <a16:creationId xmlns:a16="http://schemas.microsoft.com/office/drawing/2014/main" id="{5AEE6165-3308-4611-A5DF-870F577CCC6A}"/>
              </a:ext>
            </a:extLst>
          </p:cNvPr>
          <p:cNvPicPr>
            <a:picLocks noChangeAspect="1"/>
          </p:cNvPicPr>
          <p:nvPr>
            <p:custDataLst>
              <p:tags r:id="rId5"/>
            </p:custDataLst>
          </p:nvPr>
        </p:nvPicPr>
        <p:blipFill>
          <a:blip r:embed="rId8"/>
          <a:stretch>
            <a:fillRect/>
          </a:stretch>
        </p:blipFill>
        <p:spPr>
          <a:xfrm>
            <a:off x="6600056" y="1935485"/>
            <a:ext cx="4295775" cy="1476375"/>
          </a:xfrm>
          <a:prstGeom prst="rect">
            <a:avLst/>
          </a:prstGeom>
          <a:ln w="76200">
            <a:solidFill>
              <a:schemeClr val="accent1"/>
            </a:solidFill>
          </a:ln>
        </p:spPr>
      </p:pic>
      <p:sp>
        <p:nvSpPr>
          <p:cNvPr id="8" name="Rectangle 7">
            <a:extLst>
              <a:ext uri="{FF2B5EF4-FFF2-40B4-BE49-F238E27FC236}">
                <a16:creationId xmlns:a16="http://schemas.microsoft.com/office/drawing/2014/main" id="{17405898-6860-467F-ABAC-7369890A563F}"/>
              </a:ext>
            </a:extLst>
          </p:cNvPr>
          <p:cNvSpPr/>
          <p:nvPr>
            <p:custDataLst>
              <p:tags r:id="rId6"/>
            </p:custDataLst>
          </p:nvPr>
        </p:nvSpPr>
        <p:spPr>
          <a:xfrm>
            <a:off x="6551699" y="3789040"/>
            <a:ext cx="4392488" cy="172819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11" name="Picture 10" descr="Text&#10;&#10;Description automatically generated">
            <a:extLst>
              <a:ext uri="{FF2B5EF4-FFF2-40B4-BE49-F238E27FC236}">
                <a16:creationId xmlns:a16="http://schemas.microsoft.com/office/drawing/2014/main" id="{026314B9-17CD-4E8A-8E64-0A670F2F66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1699" y="3789040"/>
            <a:ext cx="4392488" cy="1259085"/>
          </a:xfrm>
          <a:prstGeom prst="rect">
            <a:avLst/>
          </a:prstGeom>
        </p:spPr>
      </p:pic>
    </p:spTree>
    <p:extLst>
      <p:ext uri="{BB962C8B-B14F-4D97-AF65-F5344CB8AC3E}">
        <p14:creationId xmlns:p14="http://schemas.microsoft.com/office/powerpoint/2010/main" val="3080736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82F68-FF69-4EAB-BE0B-44D188FFB7A4}"/>
              </a:ext>
            </a:extLst>
          </p:cNvPr>
          <p:cNvSpPr>
            <a:spLocks noGrp="1"/>
          </p:cNvSpPr>
          <p:nvPr>
            <p:ph type="title"/>
            <p:custDataLst>
              <p:tags r:id="rId1"/>
            </p:custDataLst>
          </p:nvPr>
        </p:nvSpPr>
        <p:spPr/>
        <p:txBody>
          <a:bodyPr/>
          <a:lstStyle/>
          <a:p>
            <a:r>
              <a:rPr lang="fr-CA" dirty="0"/>
              <a:t>2.3 – Mise de fonds fractionnaire</a:t>
            </a:r>
          </a:p>
        </p:txBody>
      </p:sp>
      <p:sp>
        <p:nvSpPr>
          <p:cNvPr id="3" name="Espace réservé du contenu 2">
            <a:extLst>
              <a:ext uri="{FF2B5EF4-FFF2-40B4-BE49-F238E27FC236}">
                <a16:creationId xmlns:a16="http://schemas.microsoft.com/office/drawing/2014/main" id="{B7FA4A2D-027D-4661-8945-914B5899B4EA}"/>
              </a:ext>
            </a:extLst>
          </p:cNvPr>
          <p:cNvSpPr>
            <a:spLocks noGrp="1"/>
          </p:cNvSpPr>
          <p:nvPr>
            <p:ph idx="1"/>
            <p:custDataLst>
              <p:tags r:id="rId2"/>
            </p:custDataLst>
          </p:nvPr>
        </p:nvSpPr>
        <p:spPr>
          <a:xfrm>
            <a:off x="838200" y="1825625"/>
            <a:ext cx="3601616" cy="4351338"/>
          </a:xfrm>
        </p:spPr>
        <p:txBody>
          <a:bodyPr/>
          <a:lstStyle/>
          <a:p>
            <a:r>
              <a:rPr lang="fr-CA" dirty="0"/>
              <a:t>Même scénario si on tente de faire une mise de fonds initiale avec des fractions de cents.</a:t>
            </a:r>
          </a:p>
        </p:txBody>
      </p:sp>
      <p:sp>
        <p:nvSpPr>
          <p:cNvPr id="4" name="Espace réservé de la date 3">
            <a:extLst>
              <a:ext uri="{FF2B5EF4-FFF2-40B4-BE49-F238E27FC236}">
                <a16:creationId xmlns:a16="http://schemas.microsoft.com/office/drawing/2014/main" id="{7399CEE5-D84B-4F82-8931-464C5EE83BB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9F00201D-C529-4BAC-A54A-7566AD898E95}"/>
              </a:ext>
            </a:extLst>
          </p:cNvPr>
          <p:cNvSpPr>
            <a:spLocks noGrp="1"/>
          </p:cNvSpPr>
          <p:nvPr>
            <p:ph type="sldNum" sz="quarter" idx="12"/>
            <p:custDataLst>
              <p:tags r:id="rId4"/>
            </p:custDataLst>
          </p:nvPr>
        </p:nvSpPr>
        <p:spPr/>
        <p:txBody>
          <a:bodyPr/>
          <a:lstStyle/>
          <a:p>
            <a:fld id="{CF4668DC-857F-487D-BFFA-8C0CA5037977}" type="slidenum">
              <a:rPr lang="fr-BE" smtClean="0"/>
              <a:pPr/>
              <a:t>26</a:t>
            </a:fld>
            <a:endParaRPr lang="fr-BE"/>
          </a:p>
        </p:txBody>
      </p:sp>
      <p:pic>
        <p:nvPicPr>
          <p:cNvPr id="7" name="Image 6">
            <a:extLst>
              <a:ext uri="{FF2B5EF4-FFF2-40B4-BE49-F238E27FC236}">
                <a16:creationId xmlns:a16="http://schemas.microsoft.com/office/drawing/2014/main" id="{28624241-24E6-48F0-A2D8-D7C62C543354}"/>
              </a:ext>
            </a:extLst>
          </p:cNvPr>
          <p:cNvPicPr>
            <a:picLocks noChangeAspect="1"/>
          </p:cNvPicPr>
          <p:nvPr>
            <p:custDataLst>
              <p:tags r:id="rId5"/>
            </p:custDataLst>
          </p:nvPr>
        </p:nvPicPr>
        <p:blipFill>
          <a:blip r:embed="rId8"/>
          <a:stretch>
            <a:fillRect/>
          </a:stretch>
        </p:blipFill>
        <p:spPr>
          <a:xfrm>
            <a:off x="4727848" y="1975831"/>
            <a:ext cx="6400800" cy="1419225"/>
          </a:xfrm>
          <a:prstGeom prst="rect">
            <a:avLst/>
          </a:prstGeom>
          <a:ln w="76200">
            <a:solidFill>
              <a:schemeClr val="accent1"/>
            </a:solidFill>
          </a:ln>
        </p:spPr>
      </p:pic>
      <p:sp>
        <p:nvSpPr>
          <p:cNvPr id="8" name="Rectangle 7">
            <a:extLst>
              <a:ext uri="{FF2B5EF4-FFF2-40B4-BE49-F238E27FC236}">
                <a16:creationId xmlns:a16="http://schemas.microsoft.com/office/drawing/2014/main" id="{4FA09269-D34D-48E6-AD0C-E715EC89F1DB}"/>
              </a:ext>
            </a:extLst>
          </p:cNvPr>
          <p:cNvSpPr/>
          <p:nvPr>
            <p:custDataLst>
              <p:tags r:id="rId6"/>
            </p:custDataLst>
          </p:nvPr>
        </p:nvSpPr>
        <p:spPr>
          <a:xfrm>
            <a:off x="4727848" y="3789040"/>
            <a:ext cx="6408712" cy="151216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9" name="Picture 8" descr="Text&#10;&#10;Description automatically generated">
            <a:extLst>
              <a:ext uri="{FF2B5EF4-FFF2-40B4-BE49-F238E27FC236}">
                <a16:creationId xmlns:a16="http://schemas.microsoft.com/office/drawing/2014/main" id="{C7AC3482-0601-435C-95EE-CB9C3B093F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7848" y="3789040"/>
            <a:ext cx="6408712" cy="1281742"/>
          </a:xfrm>
          <a:prstGeom prst="rect">
            <a:avLst/>
          </a:prstGeom>
        </p:spPr>
      </p:pic>
    </p:spTree>
    <p:extLst>
      <p:ext uri="{BB962C8B-B14F-4D97-AF65-F5344CB8AC3E}">
        <p14:creationId xmlns:p14="http://schemas.microsoft.com/office/powerpoint/2010/main" val="1351059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1DFE1-B85E-4184-9EB6-6505F1CBAB6A}"/>
              </a:ext>
            </a:extLst>
          </p:cNvPr>
          <p:cNvSpPr>
            <a:spLocks noGrp="1"/>
          </p:cNvSpPr>
          <p:nvPr>
            <p:ph type="title"/>
            <p:custDataLst>
              <p:tags r:id="rId1"/>
            </p:custDataLst>
          </p:nvPr>
        </p:nvSpPr>
        <p:spPr/>
        <p:txBody>
          <a:bodyPr/>
          <a:lstStyle/>
          <a:p>
            <a:r>
              <a:rPr lang="fr-CA" dirty="0"/>
              <a:t>2.4 – Mise de fonds non numérique</a:t>
            </a:r>
          </a:p>
        </p:txBody>
      </p:sp>
      <p:sp>
        <p:nvSpPr>
          <p:cNvPr id="3" name="Espace réservé du contenu 2">
            <a:extLst>
              <a:ext uri="{FF2B5EF4-FFF2-40B4-BE49-F238E27FC236}">
                <a16:creationId xmlns:a16="http://schemas.microsoft.com/office/drawing/2014/main" id="{A053566E-1A0D-468E-88D5-6C334263F4F6}"/>
              </a:ext>
            </a:extLst>
          </p:cNvPr>
          <p:cNvSpPr>
            <a:spLocks noGrp="1"/>
          </p:cNvSpPr>
          <p:nvPr>
            <p:ph idx="1"/>
            <p:custDataLst>
              <p:tags r:id="rId2"/>
            </p:custDataLst>
          </p:nvPr>
        </p:nvSpPr>
        <p:spPr>
          <a:xfrm>
            <a:off x="838200" y="1825625"/>
            <a:ext cx="4681736" cy="4351338"/>
          </a:xfrm>
        </p:spPr>
        <p:txBody>
          <a:bodyPr/>
          <a:lstStyle/>
          <a:p>
            <a:r>
              <a:rPr lang="fr-CA" dirty="0"/>
              <a:t>Si la mise de fonds n’est pas numérique, vous aurez aussi un message d’erreur. Par contre, c’est </a:t>
            </a:r>
            <a:r>
              <a:rPr lang="fr-CA" dirty="0" err="1">
                <a:solidFill>
                  <a:schemeClr val="accent4"/>
                </a:solidFill>
              </a:rPr>
              <a:t>LireDécimal</a:t>
            </a:r>
            <a:r>
              <a:rPr lang="fr-CA" dirty="0"/>
              <a:t> qui affiche le message et vous n’avez rien à faire de spécial ici.</a:t>
            </a:r>
          </a:p>
          <a:p>
            <a:r>
              <a:rPr lang="fr-CA" dirty="0"/>
              <a:t>Appuyer une seule fois sur Entrée suffit à revenir au menu (pas deux fois!)</a:t>
            </a:r>
          </a:p>
        </p:txBody>
      </p:sp>
      <p:sp>
        <p:nvSpPr>
          <p:cNvPr id="4" name="Espace réservé de la date 3">
            <a:extLst>
              <a:ext uri="{FF2B5EF4-FFF2-40B4-BE49-F238E27FC236}">
                <a16:creationId xmlns:a16="http://schemas.microsoft.com/office/drawing/2014/main" id="{095B9AAD-08CB-4108-A181-5A31D3837875}"/>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84210284-BA55-4FA9-BCF4-762E472D8C8D}"/>
              </a:ext>
            </a:extLst>
          </p:cNvPr>
          <p:cNvSpPr>
            <a:spLocks noGrp="1"/>
          </p:cNvSpPr>
          <p:nvPr>
            <p:ph type="sldNum" sz="quarter" idx="12"/>
            <p:custDataLst>
              <p:tags r:id="rId4"/>
            </p:custDataLst>
          </p:nvPr>
        </p:nvSpPr>
        <p:spPr/>
        <p:txBody>
          <a:bodyPr/>
          <a:lstStyle/>
          <a:p>
            <a:fld id="{CF4668DC-857F-487D-BFFA-8C0CA5037977}" type="slidenum">
              <a:rPr lang="fr-BE" smtClean="0"/>
              <a:pPr/>
              <a:t>27</a:t>
            </a:fld>
            <a:endParaRPr lang="fr-BE"/>
          </a:p>
        </p:txBody>
      </p:sp>
      <p:pic>
        <p:nvPicPr>
          <p:cNvPr id="7" name="Image 6">
            <a:extLst>
              <a:ext uri="{FF2B5EF4-FFF2-40B4-BE49-F238E27FC236}">
                <a16:creationId xmlns:a16="http://schemas.microsoft.com/office/drawing/2014/main" id="{C655F784-2AB5-45F7-8921-071EC6A3958D}"/>
              </a:ext>
            </a:extLst>
          </p:cNvPr>
          <p:cNvPicPr>
            <a:picLocks noChangeAspect="1"/>
          </p:cNvPicPr>
          <p:nvPr>
            <p:custDataLst>
              <p:tags r:id="rId5"/>
            </p:custDataLst>
          </p:nvPr>
        </p:nvPicPr>
        <p:blipFill>
          <a:blip r:embed="rId8"/>
          <a:stretch>
            <a:fillRect/>
          </a:stretch>
        </p:blipFill>
        <p:spPr>
          <a:xfrm>
            <a:off x="6094258" y="1916832"/>
            <a:ext cx="4981575" cy="1819275"/>
          </a:xfrm>
          <a:prstGeom prst="rect">
            <a:avLst/>
          </a:prstGeom>
          <a:ln w="76200">
            <a:solidFill>
              <a:schemeClr val="accent1"/>
            </a:solidFill>
          </a:ln>
        </p:spPr>
      </p:pic>
      <p:sp>
        <p:nvSpPr>
          <p:cNvPr id="8" name="Rectangle 7">
            <a:extLst>
              <a:ext uri="{FF2B5EF4-FFF2-40B4-BE49-F238E27FC236}">
                <a16:creationId xmlns:a16="http://schemas.microsoft.com/office/drawing/2014/main" id="{CC6445F0-9FF3-4660-83C7-4328A64B9389}"/>
              </a:ext>
            </a:extLst>
          </p:cNvPr>
          <p:cNvSpPr/>
          <p:nvPr>
            <p:custDataLst>
              <p:tags r:id="rId6"/>
            </p:custDataLst>
          </p:nvPr>
        </p:nvSpPr>
        <p:spPr>
          <a:xfrm>
            <a:off x="6028761" y="4027562"/>
            <a:ext cx="5112568" cy="196341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9" name="Picture 8" descr="Text&#10;&#10;Description automatically generated">
            <a:extLst>
              <a:ext uri="{FF2B5EF4-FFF2-40B4-BE49-F238E27FC236}">
                <a16:creationId xmlns:a16="http://schemas.microsoft.com/office/drawing/2014/main" id="{5D910BC5-5F91-4DD5-8F9E-D04E5BD237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28761" y="4027562"/>
            <a:ext cx="5112568" cy="1387251"/>
          </a:xfrm>
          <a:prstGeom prst="rect">
            <a:avLst/>
          </a:prstGeom>
        </p:spPr>
      </p:pic>
    </p:spTree>
    <p:extLst>
      <p:ext uri="{BB962C8B-B14F-4D97-AF65-F5344CB8AC3E}">
        <p14:creationId xmlns:p14="http://schemas.microsoft.com/office/powerpoint/2010/main" val="3847846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p:txBody>
          <a:bodyPr>
            <a:normAutofit/>
          </a:bodyPr>
          <a:lstStyle/>
          <a:p>
            <a:r>
              <a:rPr lang="fr-CA" dirty="0"/>
              <a:t>Si les entrées ne sont pas conformes au moment d’ouvrir un compte, des messages d’erreur appropriés s’affichent.</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28</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8976320" y="4552157"/>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1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3 — JSON gonflé</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29</a:t>
            </a:fld>
            <a:endParaRPr lang="fr-BE" dirty="0"/>
          </a:p>
        </p:txBody>
      </p:sp>
    </p:spTree>
    <p:extLst>
      <p:ext uri="{BB962C8B-B14F-4D97-AF65-F5344CB8AC3E}">
        <p14:creationId xmlns:p14="http://schemas.microsoft.com/office/powerpoint/2010/main" val="165243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7D6A3D-4063-4F44-AAE0-5D887EBA628F}"/>
              </a:ext>
            </a:extLst>
          </p:cNvPr>
          <p:cNvSpPr>
            <a:spLocks noGrp="1"/>
          </p:cNvSpPr>
          <p:nvPr>
            <p:ph type="title"/>
            <p:custDataLst>
              <p:tags r:id="rId1"/>
            </p:custDataLst>
          </p:nvPr>
        </p:nvSpPr>
        <p:spPr/>
        <p:txBody>
          <a:bodyPr/>
          <a:lstStyle/>
          <a:p>
            <a:r>
              <a:rPr lang="fr-CA" dirty="0"/>
              <a:t>Remerciement</a:t>
            </a:r>
          </a:p>
        </p:txBody>
      </p:sp>
      <p:sp>
        <p:nvSpPr>
          <p:cNvPr id="3" name="Espace réservé du contenu 2">
            <a:extLst>
              <a:ext uri="{FF2B5EF4-FFF2-40B4-BE49-F238E27FC236}">
                <a16:creationId xmlns:a16="http://schemas.microsoft.com/office/drawing/2014/main" id="{55E0E6D0-1677-4B24-AB22-5BFD1146BE17}"/>
              </a:ext>
            </a:extLst>
          </p:cNvPr>
          <p:cNvSpPr>
            <a:spLocks noGrp="1"/>
          </p:cNvSpPr>
          <p:nvPr>
            <p:ph idx="1"/>
            <p:custDataLst>
              <p:tags r:id="rId2"/>
            </p:custDataLst>
          </p:nvPr>
        </p:nvSpPr>
        <p:spPr>
          <a:xfrm>
            <a:off x="838200" y="1825625"/>
            <a:ext cx="9938320" cy="4351338"/>
          </a:xfrm>
        </p:spPr>
        <p:txBody>
          <a:bodyPr/>
          <a:lstStyle/>
          <a:p>
            <a:r>
              <a:rPr lang="fr-CA" dirty="0"/>
              <a:t>Merci à Mathieu Bouthillier pour ses précieuses remarques qui ont contribué à améliorer cette présentation.</a:t>
            </a:r>
          </a:p>
        </p:txBody>
      </p:sp>
      <p:sp>
        <p:nvSpPr>
          <p:cNvPr id="4" name="Espace réservé de la date 3">
            <a:extLst>
              <a:ext uri="{FF2B5EF4-FFF2-40B4-BE49-F238E27FC236}">
                <a16:creationId xmlns:a16="http://schemas.microsoft.com/office/drawing/2014/main" id="{F8A75BD1-43DD-455C-B948-1BF11262C343}"/>
              </a:ext>
            </a:extLst>
          </p:cNvPr>
          <p:cNvSpPr>
            <a:spLocks noGrp="1"/>
          </p:cNvSpPr>
          <p:nvPr>
            <p:ph type="dt" sz="half" idx="10"/>
            <p:custDataLst>
              <p:tags r:id="rId3"/>
            </p:custDataLst>
          </p:nvPr>
        </p:nvSpPr>
        <p:spPr/>
        <p:txBody>
          <a:bodyPr/>
          <a:lstStyle/>
          <a:p>
            <a:r>
              <a:rPr lang="fr-FR"/>
              <a:t>2020-2021</a:t>
            </a:r>
            <a:endParaRPr lang="fr-BE"/>
          </a:p>
        </p:txBody>
      </p:sp>
      <p:sp>
        <p:nvSpPr>
          <p:cNvPr id="5" name="Espace réservé du pied de page 4">
            <a:extLst>
              <a:ext uri="{FF2B5EF4-FFF2-40B4-BE49-F238E27FC236}">
                <a16:creationId xmlns:a16="http://schemas.microsoft.com/office/drawing/2014/main" id="{6E669FE9-C179-4591-ACA1-14651288426D}"/>
              </a:ext>
            </a:extLst>
          </p:cNvPr>
          <p:cNvSpPr>
            <a:spLocks noGrp="1"/>
          </p:cNvSpPr>
          <p:nvPr>
            <p:ph type="ftr" sz="quarter" idx="11"/>
            <p:custDataLst>
              <p:tags r:id="rId4"/>
            </p:custDataLst>
          </p:nvPr>
        </p:nvSpPr>
        <p:spPr/>
        <p:txBody>
          <a:bodyPr/>
          <a:lstStyle/>
          <a:p>
            <a:r>
              <a:rPr lang="fr-BE"/>
              <a:t>CC by FG</a:t>
            </a:r>
          </a:p>
        </p:txBody>
      </p:sp>
      <p:sp>
        <p:nvSpPr>
          <p:cNvPr id="6" name="Espace réservé du numéro de diapositive 5">
            <a:extLst>
              <a:ext uri="{FF2B5EF4-FFF2-40B4-BE49-F238E27FC236}">
                <a16:creationId xmlns:a16="http://schemas.microsoft.com/office/drawing/2014/main" id="{84F38330-E8CB-452D-A469-1D167B9E1555}"/>
              </a:ext>
            </a:extLst>
          </p:cNvPr>
          <p:cNvSpPr>
            <a:spLocks noGrp="1"/>
          </p:cNvSpPr>
          <p:nvPr>
            <p:ph type="sldNum" sz="quarter" idx="12"/>
            <p:custDataLst>
              <p:tags r:id="rId5"/>
            </p:custDataLst>
          </p:nvPr>
        </p:nvSpPr>
        <p:spPr/>
        <p:txBody>
          <a:bodyPr/>
          <a:lstStyle/>
          <a:p>
            <a:fld id="{CF4668DC-857F-487D-BFFA-8C0CA5037977}" type="slidenum">
              <a:rPr lang="fr-BE" smtClean="0"/>
              <a:t>3</a:t>
            </a:fld>
            <a:endParaRPr lang="fr-BE"/>
          </a:p>
        </p:txBody>
      </p:sp>
      <p:pic>
        <p:nvPicPr>
          <p:cNvPr id="8" name="Image 7">
            <a:extLst>
              <a:ext uri="{FF2B5EF4-FFF2-40B4-BE49-F238E27FC236}">
                <a16:creationId xmlns:a16="http://schemas.microsoft.com/office/drawing/2014/main" id="{13706A98-4A78-4019-9DFF-3270AA10BBB2}"/>
              </a:ext>
            </a:extLst>
          </p:cNvPr>
          <p:cNvPicPr>
            <a:picLocks noChangeAspect="1"/>
          </p:cNvPicPr>
          <p:nvPr>
            <p:custDataLst>
              <p:tags r:id="rId6"/>
            </p:custDataLst>
          </p:nvPr>
        </p:nvPicPr>
        <p:blipFill>
          <a:blip r:embed="rId8"/>
          <a:stretch>
            <a:fillRect/>
          </a:stretch>
        </p:blipFill>
        <p:spPr>
          <a:xfrm>
            <a:off x="1428665" y="3501008"/>
            <a:ext cx="9357863" cy="18317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06395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30DD4-6BC1-456C-A522-F6BAA6E699B5}"/>
              </a:ext>
            </a:extLst>
          </p:cNvPr>
          <p:cNvSpPr>
            <a:spLocks noGrp="1"/>
          </p:cNvSpPr>
          <p:nvPr>
            <p:ph type="title"/>
            <p:custDataLst>
              <p:tags r:id="rId1"/>
            </p:custDataLst>
          </p:nvPr>
        </p:nvSpPr>
        <p:spPr/>
        <p:txBody>
          <a:bodyPr/>
          <a:lstStyle/>
          <a:p>
            <a:r>
              <a:rPr lang="fr-CA" dirty="0"/>
              <a:t>3.1 – JSON gonflé</a:t>
            </a:r>
          </a:p>
        </p:txBody>
      </p:sp>
      <p:sp>
        <p:nvSpPr>
          <p:cNvPr id="3" name="Espace réservé du contenu 2">
            <a:extLst>
              <a:ext uri="{FF2B5EF4-FFF2-40B4-BE49-F238E27FC236}">
                <a16:creationId xmlns:a16="http://schemas.microsoft.com/office/drawing/2014/main" id="{BA135340-918A-42FE-B31F-B0BBFAE11676}"/>
              </a:ext>
            </a:extLst>
          </p:cNvPr>
          <p:cNvSpPr>
            <a:spLocks noGrp="1"/>
          </p:cNvSpPr>
          <p:nvPr>
            <p:ph idx="1"/>
            <p:custDataLst>
              <p:tags r:id="rId2"/>
            </p:custDataLst>
          </p:nvPr>
        </p:nvSpPr>
        <p:spPr>
          <a:xfrm>
            <a:off x="838200" y="1825624"/>
            <a:ext cx="4897760" cy="4530725"/>
          </a:xfrm>
        </p:spPr>
        <p:txBody>
          <a:bodyPr>
            <a:normAutofit fontScale="92500" lnSpcReduction="10000"/>
          </a:bodyPr>
          <a:lstStyle/>
          <a:p>
            <a:r>
              <a:rPr lang="fr-CA" dirty="0">
                <a:sym typeface="Wingdings" panose="05000000000000000000" pitchFamily="2" charset="2"/>
              </a:rPr>
              <a:t> </a:t>
            </a:r>
            <a:r>
              <a:rPr lang="fr-CA" dirty="0"/>
              <a:t>Ouvrez le fichier JSON.</a:t>
            </a:r>
          </a:p>
          <a:p>
            <a:endParaRPr lang="fr-CA" dirty="0"/>
          </a:p>
          <a:p>
            <a:r>
              <a:rPr lang="fr-CA" dirty="0"/>
              <a:t>En plus de stocker les comptes et le nom de la banque, le fichier stocke aussi des informations parfaitement inutiles puisqu’il s’agit de propriétés calculées.</a:t>
            </a:r>
          </a:p>
          <a:p>
            <a:endParaRPr lang="fr-CA" dirty="0"/>
          </a:p>
          <a:p>
            <a:r>
              <a:rPr lang="fr-CA" dirty="0"/>
              <a:t>C’est parce que par défaut, toutes les propriétés publiques sont stockées, qu’elles soient automatiques ou calculées.</a:t>
            </a:r>
          </a:p>
        </p:txBody>
      </p:sp>
      <p:sp>
        <p:nvSpPr>
          <p:cNvPr id="4" name="Espace réservé de la date 3">
            <a:extLst>
              <a:ext uri="{FF2B5EF4-FFF2-40B4-BE49-F238E27FC236}">
                <a16:creationId xmlns:a16="http://schemas.microsoft.com/office/drawing/2014/main" id="{494098ED-648D-404B-B5C5-75218EA35A47}"/>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BF521871-C59C-4808-85E4-84D40088A71E}"/>
              </a:ext>
            </a:extLst>
          </p:cNvPr>
          <p:cNvSpPr>
            <a:spLocks noGrp="1"/>
          </p:cNvSpPr>
          <p:nvPr>
            <p:ph type="sldNum" sz="quarter" idx="12"/>
            <p:custDataLst>
              <p:tags r:id="rId4"/>
            </p:custDataLst>
          </p:nvPr>
        </p:nvSpPr>
        <p:spPr/>
        <p:txBody>
          <a:bodyPr/>
          <a:lstStyle/>
          <a:p>
            <a:fld id="{CF4668DC-857F-487D-BFFA-8C0CA5037977}" type="slidenum">
              <a:rPr lang="fr-BE" smtClean="0"/>
              <a:pPr/>
              <a:t>30</a:t>
            </a:fld>
            <a:endParaRPr lang="fr-BE"/>
          </a:p>
        </p:txBody>
      </p:sp>
      <p:pic>
        <p:nvPicPr>
          <p:cNvPr id="7" name="Image 6">
            <a:extLst>
              <a:ext uri="{FF2B5EF4-FFF2-40B4-BE49-F238E27FC236}">
                <a16:creationId xmlns:a16="http://schemas.microsoft.com/office/drawing/2014/main" id="{9C46EC0A-525E-4ABD-81B6-8812E69E1EE1}"/>
              </a:ext>
            </a:extLst>
          </p:cNvPr>
          <p:cNvPicPr>
            <a:picLocks noChangeAspect="1"/>
          </p:cNvPicPr>
          <p:nvPr>
            <p:custDataLst>
              <p:tags r:id="rId5"/>
            </p:custDataLst>
          </p:nvPr>
        </p:nvPicPr>
        <p:blipFill>
          <a:blip r:embed="rId8"/>
          <a:stretch>
            <a:fillRect/>
          </a:stretch>
        </p:blipFill>
        <p:spPr>
          <a:xfrm>
            <a:off x="6324600" y="1340768"/>
            <a:ext cx="4572000" cy="2000250"/>
          </a:xfrm>
          <a:prstGeom prst="rect">
            <a:avLst/>
          </a:prstGeom>
          <a:ln w="76200">
            <a:solidFill>
              <a:schemeClr val="accent1"/>
            </a:solidFill>
          </a:ln>
        </p:spPr>
      </p:pic>
      <p:sp>
        <p:nvSpPr>
          <p:cNvPr id="8" name="Rectangle 7">
            <a:extLst>
              <a:ext uri="{FF2B5EF4-FFF2-40B4-BE49-F238E27FC236}">
                <a16:creationId xmlns:a16="http://schemas.microsoft.com/office/drawing/2014/main" id="{50568370-85EE-4249-9F86-AF8E465D5366}"/>
              </a:ext>
            </a:extLst>
          </p:cNvPr>
          <p:cNvSpPr/>
          <p:nvPr>
            <p:custDataLst>
              <p:tags r:id="rId6"/>
            </p:custDataLst>
          </p:nvPr>
        </p:nvSpPr>
        <p:spPr>
          <a:xfrm>
            <a:off x="6312024" y="3645024"/>
            <a:ext cx="4608512" cy="21602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Votre saisie, avec vos initiales.</a:t>
            </a:r>
          </a:p>
        </p:txBody>
      </p:sp>
      <p:pic>
        <p:nvPicPr>
          <p:cNvPr id="9" name="Picture 8" descr="Text&#10;&#10;Description automatically generated">
            <a:extLst>
              <a:ext uri="{FF2B5EF4-FFF2-40B4-BE49-F238E27FC236}">
                <a16:creationId xmlns:a16="http://schemas.microsoft.com/office/drawing/2014/main" id="{5EEA849F-F402-4A5E-AA30-003F99D8A2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07122" y="3645024"/>
            <a:ext cx="3815489" cy="2160240"/>
          </a:xfrm>
          <a:prstGeom prst="rect">
            <a:avLst/>
          </a:prstGeom>
        </p:spPr>
      </p:pic>
    </p:spTree>
    <p:extLst>
      <p:ext uri="{BB962C8B-B14F-4D97-AF65-F5344CB8AC3E}">
        <p14:creationId xmlns:p14="http://schemas.microsoft.com/office/powerpoint/2010/main" val="2367723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1A685A-54B2-4724-A298-503174A31F37}"/>
              </a:ext>
            </a:extLst>
          </p:cNvPr>
          <p:cNvSpPr>
            <a:spLocks noGrp="1"/>
          </p:cNvSpPr>
          <p:nvPr>
            <p:ph type="title"/>
            <p:custDataLst>
              <p:tags r:id="rId1"/>
            </p:custDataLst>
          </p:nvPr>
        </p:nvSpPr>
        <p:spPr/>
        <p:txBody>
          <a:bodyPr/>
          <a:lstStyle/>
          <a:p>
            <a:r>
              <a:rPr lang="fr-CA" dirty="0" err="1"/>
              <a:t>JsonIgnore</a:t>
            </a:r>
            <a:endParaRPr lang="fr-CA" dirty="0"/>
          </a:p>
        </p:txBody>
      </p:sp>
      <p:sp>
        <p:nvSpPr>
          <p:cNvPr id="3" name="Espace réservé du contenu 2">
            <a:extLst>
              <a:ext uri="{FF2B5EF4-FFF2-40B4-BE49-F238E27FC236}">
                <a16:creationId xmlns:a16="http://schemas.microsoft.com/office/drawing/2014/main" id="{72240128-7BCA-4AB0-A107-52E7DE0833A1}"/>
              </a:ext>
            </a:extLst>
          </p:cNvPr>
          <p:cNvSpPr>
            <a:spLocks noGrp="1"/>
          </p:cNvSpPr>
          <p:nvPr>
            <p:ph idx="1"/>
            <p:custDataLst>
              <p:tags r:id="rId2"/>
            </p:custDataLst>
          </p:nvPr>
        </p:nvSpPr>
        <p:spPr>
          <a:xfrm>
            <a:off x="838200" y="1825625"/>
            <a:ext cx="10515600" cy="2993653"/>
          </a:xfrm>
        </p:spPr>
        <p:txBody>
          <a:bodyPr>
            <a:normAutofit fontScale="92500" lnSpcReduction="20000"/>
          </a:bodyPr>
          <a:lstStyle/>
          <a:p>
            <a:r>
              <a:rPr lang="fr-CA" dirty="0"/>
              <a:t>Dans une classe, on peut utiliser l’attribut ou l’annotation </a:t>
            </a:r>
            <a:r>
              <a:rPr lang="fr-CA" dirty="0" err="1">
                <a:solidFill>
                  <a:srgbClr val="00B050"/>
                </a:solidFill>
              </a:rPr>
              <a:t>JsonIgnore</a:t>
            </a:r>
            <a:r>
              <a:rPr lang="fr-CA" dirty="0"/>
              <a:t> pour marquer les propriétés qui n’ont pas besoin d’être sauvegardées dans le fichier.</a:t>
            </a:r>
          </a:p>
          <a:p>
            <a:endParaRPr lang="fr-CA" dirty="0">
              <a:sym typeface="Wingdings" panose="05000000000000000000" pitchFamily="2" charset="2"/>
            </a:endParaRPr>
          </a:p>
          <a:p>
            <a:r>
              <a:rPr lang="fr-CA" dirty="0">
                <a:sym typeface="Wingdings" panose="05000000000000000000" pitchFamily="2" charset="2"/>
              </a:rPr>
              <a:t> </a:t>
            </a:r>
            <a:r>
              <a:rPr lang="fr-CA" dirty="0"/>
              <a:t>Utilisez </a:t>
            </a:r>
            <a:r>
              <a:rPr lang="fr-CA" dirty="0" err="1">
                <a:solidFill>
                  <a:srgbClr val="00B050"/>
                </a:solidFill>
              </a:rPr>
              <a:t>JsonIgnore</a:t>
            </a:r>
            <a:r>
              <a:rPr lang="fr-CA" dirty="0"/>
              <a:t> pour dégonfler le fichier JSON. </a:t>
            </a:r>
          </a:p>
          <a:p>
            <a:endParaRPr lang="fr-CA" dirty="0"/>
          </a:p>
          <a:p>
            <a:r>
              <a:rPr lang="fr-CA" dirty="0"/>
              <a:t>Seules les propriétés absolument nécessaires (les vraies données) doivent être sauvegardées.</a:t>
            </a:r>
          </a:p>
        </p:txBody>
      </p:sp>
      <p:sp>
        <p:nvSpPr>
          <p:cNvPr id="4" name="Espace réservé de la date 3">
            <a:extLst>
              <a:ext uri="{FF2B5EF4-FFF2-40B4-BE49-F238E27FC236}">
                <a16:creationId xmlns:a16="http://schemas.microsoft.com/office/drawing/2014/main" id="{B88B8312-6C92-4047-9E16-832A36F494DF}"/>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CB6AFFE8-7B2B-4760-9741-FD1FED89CD7C}"/>
              </a:ext>
            </a:extLst>
          </p:cNvPr>
          <p:cNvSpPr>
            <a:spLocks noGrp="1"/>
          </p:cNvSpPr>
          <p:nvPr>
            <p:ph type="sldNum" sz="quarter" idx="12"/>
            <p:custDataLst>
              <p:tags r:id="rId4"/>
            </p:custDataLst>
          </p:nvPr>
        </p:nvSpPr>
        <p:spPr/>
        <p:txBody>
          <a:bodyPr/>
          <a:lstStyle/>
          <a:p>
            <a:fld id="{CF4668DC-857F-487D-BFFA-8C0CA5037977}" type="slidenum">
              <a:rPr lang="fr-BE" smtClean="0"/>
              <a:pPr/>
              <a:t>31</a:t>
            </a:fld>
            <a:endParaRPr lang="fr-BE"/>
          </a:p>
        </p:txBody>
      </p:sp>
      <p:pic>
        <p:nvPicPr>
          <p:cNvPr id="7" name="Image 6">
            <a:extLst>
              <a:ext uri="{FF2B5EF4-FFF2-40B4-BE49-F238E27FC236}">
                <a16:creationId xmlns:a16="http://schemas.microsoft.com/office/drawing/2014/main" id="{C93351C8-7687-4AC6-B132-C9DB7BE2D8AF}"/>
              </a:ext>
            </a:extLst>
          </p:cNvPr>
          <p:cNvPicPr>
            <a:picLocks noChangeAspect="1"/>
          </p:cNvPicPr>
          <p:nvPr>
            <p:custDataLst>
              <p:tags r:id="rId5"/>
            </p:custDataLst>
          </p:nvPr>
        </p:nvPicPr>
        <p:blipFill>
          <a:blip r:embed="rId7"/>
          <a:stretch>
            <a:fillRect/>
          </a:stretch>
        </p:blipFill>
        <p:spPr>
          <a:xfrm>
            <a:off x="2999656" y="5085184"/>
            <a:ext cx="5120124" cy="1005260"/>
          </a:xfrm>
          <a:prstGeom prst="rect">
            <a:avLst/>
          </a:prstGeom>
        </p:spPr>
      </p:pic>
    </p:spTree>
    <p:extLst>
      <p:ext uri="{BB962C8B-B14F-4D97-AF65-F5344CB8AC3E}">
        <p14:creationId xmlns:p14="http://schemas.microsoft.com/office/powerpoint/2010/main" val="4276217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AD311-951F-45EC-98A3-D423B00D6AE3}"/>
              </a:ext>
            </a:extLst>
          </p:cNvPr>
          <p:cNvSpPr>
            <a:spLocks noGrp="1"/>
          </p:cNvSpPr>
          <p:nvPr>
            <p:ph type="title"/>
            <p:custDataLst>
              <p:tags r:id="rId1"/>
            </p:custDataLst>
          </p:nvPr>
        </p:nvSpPr>
        <p:spPr/>
        <p:txBody>
          <a:bodyPr/>
          <a:lstStyle/>
          <a:p>
            <a:r>
              <a:rPr lang="fr-CA" dirty="0"/>
              <a:t>3.2 – JSON dégonflé</a:t>
            </a:r>
          </a:p>
        </p:txBody>
      </p:sp>
      <p:sp>
        <p:nvSpPr>
          <p:cNvPr id="3" name="Espace réservé du contenu 2">
            <a:extLst>
              <a:ext uri="{FF2B5EF4-FFF2-40B4-BE49-F238E27FC236}">
                <a16:creationId xmlns:a16="http://schemas.microsoft.com/office/drawing/2014/main" id="{DE5B718C-0079-47A3-A6A4-B7A97356EFC5}"/>
              </a:ext>
            </a:extLst>
          </p:cNvPr>
          <p:cNvSpPr>
            <a:spLocks noGrp="1"/>
          </p:cNvSpPr>
          <p:nvPr>
            <p:ph idx="1"/>
            <p:custDataLst>
              <p:tags r:id="rId2"/>
            </p:custDataLst>
          </p:nvPr>
        </p:nvSpPr>
        <p:spPr>
          <a:xfrm>
            <a:off x="407368" y="1825625"/>
            <a:ext cx="2520280" cy="4351338"/>
          </a:xfrm>
        </p:spPr>
        <p:txBody>
          <a:bodyPr>
            <a:normAutofit/>
          </a:bodyPr>
          <a:lstStyle/>
          <a:p>
            <a:r>
              <a:rPr lang="fr-CA" dirty="0"/>
              <a:t>Ouvrez puis fermez l’application avant d’ouvrir à nouveau le fichier JSON pour valider qu’il est bien dégonflé.</a:t>
            </a:r>
          </a:p>
        </p:txBody>
      </p:sp>
      <p:sp>
        <p:nvSpPr>
          <p:cNvPr id="4" name="Espace réservé de la date 3">
            <a:extLst>
              <a:ext uri="{FF2B5EF4-FFF2-40B4-BE49-F238E27FC236}">
                <a16:creationId xmlns:a16="http://schemas.microsoft.com/office/drawing/2014/main" id="{121D4237-A761-4062-B95A-5713E0009187}"/>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343898A5-5105-4A86-BAF0-FD6AE14E650A}"/>
              </a:ext>
            </a:extLst>
          </p:cNvPr>
          <p:cNvSpPr>
            <a:spLocks noGrp="1"/>
          </p:cNvSpPr>
          <p:nvPr>
            <p:ph type="sldNum" sz="quarter" idx="12"/>
            <p:custDataLst>
              <p:tags r:id="rId4"/>
            </p:custDataLst>
          </p:nvPr>
        </p:nvSpPr>
        <p:spPr/>
        <p:txBody>
          <a:bodyPr/>
          <a:lstStyle/>
          <a:p>
            <a:fld id="{CF4668DC-857F-487D-BFFA-8C0CA5037977}" type="slidenum">
              <a:rPr lang="fr-BE" smtClean="0"/>
              <a:pPr/>
              <a:t>32</a:t>
            </a:fld>
            <a:endParaRPr lang="fr-BE"/>
          </a:p>
        </p:txBody>
      </p:sp>
      <p:pic>
        <p:nvPicPr>
          <p:cNvPr id="7" name="Image 6">
            <a:extLst>
              <a:ext uri="{FF2B5EF4-FFF2-40B4-BE49-F238E27FC236}">
                <a16:creationId xmlns:a16="http://schemas.microsoft.com/office/drawing/2014/main" id="{F17666D8-45F1-4E15-84EA-E7F9BA1F158D}"/>
              </a:ext>
            </a:extLst>
          </p:cNvPr>
          <p:cNvPicPr>
            <a:picLocks noChangeAspect="1"/>
          </p:cNvPicPr>
          <p:nvPr>
            <p:custDataLst>
              <p:tags r:id="rId5"/>
            </p:custDataLst>
          </p:nvPr>
        </p:nvPicPr>
        <p:blipFill>
          <a:blip r:embed="rId8"/>
          <a:stretch>
            <a:fillRect/>
          </a:stretch>
        </p:blipFill>
        <p:spPr>
          <a:xfrm>
            <a:off x="3287688" y="1595835"/>
            <a:ext cx="3949780" cy="4948237"/>
          </a:xfrm>
          <a:prstGeom prst="rect">
            <a:avLst/>
          </a:prstGeom>
          <a:ln w="76200">
            <a:solidFill>
              <a:schemeClr val="accent1"/>
            </a:solidFill>
          </a:ln>
        </p:spPr>
      </p:pic>
      <p:sp>
        <p:nvSpPr>
          <p:cNvPr id="8" name="Rectangle 7">
            <a:extLst>
              <a:ext uri="{FF2B5EF4-FFF2-40B4-BE49-F238E27FC236}">
                <a16:creationId xmlns:a16="http://schemas.microsoft.com/office/drawing/2014/main" id="{52690D92-4028-490F-9593-2CAE265AF556}"/>
              </a:ext>
            </a:extLst>
          </p:cNvPr>
          <p:cNvSpPr/>
          <p:nvPr>
            <p:custDataLst>
              <p:tags r:id="rId6"/>
            </p:custDataLst>
          </p:nvPr>
        </p:nvSpPr>
        <p:spPr>
          <a:xfrm>
            <a:off x="7597508" y="1505356"/>
            <a:ext cx="4032448" cy="509199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9" name="Picture 8" descr="Text&#10;&#10;Description automatically generated">
            <a:extLst>
              <a:ext uri="{FF2B5EF4-FFF2-40B4-BE49-F238E27FC236}">
                <a16:creationId xmlns:a16="http://schemas.microsoft.com/office/drawing/2014/main" id="{E2AD4D43-2A35-46A7-9D55-AEBF3F7D64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97508" y="1505356"/>
            <a:ext cx="2068861" cy="5091995"/>
          </a:xfrm>
          <a:prstGeom prst="rect">
            <a:avLst/>
          </a:prstGeom>
        </p:spPr>
      </p:pic>
    </p:spTree>
    <p:extLst>
      <p:ext uri="{BB962C8B-B14F-4D97-AF65-F5344CB8AC3E}">
        <p14:creationId xmlns:p14="http://schemas.microsoft.com/office/powerpoint/2010/main" val="7094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p:txBody>
          <a:bodyPr>
            <a:normAutofit/>
          </a:bodyPr>
          <a:lstStyle/>
          <a:p>
            <a:r>
              <a:rPr lang="fr-CA" dirty="0"/>
              <a:t>Par défaut, le fichier JSON stocke toutes les propriétés publiques, même celles qui sont calculées. </a:t>
            </a:r>
          </a:p>
          <a:p>
            <a:endParaRPr lang="fr-CA" dirty="0"/>
          </a:p>
          <a:p>
            <a:r>
              <a:rPr lang="fr-CA" dirty="0"/>
              <a:t>On peut utiliser l’attribut </a:t>
            </a:r>
            <a:r>
              <a:rPr lang="fr-CA" dirty="0" err="1">
                <a:solidFill>
                  <a:srgbClr val="00B050"/>
                </a:solidFill>
              </a:rPr>
              <a:t>JsonIgnore</a:t>
            </a:r>
            <a:r>
              <a:rPr lang="fr-CA" dirty="0"/>
              <a:t> pour ignorer la plupart des propriétés calculées.</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33</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8976320" y="4552157"/>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775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4 — Banque Jedi</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34</a:t>
            </a:fld>
            <a:endParaRPr lang="fr-BE" dirty="0"/>
          </a:p>
        </p:txBody>
      </p:sp>
    </p:spTree>
    <p:extLst>
      <p:ext uri="{BB962C8B-B14F-4D97-AF65-F5344CB8AC3E}">
        <p14:creationId xmlns:p14="http://schemas.microsoft.com/office/powerpoint/2010/main" val="3425927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272F3-736B-4681-B314-448F298690EF}"/>
              </a:ext>
            </a:extLst>
          </p:cNvPr>
          <p:cNvSpPr>
            <a:spLocks noGrp="1"/>
          </p:cNvSpPr>
          <p:nvPr>
            <p:ph type="title"/>
            <p:custDataLst>
              <p:tags r:id="rId1"/>
            </p:custDataLst>
          </p:nvPr>
        </p:nvSpPr>
        <p:spPr>
          <a:xfrm>
            <a:off x="838200" y="365125"/>
            <a:ext cx="4753744" cy="1325563"/>
          </a:xfrm>
        </p:spPr>
        <p:txBody>
          <a:bodyPr/>
          <a:lstStyle/>
          <a:p>
            <a:r>
              <a:rPr lang="fr-CA" dirty="0"/>
              <a:t>4.1 – Banque Jedi</a:t>
            </a:r>
          </a:p>
        </p:txBody>
      </p:sp>
      <p:sp>
        <p:nvSpPr>
          <p:cNvPr id="3" name="Espace réservé du contenu 2">
            <a:extLst>
              <a:ext uri="{FF2B5EF4-FFF2-40B4-BE49-F238E27FC236}">
                <a16:creationId xmlns:a16="http://schemas.microsoft.com/office/drawing/2014/main" id="{6C9951AD-5492-40AD-9BBF-B41950BBCD48}"/>
              </a:ext>
            </a:extLst>
          </p:cNvPr>
          <p:cNvSpPr>
            <a:spLocks noGrp="1"/>
          </p:cNvSpPr>
          <p:nvPr>
            <p:ph idx="1"/>
            <p:custDataLst>
              <p:tags r:id="rId2"/>
            </p:custDataLst>
          </p:nvPr>
        </p:nvSpPr>
        <p:spPr>
          <a:xfrm>
            <a:off x="838200" y="1825625"/>
            <a:ext cx="3025552" cy="4351338"/>
          </a:xfrm>
        </p:spPr>
        <p:txBody>
          <a:bodyPr>
            <a:normAutofit/>
          </a:bodyPr>
          <a:lstStyle/>
          <a:p>
            <a:r>
              <a:rPr lang="fr-CA" dirty="0">
                <a:sym typeface="Wingdings" panose="05000000000000000000" pitchFamily="2" charset="2"/>
              </a:rPr>
              <a:t> </a:t>
            </a:r>
            <a:r>
              <a:rPr lang="fr-CA" dirty="0"/>
              <a:t>Ajoutez la banque Jedi au menu général.</a:t>
            </a:r>
          </a:p>
          <a:p>
            <a:endParaRPr lang="fr-CA" dirty="0"/>
          </a:p>
          <a:p>
            <a:r>
              <a:rPr lang="fr-CA" dirty="0"/>
              <a:t>L’actif n’est pas nul et nous allons expliquer pourquoi à la prochaine diapo.</a:t>
            </a:r>
          </a:p>
        </p:txBody>
      </p:sp>
      <p:sp>
        <p:nvSpPr>
          <p:cNvPr id="4" name="Espace réservé de la date 3">
            <a:extLst>
              <a:ext uri="{FF2B5EF4-FFF2-40B4-BE49-F238E27FC236}">
                <a16:creationId xmlns:a16="http://schemas.microsoft.com/office/drawing/2014/main" id="{027C869A-F7C4-4E85-BDB4-D16EF4E787D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37B6B33-2FB1-45CD-B9AD-530D40993C50}"/>
              </a:ext>
            </a:extLst>
          </p:cNvPr>
          <p:cNvSpPr>
            <a:spLocks noGrp="1"/>
          </p:cNvSpPr>
          <p:nvPr>
            <p:ph type="sldNum" sz="quarter" idx="12"/>
            <p:custDataLst>
              <p:tags r:id="rId4"/>
            </p:custDataLst>
          </p:nvPr>
        </p:nvSpPr>
        <p:spPr/>
        <p:txBody>
          <a:bodyPr/>
          <a:lstStyle/>
          <a:p>
            <a:fld id="{CF4668DC-857F-487D-BFFA-8C0CA5037977}" type="slidenum">
              <a:rPr lang="fr-BE" smtClean="0"/>
              <a:pPr/>
              <a:t>35</a:t>
            </a:fld>
            <a:endParaRPr lang="fr-BE"/>
          </a:p>
        </p:txBody>
      </p:sp>
      <p:pic>
        <p:nvPicPr>
          <p:cNvPr id="10" name="Image 9">
            <a:extLst>
              <a:ext uri="{FF2B5EF4-FFF2-40B4-BE49-F238E27FC236}">
                <a16:creationId xmlns:a16="http://schemas.microsoft.com/office/drawing/2014/main" id="{D5FCABA4-2ABB-4BEE-A30F-E8ABD62D8E12}"/>
              </a:ext>
            </a:extLst>
          </p:cNvPr>
          <p:cNvPicPr>
            <a:picLocks noChangeAspect="1"/>
          </p:cNvPicPr>
          <p:nvPr>
            <p:custDataLst>
              <p:tags r:id="rId5"/>
            </p:custDataLst>
          </p:nvPr>
        </p:nvPicPr>
        <p:blipFill>
          <a:blip r:embed="rId8"/>
          <a:stretch>
            <a:fillRect/>
          </a:stretch>
        </p:blipFill>
        <p:spPr>
          <a:xfrm>
            <a:off x="4420837" y="1543308"/>
            <a:ext cx="3090777" cy="4915972"/>
          </a:xfrm>
          <a:prstGeom prst="rect">
            <a:avLst/>
          </a:prstGeom>
          <a:ln w="76200">
            <a:solidFill>
              <a:schemeClr val="accent1"/>
            </a:solidFill>
          </a:ln>
        </p:spPr>
      </p:pic>
      <p:sp>
        <p:nvSpPr>
          <p:cNvPr id="11" name="Rectangle 10">
            <a:extLst>
              <a:ext uri="{FF2B5EF4-FFF2-40B4-BE49-F238E27FC236}">
                <a16:creationId xmlns:a16="http://schemas.microsoft.com/office/drawing/2014/main" id="{E13509CD-0642-41A0-A526-48692F8AE401}"/>
              </a:ext>
            </a:extLst>
          </p:cNvPr>
          <p:cNvSpPr/>
          <p:nvPr>
            <p:custDataLst>
              <p:tags r:id="rId6"/>
            </p:custDataLst>
          </p:nvPr>
        </p:nvSpPr>
        <p:spPr>
          <a:xfrm>
            <a:off x="7824192" y="1457691"/>
            <a:ext cx="3090777" cy="502841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7" name="Picture 6" descr="Calendar&#10;&#10;Description automatically generated with medium confidence">
            <a:extLst>
              <a:ext uri="{FF2B5EF4-FFF2-40B4-BE49-F238E27FC236}">
                <a16:creationId xmlns:a16="http://schemas.microsoft.com/office/drawing/2014/main" id="{C54D8676-B34E-452D-9078-A61970BB21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24192" y="1457690"/>
            <a:ext cx="3090777" cy="4956135"/>
          </a:xfrm>
          <a:prstGeom prst="rect">
            <a:avLst/>
          </a:prstGeom>
        </p:spPr>
      </p:pic>
    </p:spTree>
    <p:extLst>
      <p:ext uri="{BB962C8B-B14F-4D97-AF65-F5344CB8AC3E}">
        <p14:creationId xmlns:p14="http://schemas.microsoft.com/office/powerpoint/2010/main" val="4264445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8D891B-224E-449B-AEB5-9F32263CCD47}"/>
              </a:ext>
            </a:extLst>
          </p:cNvPr>
          <p:cNvSpPr>
            <a:spLocks noGrp="1"/>
          </p:cNvSpPr>
          <p:nvPr>
            <p:ph type="title"/>
            <p:custDataLst>
              <p:tags r:id="rId1"/>
            </p:custDataLst>
          </p:nvPr>
        </p:nvSpPr>
        <p:spPr/>
        <p:txBody>
          <a:bodyPr/>
          <a:lstStyle/>
          <a:p>
            <a:r>
              <a:rPr lang="fr-CA" dirty="0"/>
              <a:t>Actif non nul</a:t>
            </a:r>
          </a:p>
        </p:txBody>
      </p:sp>
      <p:sp>
        <p:nvSpPr>
          <p:cNvPr id="3" name="Espace réservé du contenu 2">
            <a:extLst>
              <a:ext uri="{FF2B5EF4-FFF2-40B4-BE49-F238E27FC236}">
                <a16:creationId xmlns:a16="http://schemas.microsoft.com/office/drawing/2014/main" id="{011D4894-DD01-4C7E-A756-FE258FFA78F9}"/>
              </a:ext>
            </a:extLst>
          </p:cNvPr>
          <p:cNvSpPr>
            <a:spLocks noGrp="1"/>
          </p:cNvSpPr>
          <p:nvPr>
            <p:ph idx="1"/>
            <p:custDataLst>
              <p:tags r:id="rId2"/>
            </p:custDataLst>
          </p:nvPr>
        </p:nvSpPr>
        <p:spPr>
          <a:xfrm>
            <a:off x="838200" y="1825625"/>
            <a:ext cx="6625952" cy="4351338"/>
          </a:xfrm>
        </p:spPr>
        <p:txBody>
          <a:bodyPr/>
          <a:lstStyle/>
          <a:p>
            <a:r>
              <a:rPr lang="fr-CA" dirty="0"/>
              <a:t>L’actif n’est pas nul, parce que la banque Jedi possède déjà des comptes qui sont automatiquement créés au démarrage de l’application pour la première fois, ou qui sont automatiquement recréés lorsqu’on fait un reset. </a:t>
            </a:r>
          </a:p>
          <a:p>
            <a:endParaRPr lang="fr-CA" dirty="0"/>
          </a:p>
          <a:p>
            <a:r>
              <a:rPr lang="fr-CA" dirty="0"/>
              <a:t>La liste de ces comptes apparaît sur la prochaine diapo…</a:t>
            </a:r>
          </a:p>
        </p:txBody>
      </p:sp>
      <p:sp>
        <p:nvSpPr>
          <p:cNvPr id="4" name="Espace réservé de la date 3">
            <a:extLst>
              <a:ext uri="{FF2B5EF4-FFF2-40B4-BE49-F238E27FC236}">
                <a16:creationId xmlns:a16="http://schemas.microsoft.com/office/drawing/2014/main" id="{D0E2F47E-667A-4068-8350-223AE34BEC7C}"/>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B818D6B4-89A9-4EB9-92F5-A75DDB4C8536}"/>
              </a:ext>
            </a:extLst>
          </p:cNvPr>
          <p:cNvSpPr>
            <a:spLocks noGrp="1"/>
          </p:cNvSpPr>
          <p:nvPr>
            <p:ph type="sldNum" sz="quarter" idx="12"/>
            <p:custDataLst>
              <p:tags r:id="rId4"/>
            </p:custDataLst>
          </p:nvPr>
        </p:nvSpPr>
        <p:spPr/>
        <p:txBody>
          <a:bodyPr/>
          <a:lstStyle/>
          <a:p>
            <a:fld id="{CF4668DC-857F-487D-BFFA-8C0CA5037977}" type="slidenum">
              <a:rPr lang="fr-BE" smtClean="0"/>
              <a:pPr/>
              <a:t>36</a:t>
            </a:fld>
            <a:endParaRPr lang="fr-BE"/>
          </a:p>
        </p:txBody>
      </p:sp>
      <p:sp>
        <p:nvSpPr>
          <p:cNvPr id="6" name="Parchemin : vertical 5">
            <a:extLst>
              <a:ext uri="{FF2B5EF4-FFF2-40B4-BE49-F238E27FC236}">
                <a16:creationId xmlns:a16="http://schemas.microsoft.com/office/drawing/2014/main" id="{71F1C629-79CC-41FB-A3E1-687EA5B1E376}"/>
              </a:ext>
            </a:extLst>
          </p:cNvPr>
          <p:cNvSpPr/>
          <p:nvPr>
            <p:custDataLst>
              <p:tags r:id="rId5"/>
            </p:custDataLst>
          </p:nvPr>
        </p:nvSpPr>
        <p:spPr>
          <a:xfrm>
            <a:off x="8256240" y="1268760"/>
            <a:ext cx="3390056" cy="388843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IMPORTANT</a:t>
            </a:r>
            <a:br>
              <a:rPr lang="fr-CA" dirty="0"/>
            </a:br>
            <a:endParaRPr lang="fr-CA" dirty="0"/>
          </a:p>
          <a:p>
            <a:pPr algn="ctr"/>
            <a:r>
              <a:rPr lang="fr-CA" dirty="0"/>
              <a:t>Si aucun compte ne s’affiche après modification du code, c’est qu’il faut </a:t>
            </a:r>
            <a:r>
              <a:rPr lang="fr-CA" dirty="0">
                <a:solidFill>
                  <a:srgbClr val="FFC000"/>
                </a:solidFill>
              </a:rPr>
              <a:t>effacer le fichier JSON</a:t>
            </a:r>
            <a:r>
              <a:rPr lang="fr-CA" dirty="0"/>
              <a:t> pour pouvoir recréer les données à partir de zéro.</a:t>
            </a:r>
          </a:p>
          <a:p>
            <a:pPr algn="ctr"/>
            <a:endParaRPr lang="fr-CA" dirty="0"/>
          </a:p>
        </p:txBody>
      </p:sp>
    </p:spTree>
    <p:extLst>
      <p:ext uri="{BB962C8B-B14F-4D97-AF65-F5344CB8AC3E}">
        <p14:creationId xmlns:p14="http://schemas.microsoft.com/office/powerpoint/2010/main" val="2303114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586D0-C048-4AF1-8BF1-8B7413B72B18}"/>
              </a:ext>
            </a:extLst>
          </p:cNvPr>
          <p:cNvSpPr>
            <a:spLocks noGrp="1"/>
          </p:cNvSpPr>
          <p:nvPr>
            <p:ph type="title"/>
            <p:custDataLst>
              <p:tags r:id="rId1"/>
            </p:custDataLst>
          </p:nvPr>
        </p:nvSpPr>
        <p:spPr/>
        <p:txBody>
          <a:bodyPr/>
          <a:lstStyle/>
          <a:p>
            <a:r>
              <a:rPr lang="fr-CA" dirty="0"/>
              <a:t>4.2 – Actif initial de la banque Jedi</a:t>
            </a:r>
          </a:p>
        </p:txBody>
      </p:sp>
      <p:sp>
        <p:nvSpPr>
          <p:cNvPr id="3" name="Espace réservé du contenu 2">
            <a:extLst>
              <a:ext uri="{FF2B5EF4-FFF2-40B4-BE49-F238E27FC236}">
                <a16:creationId xmlns:a16="http://schemas.microsoft.com/office/drawing/2014/main" id="{9ED29781-671A-4C2F-87F2-17D5D7A96BAB}"/>
              </a:ext>
            </a:extLst>
          </p:cNvPr>
          <p:cNvSpPr>
            <a:spLocks noGrp="1"/>
          </p:cNvSpPr>
          <p:nvPr>
            <p:ph idx="1"/>
            <p:custDataLst>
              <p:tags r:id="rId2"/>
            </p:custDataLst>
          </p:nvPr>
        </p:nvSpPr>
        <p:spPr>
          <a:xfrm>
            <a:off x="479376" y="1825625"/>
            <a:ext cx="3102024" cy="4305300"/>
          </a:xfrm>
        </p:spPr>
        <p:txBody>
          <a:bodyPr>
            <a:normAutofit/>
          </a:bodyPr>
          <a:lstStyle/>
          <a:p>
            <a:r>
              <a:rPr lang="fr-CA" dirty="0"/>
              <a:t>Le premier Jedi est bien sûr vous-même. </a:t>
            </a:r>
          </a:p>
          <a:p>
            <a:r>
              <a:rPr lang="fr-CA" dirty="0"/>
              <a:t>Pour le reste, il faut générer les informations comme indiqué, avec les bons numéros, états et soldes.</a:t>
            </a:r>
          </a:p>
        </p:txBody>
      </p:sp>
      <p:sp>
        <p:nvSpPr>
          <p:cNvPr id="4" name="Espace réservé de la date 3">
            <a:extLst>
              <a:ext uri="{FF2B5EF4-FFF2-40B4-BE49-F238E27FC236}">
                <a16:creationId xmlns:a16="http://schemas.microsoft.com/office/drawing/2014/main" id="{5C911028-3492-4424-9762-D5CD4CAF2A2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1149E31E-83E9-45A2-8587-44429BAB5AD4}"/>
              </a:ext>
            </a:extLst>
          </p:cNvPr>
          <p:cNvSpPr>
            <a:spLocks noGrp="1"/>
          </p:cNvSpPr>
          <p:nvPr>
            <p:ph type="sldNum" sz="quarter" idx="12"/>
            <p:custDataLst>
              <p:tags r:id="rId4"/>
            </p:custDataLst>
          </p:nvPr>
        </p:nvSpPr>
        <p:spPr/>
        <p:txBody>
          <a:bodyPr/>
          <a:lstStyle/>
          <a:p>
            <a:fld id="{CF4668DC-857F-487D-BFFA-8C0CA5037977}" type="slidenum">
              <a:rPr lang="fr-BE" smtClean="0"/>
              <a:pPr/>
              <a:t>37</a:t>
            </a:fld>
            <a:endParaRPr lang="fr-BE"/>
          </a:p>
        </p:txBody>
      </p:sp>
      <p:pic>
        <p:nvPicPr>
          <p:cNvPr id="7" name="Image 6">
            <a:extLst>
              <a:ext uri="{FF2B5EF4-FFF2-40B4-BE49-F238E27FC236}">
                <a16:creationId xmlns:a16="http://schemas.microsoft.com/office/drawing/2014/main" id="{D23F9BF2-E8C3-49D4-A490-32A86151B191}"/>
              </a:ext>
            </a:extLst>
          </p:cNvPr>
          <p:cNvPicPr>
            <a:picLocks noChangeAspect="1"/>
          </p:cNvPicPr>
          <p:nvPr>
            <p:custDataLst>
              <p:tags r:id="rId5"/>
            </p:custDataLst>
          </p:nvPr>
        </p:nvPicPr>
        <p:blipFill>
          <a:blip r:embed="rId7"/>
          <a:stretch>
            <a:fillRect/>
          </a:stretch>
        </p:blipFill>
        <p:spPr>
          <a:xfrm>
            <a:off x="4007768" y="1781175"/>
            <a:ext cx="7448550" cy="4305300"/>
          </a:xfrm>
          <a:prstGeom prst="rect">
            <a:avLst/>
          </a:prstGeom>
          <a:ln w="76200">
            <a:solidFill>
              <a:schemeClr val="accent1"/>
            </a:solidFill>
          </a:ln>
        </p:spPr>
      </p:pic>
    </p:spTree>
    <p:extLst>
      <p:ext uri="{BB962C8B-B14F-4D97-AF65-F5344CB8AC3E}">
        <p14:creationId xmlns:p14="http://schemas.microsoft.com/office/powerpoint/2010/main" val="945016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2646B8-907F-4ED5-91BA-5F9582FD8C9D}"/>
              </a:ext>
            </a:extLst>
          </p:cNvPr>
          <p:cNvSpPr>
            <a:spLocks noGrp="1"/>
          </p:cNvSpPr>
          <p:nvPr>
            <p:ph type="title"/>
            <p:custDataLst>
              <p:tags r:id="rId1"/>
            </p:custDataLst>
          </p:nvPr>
        </p:nvSpPr>
        <p:spPr/>
        <p:txBody>
          <a:bodyPr/>
          <a:lstStyle/>
          <a:p>
            <a:r>
              <a:rPr lang="fr-CA" dirty="0"/>
              <a:t>4.2</a:t>
            </a:r>
          </a:p>
        </p:txBody>
      </p:sp>
      <p:sp>
        <p:nvSpPr>
          <p:cNvPr id="4" name="Espace réservé de la date 3">
            <a:extLst>
              <a:ext uri="{FF2B5EF4-FFF2-40B4-BE49-F238E27FC236}">
                <a16:creationId xmlns:a16="http://schemas.microsoft.com/office/drawing/2014/main" id="{B8C04022-13AC-4523-B773-F84F7CE1E7DC}"/>
              </a:ext>
            </a:extLst>
          </p:cNvPr>
          <p:cNvSpPr>
            <a:spLocks noGrp="1"/>
          </p:cNvSpPr>
          <p:nvPr>
            <p:ph type="dt" sz="half" idx="10"/>
            <p:custDataLst>
              <p:tags r:id="rId2"/>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57CFF3FF-FDA4-4D79-9BBB-6B0AB8D70D0C}"/>
              </a:ext>
            </a:extLst>
          </p:cNvPr>
          <p:cNvSpPr>
            <a:spLocks noGrp="1"/>
          </p:cNvSpPr>
          <p:nvPr>
            <p:ph type="sldNum" sz="quarter" idx="12"/>
            <p:custDataLst>
              <p:tags r:id="rId3"/>
            </p:custDataLst>
          </p:nvPr>
        </p:nvSpPr>
        <p:spPr/>
        <p:txBody>
          <a:bodyPr/>
          <a:lstStyle/>
          <a:p>
            <a:fld id="{CF4668DC-857F-487D-BFFA-8C0CA5037977}" type="slidenum">
              <a:rPr lang="fr-BE" smtClean="0"/>
              <a:pPr/>
              <a:t>38</a:t>
            </a:fld>
            <a:endParaRPr lang="fr-BE"/>
          </a:p>
        </p:txBody>
      </p:sp>
      <p:sp>
        <p:nvSpPr>
          <p:cNvPr id="6" name="Rectangle 5">
            <a:extLst>
              <a:ext uri="{FF2B5EF4-FFF2-40B4-BE49-F238E27FC236}">
                <a16:creationId xmlns:a16="http://schemas.microsoft.com/office/drawing/2014/main" id="{4900A330-F486-4784-B445-0E92D342C4AA}"/>
              </a:ext>
            </a:extLst>
          </p:cNvPr>
          <p:cNvSpPr/>
          <p:nvPr>
            <p:custDataLst>
              <p:tags r:id="rId4"/>
            </p:custDataLst>
          </p:nvPr>
        </p:nvSpPr>
        <p:spPr>
          <a:xfrm>
            <a:off x="2495600" y="620688"/>
            <a:ext cx="8136904" cy="573566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7" name="Picture 6" descr="Text&#10;&#10;Description automatically generated">
            <a:extLst>
              <a:ext uri="{FF2B5EF4-FFF2-40B4-BE49-F238E27FC236}">
                <a16:creationId xmlns:a16="http://schemas.microsoft.com/office/drawing/2014/main" id="{BAF53934-6F85-4EFB-A620-5EFFE4FEF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5600" y="620688"/>
            <a:ext cx="7134603" cy="5735662"/>
          </a:xfrm>
          <a:prstGeom prst="rect">
            <a:avLst/>
          </a:prstGeom>
        </p:spPr>
      </p:pic>
    </p:spTree>
    <p:extLst>
      <p:ext uri="{BB962C8B-B14F-4D97-AF65-F5344CB8AC3E}">
        <p14:creationId xmlns:p14="http://schemas.microsoft.com/office/powerpoint/2010/main" val="4086543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p:txBody>
          <a:bodyPr>
            <a:normAutofit/>
          </a:bodyPr>
          <a:lstStyle/>
          <a:p>
            <a:r>
              <a:rPr lang="fr-CA" dirty="0"/>
              <a:t>La banque Jedi fournit un ensemble de départ pour pouvoir tester facilement les différentes fonctionnalités de l’application. </a:t>
            </a:r>
          </a:p>
          <a:p>
            <a:endParaRPr lang="fr-CA" dirty="0"/>
          </a:p>
          <a:p>
            <a:r>
              <a:rPr lang="fr-CA" dirty="0"/>
              <a:t>En particulier, le versement des intérêts… à la prochaine section.</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39</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6744072" y="4552157"/>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3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311696" y="365125"/>
            <a:ext cx="1247800" cy="1325563"/>
          </a:xfrm>
        </p:spPr>
        <p:txBody>
          <a:bodyPr/>
          <a:lstStyle/>
          <a:p>
            <a:r>
              <a:rPr lang="fr-CA" dirty="0"/>
              <a:t>Plan</a:t>
            </a:r>
          </a:p>
        </p:txBody>
      </p:sp>
      <p:sp>
        <p:nvSpPr>
          <p:cNvPr id="4" name="Espace réservé de la date 3"/>
          <p:cNvSpPr>
            <a:spLocks noGrp="1"/>
          </p:cNvSpPr>
          <p:nvPr>
            <p:ph type="dt" sz="half" idx="10"/>
            <p:custDataLst>
              <p:tags r:id="rId2"/>
            </p:custDataLst>
          </p:nvPr>
        </p:nvSpPr>
        <p:spPr/>
        <p:txBody>
          <a:bodyPr/>
          <a:lstStyle/>
          <a:p>
            <a:r>
              <a:rPr lang="fr-FR" dirty="0"/>
              <a:t>CC FG 2021</a:t>
            </a:r>
            <a:endParaRPr lang="fr-BE" dirty="0"/>
          </a:p>
        </p:txBody>
      </p:sp>
      <p:sp>
        <p:nvSpPr>
          <p:cNvPr id="7" name="Espace réservé du numéro de diapositive 6">
            <a:extLst>
              <a:ext uri="{FF2B5EF4-FFF2-40B4-BE49-F238E27FC236}">
                <a16:creationId xmlns:a16="http://schemas.microsoft.com/office/drawing/2014/main" id="{455B431F-C227-4AAD-9AD8-593228CC27E9}"/>
              </a:ext>
            </a:extLst>
          </p:cNvPr>
          <p:cNvSpPr>
            <a:spLocks noGrp="1"/>
          </p:cNvSpPr>
          <p:nvPr>
            <p:ph type="sldNum" sz="quarter" idx="12"/>
            <p:custDataLst>
              <p:tags r:id="rId3"/>
            </p:custDataLst>
          </p:nvPr>
        </p:nvSpPr>
        <p:spPr/>
        <p:txBody>
          <a:bodyPr/>
          <a:lstStyle/>
          <a:p>
            <a:fld id="{CF4668DC-857F-487D-BFFA-8C0CA5037977}" type="slidenum">
              <a:rPr lang="fr-BE" smtClean="0"/>
              <a:pPr/>
              <a:t>4</a:t>
            </a:fld>
            <a:endParaRPr lang="fr-BE" dirty="0"/>
          </a:p>
        </p:txBody>
      </p:sp>
      <mc:AlternateContent xmlns:mc="http://schemas.openxmlformats.org/markup-compatibility/2006" xmlns:psez="http://schemas.microsoft.com/office/powerpoint/2016/sectionzoom">
        <mc:Choice Requires="psez">
          <p:graphicFrame>
            <p:nvGraphicFramePr>
              <p:cNvPr id="9" name="Zoom de section 8">
                <a:extLst>
                  <a:ext uri="{FF2B5EF4-FFF2-40B4-BE49-F238E27FC236}">
                    <a16:creationId xmlns:a16="http://schemas.microsoft.com/office/drawing/2014/main" id="{73E2FE77-5D3F-424B-B3AD-C99EFE179AF6}"/>
                  </a:ext>
                </a:extLst>
              </p:cNvPr>
              <p:cNvGraphicFramePr>
                <a:graphicFrameLocks noChangeAspect="1"/>
              </p:cNvGraphicFramePr>
              <p:nvPr>
                <p:custDataLst>
                  <p:tags r:id="rId4"/>
                </p:custDataLst>
                <p:extLst>
                  <p:ext uri="{D42A27DB-BD31-4B8C-83A1-F6EECF244321}">
                    <p14:modId xmlns:p14="http://schemas.microsoft.com/office/powerpoint/2010/main" val="2754199680"/>
                  </p:ext>
                </p:extLst>
              </p:nvPr>
            </p:nvGraphicFramePr>
            <p:xfrm>
              <a:off x="2354297" y="161677"/>
              <a:ext cx="3556812" cy="2000707"/>
            </p:xfrm>
            <a:graphic>
              <a:graphicData uri="http://schemas.microsoft.com/office/powerpoint/2016/sectionzoom">
                <psez:sectionZm>
                  <psez:sectionZmObj sectionId="{4CF5F768-148A-419E-B21B-FF8359C73C5A}">
                    <psez:zmPr id="{D34380A0-4AF9-4099-813C-1CEB21B13CF3}" transitionDur="1000">
                      <p166:blipFill xmlns:p166="http://schemas.microsoft.com/office/powerpoint/2016/6/main">
                        <a:blip r:embed="rId12"/>
                        <a:stretch>
                          <a:fillRect/>
                        </a:stretch>
                      </p166:blipFill>
                      <p166:spPr xmlns:p166="http://schemas.microsoft.com/office/powerpoint/2016/6/main">
                        <a:xfrm>
                          <a:off x="0" y="0"/>
                          <a:ext cx="3556812" cy="2000707"/>
                        </a:xfrm>
                        <a:prstGeom prst="rect">
                          <a:avLst/>
                        </a:prstGeom>
                        <a:ln w="3175">
                          <a:solidFill>
                            <a:prstClr val="ltGray"/>
                          </a:solidFill>
                        </a:ln>
                      </p166:spPr>
                    </psez:zmPr>
                  </psez:sectionZmObj>
                </psez:sectionZm>
              </a:graphicData>
            </a:graphic>
          </p:graphicFrame>
        </mc:Choice>
        <mc:Fallback xmlns="">
          <p:pic>
            <p:nvPicPr>
              <p:cNvPr id="9" name="Zoom de section 8">
                <a:hlinkClick r:id="rId13" action="ppaction://hlinksldjump"/>
                <a:extLst>
                  <a:ext uri="{FF2B5EF4-FFF2-40B4-BE49-F238E27FC236}">
                    <a16:creationId xmlns:a16="http://schemas.microsoft.com/office/drawing/2014/main" id="{73E2FE77-5D3F-424B-B3AD-C99EFE179AF6}"/>
                  </a:ext>
                </a:extLst>
              </p:cNvPr>
              <p:cNvPicPr>
                <a:picLocks noGrp="1" noRot="1" noChangeAspect="1" noMove="1" noResize="1" noEditPoints="1" noAdjustHandles="1" noChangeArrowheads="1" noChangeShapeType="1"/>
              </p:cNvPicPr>
              <p:nvPr/>
            </p:nvPicPr>
            <p:blipFill>
              <a:blip r:embed="rId14"/>
              <a:stretch>
                <a:fillRect/>
              </a:stretch>
            </p:blipFill>
            <p:spPr>
              <a:xfrm>
                <a:off x="2354297" y="161677"/>
                <a:ext cx="3556812" cy="2000707"/>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6" name="Zoom de section 15">
                <a:extLst>
                  <a:ext uri="{FF2B5EF4-FFF2-40B4-BE49-F238E27FC236}">
                    <a16:creationId xmlns:a16="http://schemas.microsoft.com/office/drawing/2014/main" id="{AF479444-26BB-4C2A-A7BD-1AA3B8CD27B8}"/>
                  </a:ext>
                </a:extLst>
              </p:cNvPr>
              <p:cNvGraphicFramePr>
                <a:graphicFrameLocks noChangeAspect="1"/>
              </p:cNvGraphicFramePr>
              <p:nvPr>
                <p:custDataLst>
                  <p:tags r:id="rId5"/>
                </p:custDataLst>
                <p:extLst>
                  <p:ext uri="{D42A27DB-BD31-4B8C-83A1-F6EECF244321}">
                    <p14:modId xmlns:p14="http://schemas.microsoft.com/office/powerpoint/2010/main" val="2970816148"/>
                  </p:ext>
                </p:extLst>
              </p:nvPr>
            </p:nvGraphicFramePr>
            <p:xfrm>
              <a:off x="6170720" y="4695615"/>
              <a:ext cx="3556812" cy="2000707"/>
            </p:xfrm>
            <a:graphic>
              <a:graphicData uri="http://schemas.microsoft.com/office/powerpoint/2016/sectionzoom">
                <psez:sectionZm>
                  <psez:sectionZmObj sectionId="{FACE1E1F-5310-47DA-93D0-FBD564A1EAF2}">
                    <psez:zmPr id="{2C31AD6B-CA51-47E5-8D60-B5D35C66E129}" transitionDur="1000">
                      <p166:blipFill xmlns:p166="http://schemas.microsoft.com/office/powerpoint/2016/6/main">
                        <a:blip r:embed="rId15"/>
                        <a:stretch>
                          <a:fillRect/>
                        </a:stretch>
                      </p166:blipFill>
                      <p166:spPr xmlns:p166="http://schemas.microsoft.com/office/powerpoint/2016/6/main">
                        <a:xfrm>
                          <a:off x="0" y="0"/>
                          <a:ext cx="3556812" cy="2000707"/>
                        </a:xfrm>
                        <a:prstGeom prst="rect">
                          <a:avLst/>
                        </a:prstGeom>
                        <a:ln w="3175">
                          <a:solidFill>
                            <a:prstClr val="ltGray"/>
                          </a:solidFill>
                        </a:ln>
                      </p166:spPr>
                    </psez:zmPr>
                  </psez:sectionZmObj>
                </psez:sectionZm>
              </a:graphicData>
            </a:graphic>
          </p:graphicFrame>
        </mc:Choice>
        <mc:Fallback xmlns="">
          <p:pic>
            <p:nvPicPr>
              <p:cNvPr id="16" name="Zoom de section 15">
                <a:hlinkClick r:id="rId16" action="ppaction://hlinksldjump"/>
                <a:extLst>
                  <a:ext uri="{FF2B5EF4-FFF2-40B4-BE49-F238E27FC236}">
                    <a16:creationId xmlns:a16="http://schemas.microsoft.com/office/drawing/2014/main" id="{AF479444-26BB-4C2A-A7BD-1AA3B8CD27B8}"/>
                  </a:ext>
                </a:extLst>
              </p:cNvPr>
              <p:cNvPicPr>
                <a:picLocks noGrp="1" noRot="1" noChangeAspect="1" noMove="1" noResize="1" noEditPoints="1" noAdjustHandles="1" noChangeArrowheads="1" noChangeShapeType="1"/>
              </p:cNvPicPr>
              <p:nvPr/>
            </p:nvPicPr>
            <p:blipFill>
              <a:blip r:embed="rId17"/>
              <a:stretch>
                <a:fillRect/>
              </a:stretch>
            </p:blipFill>
            <p:spPr>
              <a:xfrm>
                <a:off x="6170720" y="4695615"/>
                <a:ext cx="3556812" cy="2000707"/>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0" name="Zoom de section 9">
                <a:extLst>
                  <a:ext uri="{FF2B5EF4-FFF2-40B4-BE49-F238E27FC236}">
                    <a16:creationId xmlns:a16="http://schemas.microsoft.com/office/drawing/2014/main" id="{14CF710E-5D2C-4687-839A-012459039915}"/>
                  </a:ext>
                </a:extLst>
              </p:cNvPr>
              <p:cNvGraphicFramePr>
                <a:graphicFrameLocks noChangeAspect="1"/>
              </p:cNvGraphicFramePr>
              <p:nvPr>
                <p:custDataLst>
                  <p:tags r:id="rId6"/>
                </p:custDataLst>
                <p:extLst>
                  <p:ext uri="{D42A27DB-BD31-4B8C-83A1-F6EECF244321}">
                    <p14:modId xmlns:p14="http://schemas.microsoft.com/office/powerpoint/2010/main" val="977585564"/>
                  </p:ext>
                </p:extLst>
              </p:nvPr>
            </p:nvGraphicFramePr>
            <p:xfrm>
              <a:off x="6170720" y="161678"/>
              <a:ext cx="3556811" cy="2000706"/>
            </p:xfrm>
            <a:graphic>
              <a:graphicData uri="http://schemas.microsoft.com/office/powerpoint/2016/sectionzoom">
                <psez:sectionZm>
                  <psez:sectionZmObj sectionId="{DE26804A-9FFB-4D79-9913-D99711E80323}">
                    <psez:zmPr id="{FAE0A8F2-D621-444F-91A5-9DCB46DD58A5}" transitionDur="1000">
                      <p166:blipFill xmlns:p166="http://schemas.microsoft.com/office/powerpoint/2016/6/main">
                        <a:blip r:embed="rId18"/>
                        <a:stretch>
                          <a:fillRect/>
                        </a:stretch>
                      </p166:blipFill>
                      <p166:spPr xmlns:p166="http://schemas.microsoft.com/office/powerpoint/2016/6/main">
                        <a:xfrm>
                          <a:off x="0" y="0"/>
                          <a:ext cx="3556811" cy="2000706"/>
                        </a:xfrm>
                        <a:prstGeom prst="rect">
                          <a:avLst/>
                        </a:prstGeom>
                        <a:ln w="3175">
                          <a:solidFill>
                            <a:prstClr val="ltGray"/>
                          </a:solidFill>
                        </a:ln>
                      </p166:spPr>
                    </psez:zmPr>
                  </psez:sectionZmObj>
                </psez:sectionZm>
              </a:graphicData>
            </a:graphic>
          </p:graphicFrame>
        </mc:Choice>
        <mc:Fallback xmlns="">
          <p:pic>
            <p:nvPicPr>
              <p:cNvPr id="10" name="Zoom de section 9">
                <a:hlinkClick r:id="rId19" action="ppaction://hlinksldjump"/>
                <a:extLst>
                  <a:ext uri="{FF2B5EF4-FFF2-40B4-BE49-F238E27FC236}">
                    <a16:creationId xmlns:a16="http://schemas.microsoft.com/office/drawing/2014/main" id="{14CF710E-5D2C-4687-839A-012459039915}"/>
                  </a:ext>
                </a:extLst>
              </p:cNvPr>
              <p:cNvPicPr>
                <a:picLocks noGrp="1" noRot="1" noChangeAspect="1" noMove="1" noResize="1" noEditPoints="1" noAdjustHandles="1" noChangeArrowheads="1" noChangeShapeType="1"/>
              </p:cNvPicPr>
              <p:nvPr/>
            </p:nvPicPr>
            <p:blipFill>
              <a:blip r:embed="rId20"/>
              <a:stretch>
                <a:fillRect/>
              </a:stretch>
            </p:blipFill>
            <p:spPr>
              <a:xfrm>
                <a:off x="6170720" y="161678"/>
                <a:ext cx="3556811" cy="2000706"/>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5" name="Zoom de section 4">
                <a:extLst>
                  <a:ext uri="{FF2B5EF4-FFF2-40B4-BE49-F238E27FC236}">
                    <a16:creationId xmlns:a16="http://schemas.microsoft.com/office/drawing/2014/main" id="{FF300EC2-85E1-4C66-A571-5EBEC6AF6875}"/>
                  </a:ext>
                </a:extLst>
              </p:cNvPr>
              <p:cNvGraphicFramePr>
                <a:graphicFrameLocks noChangeAspect="1"/>
              </p:cNvGraphicFramePr>
              <p:nvPr>
                <p:custDataLst>
                  <p:tags r:id="rId7"/>
                </p:custDataLst>
                <p:extLst>
                  <p:ext uri="{D42A27DB-BD31-4B8C-83A1-F6EECF244321}">
                    <p14:modId xmlns:p14="http://schemas.microsoft.com/office/powerpoint/2010/main" val="2760665384"/>
                  </p:ext>
                </p:extLst>
              </p:nvPr>
            </p:nvGraphicFramePr>
            <p:xfrm>
              <a:off x="316280" y="2428928"/>
              <a:ext cx="3556812" cy="2000707"/>
            </p:xfrm>
            <a:graphic>
              <a:graphicData uri="http://schemas.microsoft.com/office/powerpoint/2016/sectionzoom">
                <psez:sectionZm>
                  <psez:sectionZmObj sectionId="{D721A52E-8D3F-4C22-8500-F31EFAAB8E73}">
                    <psez:zmPr id="{5C8151D4-2FDA-4400-850D-CD71BC86698C}" transitionDur="1000">
                      <p166:blipFill xmlns:p166="http://schemas.microsoft.com/office/powerpoint/2016/6/main">
                        <a:blip r:embed="rId21"/>
                        <a:stretch>
                          <a:fillRect/>
                        </a:stretch>
                      </p166:blipFill>
                      <p166:spPr xmlns:p166="http://schemas.microsoft.com/office/powerpoint/2016/6/main">
                        <a:xfrm>
                          <a:off x="0" y="0"/>
                          <a:ext cx="3556812" cy="2000707"/>
                        </a:xfrm>
                        <a:prstGeom prst="rect">
                          <a:avLst/>
                        </a:prstGeom>
                        <a:ln w="3175">
                          <a:solidFill>
                            <a:prstClr val="ltGray"/>
                          </a:solidFill>
                        </a:ln>
                      </p166:spPr>
                    </psez:zmPr>
                  </psez:sectionZmObj>
                </psez:sectionZm>
              </a:graphicData>
            </a:graphic>
          </p:graphicFrame>
        </mc:Choice>
        <mc:Fallback xmlns="">
          <p:pic>
            <p:nvPicPr>
              <p:cNvPr id="5" name="Zoom de section 4">
                <a:hlinkClick r:id="rId22" action="ppaction://hlinksldjump"/>
                <a:extLst>
                  <a:ext uri="{FF2B5EF4-FFF2-40B4-BE49-F238E27FC236}">
                    <a16:creationId xmlns:a16="http://schemas.microsoft.com/office/drawing/2014/main" id="{FF300EC2-85E1-4C66-A571-5EBEC6AF6875}"/>
                  </a:ext>
                </a:extLst>
              </p:cNvPr>
              <p:cNvPicPr>
                <a:picLocks noGrp="1" noRot="1" noChangeAspect="1" noMove="1" noResize="1" noEditPoints="1" noAdjustHandles="1" noChangeArrowheads="1" noChangeShapeType="1"/>
              </p:cNvPicPr>
              <p:nvPr/>
            </p:nvPicPr>
            <p:blipFill>
              <a:blip r:embed="rId23"/>
              <a:stretch>
                <a:fillRect/>
              </a:stretch>
            </p:blipFill>
            <p:spPr>
              <a:xfrm>
                <a:off x="316280" y="2428928"/>
                <a:ext cx="3556812" cy="2000707"/>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8" name="Zoom de section 7">
                <a:extLst>
                  <a:ext uri="{FF2B5EF4-FFF2-40B4-BE49-F238E27FC236}">
                    <a16:creationId xmlns:a16="http://schemas.microsoft.com/office/drawing/2014/main" id="{471CBBFD-44D3-401D-88F8-33226079B643}"/>
                  </a:ext>
                </a:extLst>
              </p:cNvPr>
              <p:cNvGraphicFramePr>
                <a:graphicFrameLocks noChangeAspect="1"/>
              </p:cNvGraphicFramePr>
              <p:nvPr>
                <p:custDataLst>
                  <p:tags r:id="rId8"/>
                </p:custDataLst>
                <p:extLst>
                  <p:ext uri="{D42A27DB-BD31-4B8C-83A1-F6EECF244321}">
                    <p14:modId xmlns:p14="http://schemas.microsoft.com/office/powerpoint/2010/main" val="2781681521"/>
                  </p:ext>
                </p:extLst>
              </p:nvPr>
            </p:nvGraphicFramePr>
            <p:xfrm>
              <a:off x="4132703" y="2428928"/>
              <a:ext cx="3556812" cy="2000707"/>
            </p:xfrm>
            <a:graphic>
              <a:graphicData uri="http://schemas.microsoft.com/office/powerpoint/2016/sectionzoom">
                <psez:sectionZm>
                  <psez:sectionZmObj sectionId="{D2C41E26-B8F7-4481-8530-69C579C55BFD}">
                    <psez:zmPr id="{B790CDB5-C248-45E4-B98B-6562466C1AE1}" transitionDur="1000">
                      <p166:blipFill xmlns:p166="http://schemas.microsoft.com/office/powerpoint/2016/6/main">
                        <a:blip r:embed="rId24"/>
                        <a:stretch>
                          <a:fillRect/>
                        </a:stretch>
                      </p166:blipFill>
                      <p166:spPr xmlns:p166="http://schemas.microsoft.com/office/powerpoint/2016/6/main">
                        <a:xfrm>
                          <a:off x="0" y="0"/>
                          <a:ext cx="3556812" cy="2000707"/>
                        </a:xfrm>
                        <a:prstGeom prst="rect">
                          <a:avLst/>
                        </a:prstGeom>
                        <a:ln w="3175">
                          <a:solidFill>
                            <a:prstClr val="ltGray"/>
                          </a:solidFill>
                        </a:ln>
                      </p166:spPr>
                    </psez:zmPr>
                  </psez:sectionZmObj>
                </psez:sectionZm>
              </a:graphicData>
            </a:graphic>
          </p:graphicFrame>
        </mc:Choice>
        <mc:Fallback xmlns="">
          <p:pic>
            <p:nvPicPr>
              <p:cNvPr id="8" name="Zoom de section 7">
                <a:hlinkClick r:id="rId25" action="ppaction://hlinksldjump"/>
                <a:extLst>
                  <a:ext uri="{FF2B5EF4-FFF2-40B4-BE49-F238E27FC236}">
                    <a16:creationId xmlns:a16="http://schemas.microsoft.com/office/drawing/2014/main" id="{471CBBFD-44D3-401D-88F8-33226079B643}"/>
                  </a:ext>
                </a:extLst>
              </p:cNvPr>
              <p:cNvPicPr>
                <a:picLocks noGrp="1" noRot="1" noChangeAspect="1" noMove="1" noResize="1" noEditPoints="1" noAdjustHandles="1" noChangeArrowheads="1" noChangeShapeType="1"/>
              </p:cNvPicPr>
              <p:nvPr/>
            </p:nvPicPr>
            <p:blipFill>
              <a:blip r:embed="rId26"/>
              <a:stretch>
                <a:fillRect/>
              </a:stretch>
            </p:blipFill>
            <p:spPr>
              <a:xfrm>
                <a:off x="4132703" y="2428928"/>
                <a:ext cx="3556812" cy="2000707"/>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6" name="Zoom de section 5">
                <a:extLst>
                  <a:ext uri="{FF2B5EF4-FFF2-40B4-BE49-F238E27FC236}">
                    <a16:creationId xmlns:a16="http://schemas.microsoft.com/office/drawing/2014/main" id="{715C2EDC-3FC2-45E9-931F-8AE706C0ABF4}"/>
                  </a:ext>
                </a:extLst>
              </p:cNvPr>
              <p:cNvGraphicFramePr>
                <a:graphicFrameLocks noChangeAspect="1"/>
              </p:cNvGraphicFramePr>
              <p:nvPr>
                <p:custDataLst>
                  <p:tags r:id="rId9"/>
                </p:custDataLst>
                <p:extLst>
                  <p:ext uri="{D42A27DB-BD31-4B8C-83A1-F6EECF244321}">
                    <p14:modId xmlns:p14="http://schemas.microsoft.com/office/powerpoint/2010/main" val="3890784239"/>
                  </p:ext>
                </p:extLst>
              </p:nvPr>
            </p:nvGraphicFramePr>
            <p:xfrm>
              <a:off x="7949124" y="2428364"/>
              <a:ext cx="3556811" cy="2000706"/>
            </p:xfrm>
            <a:graphic>
              <a:graphicData uri="http://schemas.microsoft.com/office/powerpoint/2016/sectionzoom">
                <psez:sectionZm>
                  <psez:sectionZmObj sectionId="{1E725467-5083-405C-9336-4103B9E26C38}">
                    <psez:zmPr id="{ACA4B4D1-F5A7-414B-8999-92287E0EF098}" transitionDur="1000">
                      <p166:blipFill xmlns:p166="http://schemas.microsoft.com/office/powerpoint/2016/6/main">
                        <a:blip r:embed="rId27"/>
                        <a:stretch>
                          <a:fillRect/>
                        </a:stretch>
                      </p166:blipFill>
                      <p166:spPr xmlns:p166="http://schemas.microsoft.com/office/powerpoint/2016/6/main">
                        <a:xfrm>
                          <a:off x="0" y="0"/>
                          <a:ext cx="3556811" cy="2000706"/>
                        </a:xfrm>
                        <a:prstGeom prst="rect">
                          <a:avLst/>
                        </a:prstGeom>
                        <a:ln w="3175">
                          <a:solidFill>
                            <a:prstClr val="ltGray"/>
                          </a:solidFill>
                        </a:ln>
                      </p166:spPr>
                    </psez:zmPr>
                  </psez:sectionZmObj>
                </psez:sectionZm>
              </a:graphicData>
            </a:graphic>
          </p:graphicFrame>
        </mc:Choice>
        <mc:Fallback xmlns="">
          <p:pic>
            <p:nvPicPr>
              <p:cNvPr id="6" name="Zoom de section 5">
                <a:hlinkClick r:id="rId28" action="ppaction://hlinksldjump"/>
                <a:extLst>
                  <a:ext uri="{FF2B5EF4-FFF2-40B4-BE49-F238E27FC236}">
                    <a16:creationId xmlns:a16="http://schemas.microsoft.com/office/drawing/2014/main" id="{715C2EDC-3FC2-45E9-931F-8AE706C0ABF4}"/>
                  </a:ext>
                </a:extLst>
              </p:cNvPr>
              <p:cNvPicPr>
                <a:picLocks noGrp="1" noRot="1" noChangeAspect="1" noMove="1" noResize="1" noEditPoints="1" noAdjustHandles="1" noChangeArrowheads="1" noChangeShapeType="1"/>
              </p:cNvPicPr>
              <p:nvPr/>
            </p:nvPicPr>
            <p:blipFill>
              <a:blip r:embed="rId29"/>
              <a:stretch>
                <a:fillRect/>
              </a:stretch>
            </p:blipFill>
            <p:spPr>
              <a:xfrm>
                <a:off x="7949124" y="2428364"/>
                <a:ext cx="3556811" cy="2000706"/>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2" name="Zoom de section 11">
                <a:extLst>
                  <a:ext uri="{FF2B5EF4-FFF2-40B4-BE49-F238E27FC236}">
                    <a16:creationId xmlns:a16="http://schemas.microsoft.com/office/drawing/2014/main" id="{7F67D797-746D-47AC-9BA1-0C1759F3EEB7}"/>
                  </a:ext>
                </a:extLst>
              </p:cNvPr>
              <p:cNvGraphicFramePr>
                <a:graphicFrameLocks noChangeAspect="1"/>
              </p:cNvGraphicFramePr>
              <p:nvPr>
                <p:custDataLst>
                  <p:tags r:id="rId10"/>
                </p:custDataLst>
                <p:extLst>
                  <p:ext uri="{D42A27DB-BD31-4B8C-83A1-F6EECF244321}">
                    <p14:modId xmlns:p14="http://schemas.microsoft.com/office/powerpoint/2010/main" val="1386970544"/>
                  </p:ext>
                </p:extLst>
              </p:nvPr>
            </p:nvGraphicFramePr>
            <p:xfrm>
              <a:off x="2354297" y="4695594"/>
              <a:ext cx="3556812" cy="2000707"/>
            </p:xfrm>
            <a:graphic>
              <a:graphicData uri="http://schemas.microsoft.com/office/powerpoint/2016/sectionzoom">
                <psez:sectionZm>
                  <psez:sectionZmObj sectionId="{F3CAF456-A221-4B7F-86BD-27893C92AA02}">
                    <psez:zmPr id="{494FABDD-1FB1-418B-A9D9-D0F92C9186CF}" transitionDur="1000">
                      <p166:blipFill xmlns:p166="http://schemas.microsoft.com/office/powerpoint/2016/6/main">
                        <a:blip r:embed="rId30"/>
                        <a:stretch>
                          <a:fillRect/>
                        </a:stretch>
                      </p166:blipFill>
                      <p166:spPr xmlns:p166="http://schemas.microsoft.com/office/powerpoint/2016/6/main">
                        <a:xfrm>
                          <a:off x="0" y="0"/>
                          <a:ext cx="3556812" cy="2000707"/>
                        </a:xfrm>
                        <a:prstGeom prst="rect">
                          <a:avLst/>
                        </a:prstGeom>
                        <a:ln w="3175">
                          <a:solidFill>
                            <a:prstClr val="ltGray"/>
                          </a:solidFill>
                        </a:ln>
                      </p166:spPr>
                    </psez:zmPr>
                  </psez:sectionZmObj>
                </psez:sectionZm>
              </a:graphicData>
            </a:graphic>
          </p:graphicFrame>
        </mc:Choice>
        <mc:Fallback xmlns="">
          <p:pic>
            <p:nvPicPr>
              <p:cNvPr id="12" name="Zoom de section 11">
                <a:hlinkClick r:id="rId31" action="ppaction://hlinksldjump"/>
                <a:extLst>
                  <a:ext uri="{FF2B5EF4-FFF2-40B4-BE49-F238E27FC236}">
                    <a16:creationId xmlns:a16="http://schemas.microsoft.com/office/drawing/2014/main" id="{7F67D797-746D-47AC-9BA1-0C1759F3EEB7}"/>
                  </a:ext>
                </a:extLst>
              </p:cNvPr>
              <p:cNvPicPr>
                <a:picLocks noGrp="1" noRot="1" noChangeAspect="1" noMove="1" noResize="1" noEditPoints="1" noAdjustHandles="1" noChangeArrowheads="1" noChangeShapeType="1"/>
              </p:cNvPicPr>
              <p:nvPr/>
            </p:nvPicPr>
            <p:blipFill>
              <a:blip r:embed="rId32"/>
              <a:stretch>
                <a:fillRect/>
              </a:stretch>
            </p:blipFill>
            <p:spPr>
              <a:xfrm>
                <a:off x="2354297" y="4695594"/>
                <a:ext cx="3556812" cy="2000707"/>
              </a:xfrm>
              <a:prstGeom prst="rect">
                <a:avLst/>
              </a:prstGeom>
              <a:ln w="3175">
                <a:solidFill>
                  <a:prstClr val="ltGray"/>
                </a:solidFill>
              </a:ln>
            </p:spPr>
          </p:pic>
        </mc:Fallback>
      </mc:AlternateContent>
    </p:spTree>
    <p:extLst>
      <p:ext uri="{BB962C8B-B14F-4D97-AF65-F5344CB8AC3E}">
        <p14:creationId xmlns:p14="http://schemas.microsoft.com/office/powerpoint/2010/main" val="388340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5 — Verser Intérêts</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40</a:t>
            </a:fld>
            <a:endParaRPr lang="fr-BE" dirty="0"/>
          </a:p>
        </p:txBody>
      </p:sp>
    </p:spTree>
    <p:extLst>
      <p:ext uri="{BB962C8B-B14F-4D97-AF65-F5344CB8AC3E}">
        <p14:creationId xmlns:p14="http://schemas.microsoft.com/office/powerpoint/2010/main" val="609830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272F3-736B-4681-B314-448F298690EF}"/>
              </a:ext>
            </a:extLst>
          </p:cNvPr>
          <p:cNvSpPr>
            <a:spLocks noGrp="1"/>
          </p:cNvSpPr>
          <p:nvPr>
            <p:ph type="title"/>
            <p:custDataLst>
              <p:tags r:id="rId1"/>
            </p:custDataLst>
          </p:nvPr>
        </p:nvSpPr>
        <p:spPr>
          <a:xfrm>
            <a:off x="838200" y="365125"/>
            <a:ext cx="4753744" cy="1325563"/>
          </a:xfrm>
        </p:spPr>
        <p:txBody>
          <a:bodyPr/>
          <a:lstStyle/>
          <a:p>
            <a:r>
              <a:rPr lang="fr-CA" dirty="0"/>
              <a:t>5.1 – Verser 2%</a:t>
            </a:r>
          </a:p>
        </p:txBody>
      </p:sp>
      <p:sp>
        <p:nvSpPr>
          <p:cNvPr id="3" name="Espace réservé du contenu 2">
            <a:extLst>
              <a:ext uri="{FF2B5EF4-FFF2-40B4-BE49-F238E27FC236}">
                <a16:creationId xmlns:a16="http://schemas.microsoft.com/office/drawing/2014/main" id="{6C9951AD-5492-40AD-9BBF-B41950BBCD48}"/>
              </a:ext>
            </a:extLst>
          </p:cNvPr>
          <p:cNvSpPr>
            <a:spLocks noGrp="1"/>
          </p:cNvSpPr>
          <p:nvPr>
            <p:ph idx="1"/>
            <p:custDataLst>
              <p:tags r:id="rId2"/>
            </p:custDataLst>
          </p:nvPr>
        </p:nvSpPr>
        <p:spPr>
          <a:xfrm>
            <a:off x="838200" y="1825625"/>
            <a:ext cx="3390056" cy="4351338"/>
          </a:xfrm>
        </p:spPr>
        <p:txBody>
          <a:bodyPr>
            <a:normAutofit/>
          </a:bodyPr>
          <a:lstStyle/>
          <a:p>
            <a:r>
              <a:rPr lang="fr-CA" dirty="0"/>
              <a:t>Pour simplifier, cette fonctionnalité verse systématiquement 2% d’intérêts dans tous les comptes de la banque qui ont un solde positif.</a:t>
            </a:r>
          </a:p>
          <a:p>
            <a:endParaRPr lang="fr-CA" dirty="0">
              <a:sym typeface="Wingdings" panose="05000000000000000000" pitchFamily="2" charset="2"/>
            </a:endParaRPr>
          </a:p>
          <a:p>
            <a:r>
              <a:rPr lang="fr-CA" dirty="0">
                <a:sym typeface="Wingdings" panose="05000000000000000000" pitchFamily="2" charset="2"/>
              </a:rPr>
              <a:t> Sur la banque Jedi, vous aurez :</a:t>
            </a:r>
            <a:endParaRPr lang="fr-CA" dirty="0"/>
          </a:p>
        </p:txBody>
      </p:sp>
      <p:sp>
        <p:nvSpPr>
          <p:cNvPr id="4" name="Espace réservé de la date 3">
            <a:extLst>
              <a:ext uri="{FF2B5EF4-FFF2-40B4-BE49-F238E27FC236}">
                <a16:creationId xmlns:a16="http://schemas.microsoft.com/office/drawing/2014/main" id="{027C869A-F7C4-4E85-BDB4-D16EF4E787D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37B6B33-2FB1-45CD-B9AD-530D40993C50}"/>
              </a:ext>
            </a:extLst>
          </p:cNvPr>
          <p:cNvSpPr>
            <a:spLocks noGrp="1"/>
          </p:cNvSpPr>
          <p:nvPr>
            <p:ph type="sldNum" sz="quarter" idx="12"/>
            <p:custDataLst>
              <p:tags r:id="rId4"/>
            </p:custDataLst>
          </p:nvPr>
        </p:nvSpPr>
        <p:spPr/>
        <p:txBody>
          <a:bodyPr/>
          <a:lstStyle/>
          <a:p>
            <a:fld id="{CF4668DC-857F-487D-BFFA-8C0CA5037977}" type="slidenum">
              <a:rPr lang="fr-BE" smtClean="0"/>
              <a:pPr/>
              <a:t>41</a:t>
            </a:fld>
            <a:endParaRPr lang="fr-BE"/>
          </a:p>
        </p:txBody>
      </p:sp>
      <p:sp>
        <p:nvSpPr>
          <p:cNvPr id="8" name="Rectangle 7">
            <a:extLst>
              <a:ext uri="{FF2B5EF4-FFF2-40B4-BE49-F238E27FC236}">
                <a16:creationId xmlns:a16="http://schemas.microsoft.com/office/drawing/2014/main" id="{708D09F7-F9F7-4AA5-9521-8A31BE2AC6AD}"/>
              </a:ext>
            </a:extLst>
          </p:cNvPr>
          <p:cNvSpPr/>
          <p:nvPr>
            <p:custDataLst>
              <p:tags r:id="rId5"/>
            </p:custDataLst>
          </p:nvPr>
        </p:nvSpPr>
        <p:spPr>
          <a:xfrm>
            <a:off x="5071169" y="3571445"/>
            <a:ext cx="5775970" cy="292186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10" name="Image 9">
            <a:extLst>
              <a:ext uri="{FF2B5EF4-FFF2-40B4-BE49-F238E27FC236}">
                <a16:creationId xmlns:a16="http://schemas.microsoft.com/office/drawing/2014/main" id="{AC387097-5ADA-4BBE-ADA0-F9B745886111}"/>
              </a:ext>
            </a:extLst>
          </p:cNvPr>
          <p:cNvPicPr>
            <a:picLocks noChangeAspect="1"/>
          </p:cNvPicPr>
          <p:nvPr>
            <p:custDataLst>
              <p:tags r:id="rId6"/>
            </p:custDataLst>
          </p:nvPr>
        </p:nvPicPr>
        <p:blipFill>
          <a:blip r:embed="rId8"/>
          <a:stretch>
            <a:fillRect/>
          </a:stretch>
        </p:blipFill>
        <p:spPr>
          <a:xfrm>
            <a:off x="5075761" y="364694"/>
            <a:ext cx="5775970" cy="2921862"/>
          </a:xfrm>
          <a:prstGeom prst="rect">
            <a:avLst/>
          </a:prstGeom>
          <a:ln w="76200">
            <a:solidFill>
              <a:schemeClr val="accent1"/>
            </a:solidFill>
          </a:ln>
        </p:spPr>
      </p:pic>
      <p:pic>
        <p:nvPicPr>
          <p:cNvPr id="7" name="Picture 6" descr="Text&#10;&#10;Description automatically generated">
            <a:extLst>
              <a:ext uri="{FF2B5EF4-FFF2-40B4-BE49-F238E27FC236}">
                <a16:creationId xmlns:a16="http://schemas.microsoft.com/office/drawing/2014/main" id="{CFA0726E-E0A4-4A28-AFB2-7ACD641521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74671" y="3571445"/>
            <a:ext cx="5749481" cy="2921430"/>
          </a:xfrm>
          <a:prstGeom prst="rect">
            <a:avLst/>
          </a:prstGeom>
        </p:spPr>
      </p:pic>
    </p:spTree>
    <p:extLst>
      <p:ext uri="{BB962C8B-B14F-4D97-AF65-F5344CB8AC3E}">
        <p14:creationId xmlns:p14="http://schemas.microsoft.com/office/powerpoint/2010/main" val="1046247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E2EB2-32DE-46C9-B057-E968B0A8291F}"/>
              </a:ext>
            </a:extLst>
          </p:cNvPr>
          <p:cNvSpPr>
            <a:spLocks noGrp="1"/>
          </p:cNvSpPr>
          <p:nvPr>
            <p:ph type="title"/>
            <p:custDataLst>
              <p:tags r:id="rId1"/>
            </p:custDataLst>
          </p:nvPr>
        </p:nvSpPr>
        <p:spPr/>
        <p:txBody>
          <a:bodyPr/>
          <a:lstStyle/>
          <a:p>
            <a:r>
              <a:rPr lang="fr-CA" dirty="0"/>
              <a:t>5.2 – Jedi avec intérêts versés</a:t>
            </a:r>
          </a:p>
        </p:txBody>
      </p:sp>
      <p:sp>
        <p:nvSpPr>
          <p:cNvPr id="3" name="Espace réservé du contenu 2">
            <a:extLst>
              <a:ext uri="{FF2B5EF4-FFF2-40B4-BE49-F238E27FC236}">
                <a16:creationId xmlns:a16="http://schemas.microsoft.com/office/drawing/2014/main" id="{D1C56326-23CD-47F8-9A6C-DCDFF200C559}"/>
              </a:ext>
            </a:extLst>
          </p:cNvPr>
          <p:cNvSpPr>
            <a:spLocks noGrp="1"/>
          </p:cNvSpPr>
          <p:nvPr>
            <p:ph idx="1"/>
            <p:custDataLst>
              <p:tags r:id="rId2"/>
            </p:custDataLst>
          </p:nvPr>
        </p:nvSpPr>
        <p:spPr>
          <a:xfrm>
            <a:off x="838200" y="1825625"/>
            <a:ext cx="2953544" cy="4351338"/>
          </a:xfrm>
        </p:spPr>
        <p:txBody>
          <a:bodyPr>
            <a:normAutofit fontScale="92500"/>
          </a:bodyPr>
          <a:lstStyle/>
          <a:p>
            <a:r>
              <a:rPr lang="fr-CA" dirty="0"/>
              <a:t>Suite à l’opération de versement, l’affichage sera le suivant </a:t>
            </a:r>
            <a:r>
              <a:rPr lang="fr-CA" dirty="0">
                <a:sym typeface="Wingdings" panose="05000000000000000000" pitchFamily="2" charset="2"/>
              </a:rPr>
              <a:t></a:t>
            </a:r>
            <a:endParaRPr lang="fr-CA" dirty="0"/>
          </a:p>
          <a:p>
            <a:endParaRPr lang="fr-CA" dirty="0"/>
          </a:p>
          <a:p>
            <a:r>
              <a:rPr lang="fr-CA" dirty="0"/>
              <a:t>Notez l’historique.</a:t>
            </a:r>
          </a:p>
          <a:p>
            <a:endParaRPr lang="fr-CA" dirty="0"/>
          </a:p>
          <a:p>
            <a:r>
              <a:rPr lang="fr-CA" dirty="0"/>
              <a:t>Les montants sont mis à jour dans les options.</a:t>
            </a:r>
          </a:p>
        </p:txBody>
      </p:sp>
      <p:sp>
        <p:nvSpPr>
          <p:cNvPr id="4" name="Espace réservé de la date 3">
            <a:extLst>
              <a:ext uri="{FF2B5EF4-FFF2-40B4-BE49-F238E27FC236}">
                <a16:creationId xmlns:a16="http://schemas.microsoft.com/office/drawing/2014/main" id="{327E989E-BF85-46DD-B5AB-1F98230ECFE1}"/>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1E490F1B-BBA1-4D31-9ED3-487B450791EB}"/>
              </a:ext>
            </a:extLst>
          </p:cNvPr>
          <p:cNvSpPr>
            <a:spLocks noGrp="1"/>
          </p:cNvSpPr>
          <p:nvPr>
            <p:ph type="sldNum" sz="quarter" idx="12"/>
            <p:custDataLst>
              <p:tags r:id="rId4"/>
            </p:custDataLst>
          </p:nvPr>
        </p:nvSpPr>
        <p:spPr/>
        <p:txBody>
          <a:bodyPr/>
          <a:lstStyle/>
          <a:p>
            <a:fld id="{CF4668DC-857F-487D-BFFA-8C0CA5037977}" type="slidenum">
              <a:rPr lang="fr-BE" smtClean="0"/>
              <a:pPr/>
              <a:t>42</a:t>
            </a:fld>
            <a:endParaRPr lang="fr-BE"/>
          </a:p>
        </p:txBody>
      </p:sp>
      <p:pic>
        <p:nvPicPr>
          <p:cNvPr id="7" name="Image 6">
            <a:extLst>
              <a:ext uri="{FF2B5EF4-FFF2-40B4-BE49-F238E27FC236}">
                <a16:creationId xmlns:a16="http://schemas.microsoft.com/office/drawing/2014/main" id="{2F9519A8-E3E7-4885-BA03-269BA20869E4}"/>
              </a:ext>
            </a:extLst>
          </p:cNvPr>
          <p:cNvPicPr>
            <a:picLocks noChangeAspect="1"/>
          </p:cNvPicPr>
          <p:nvPr>
            <p:custDataLst>
              <p:tags r:id="rId5"/>
            </p:custDataLst>
          </p:nvPr>
        </p:nvPicPr>
        <p:blipFill>
          <a:blip r:embed="rId10"/>
          <a:stretch>
            <a:fillRect/>
          </a:stretch>
        </p:blipFill>
        <p:spPr>
          <a:xfrm>
            <a:off x="4079776" y="1538287"/>
            <a:ext cx="6734175" cy="5000625"/>
          </a:xfrm>
          <a:prstGeom prst="rect">
            <a:avLst/>
          </a:prstGeom>
          <a:ln w="76200">
            <a:solidFill>
              <a:schemeClr val="accent1"/>
            </a:solidFill>
          </a:ln>
        </p:spPr>
      </p:pic>
      <p:sp>
        <p:nvSpPr>
          <p:cNvPr id="8" name="Rectangle 7">
            <a:extLst>
              <a:ext uri="{FF2B5EF4-FFF2-40B4-BE49-F238E27FC236}">
                <a16:creationId xmlns:a16="http://schemas.microsoft.com/office/drawing/2014/main" id="{7CD3B42A-E39A-47CA-9835-D654D59136F2}"/>
              </a:ext>
            </a:extLst>
          </p:cNvPr>
          <p:cNvSpPr/>
          <p:nvPr>
            <p:custDataLst>
              <p:tags r:id="rId6"/>
            </p:custDataLst>
          </p:nvPr>
        </p:nvSpPr>
        <p:spPr>
          <a:xfrm>
            <a:off x="4367808" y="1844824"/>
            <a:ext cx="3168352" cy="2880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6F1DDE6A-339E-42C5-AF47-73282756D2A2}"/>
              </a:ext>
            </a:extLst>
          </p:cNvPr>
          <p:cNvSpPr/>
          <p:nvPr>
            <p:custDataLst>
              <p:tags r:id="rId7"/>
            </p:custDataLst>
          </p:nvPr>
        </p:nvSpPr>
        <p:spPr>
          <a:xfrm>
            <a:off x="5663952" y="2303760"/>
            <a:ext cx="1369368" cy="54451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7FCB64EA-9C1E-45A8-B5C7-5DBB49019F27}"/>
              </a:ext>
            </a:extLst>
          </p:cNvPr>
          <p:cNvSpPr/>
          <p:nvPr>
            <p:custDataLst>
              <p:tags r:id="rId8"/>
            </p:custDataLst>
          </p:nvPr>
        </p:nvSpPr>
        <p:spPr>
          <a:xfrm>
            <a:off x="9029824" y="4002286"/>
            <a:ext cx="1369368" cy="245105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467870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8D891B-224E-449B-AEB5-9F32263CCD47}"/>
              </a:ext>
            </a:extLst>
          </p:cNvPr>
          <p:cNvSpPr>
            <a:spLocks noGrp="1"/>
          </p:cNvSpPr>
          <p:nvPr>
            <p:ph type="title"/>
            <p:custDataLst>
              <p:tags r:id="rId1"/>
            </p:custDataLst>
          </p:nvPr>
        </p:nvSpPr>
        <p:spPr/>
        <p:txBody>
          <a:bodyPr/>
          <a:lstStyle/>
          <a:p>
            <a:r>
              <a:rPr lang="fr-CA" dirty="0"/>
              <a:t>5.2</a:t>
            </a:r>
          </a:p>
        </p:txBody>
      </p:sp>
      <p:sp>
        <p:nvSpPr>
          <p:cNvPr id="4" name="Espace réservé de la date 3">
            <a:extLst>
              <a:ext uri="{FF2B5EF4-FFF2-40B4-BE49-F238E27FC236}">
                <a16:creationId xmlns:a16="http://schemas.microsoft.com/office/drawing/2014/main" id="{D0E2F47E-667A-4068-8350-223AE34BEC7C}"/>
              </a:ext>
            </a:extLst>
          </p:cNvPr>
          <p:cNvSpPr>
            <a:spLocks noGrp="1"/>
          </p:cNvSpPr>
          <p:nvPr>
            <p:ph type="dt" sz="half" idx="10"/>
            <p:custDataLst>
              <p:tags r:id="rId2"/>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B818D6B4-89A9-4EB9-92F5-A75DDB4C8536}"/>
              </a:ext>
            </a:extLst>
          </p:cNvPr>
          <p:cNvSpPr>
            <a:spLocks noGrp="1"/>
          </p:cNvSpPr>
          <p:nvPr>
            <p:ph type="sldNum" sz="quarter" idx="12"/>
            <p:custDataLst>
              <p:tags r:id="rId3"/>
            </p:custDataLst>
          </p:nvPr>
        </p:nvSpPr>
        <p:spPr/>
        <p:txBody>
          <a:bodyPr/>
          <a:lstStyle/>
          <a:p>
            <a:fld id="{CF4668DC-857F-487D-BFFA-8C0CA5037977}" type="slidenum">
              <a:rPr lang="fr-BE" smtClean="0"/>
              <a:pPr/>
              <a:t>43</a:t>
            </a:fld>
            <a:endParaRPr lang="fr-BE"/>
          </a:p>
        </p:txBody>
      </p:sp>
      <p:sp>
        <p:nvSpPr>
          <p:cNvPr id="6" name="Rectangle 5">
            <a:extLst>
              <a:ext uri="{FF2B5EF4-FFF2-40B4-BE49-F238E27FC236}">
                <a16:creationId xmlns:a16="http://schemas.microsoft.com/office/drawing/2014/main" id="{3EC43C49-5AD0-4A75-912A-7ABE993B5326}"/>
              </a:ext>
            </a:extLst>
          </p:cNvPr>
          <p:cNvSpPr/>
          <p:nvPr>
            <p:custDataLst>
              <p:tags r:id="rId4"/>
            </p:custDataLst>
          </p:nvPr>
        </p:nvSpPr>
        <p:spPr>
          <a:xfrm>
            <a:off x="2351584" y="836712"/>
            <a:ext cx="8280920" cy="547260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7" name="Picture 6" descr="Text&#10;&#10;Description automatically generated">
            <a:extLst>
              <a:ext uri="{FF2B5EF4-FFF2-40B4-BE49-F238E27FC236}">
                <a16:creationId xmlns:a16="http://schemas.microsoft.com/office/drawing/2014/main" id="{7E1C7674-D7EE-4C78-A9FB-37510EE6CC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1585" y="792670"/>
            <a:ext cx="7616644" cy="5516650"/>
          </a:xfrm>
          <a:prstGeom prst="rect">
            <a:avLst/>
          </a:prstGeom>
        </p:spPr>
      </p:pic>
    </p:spTree>
    <p:extLst>
      <p:ext uri="{BB962C8B-B14F-4D97-AF65-F5344CB8AC3E}">
        <p14:creationId xmlns:p14="http://schemas.microsoft.com/office/powerpoint/2010/main" val="4129479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p:txBody>
          <a:bodyPr>
            <a:normAutofit/>
          </a:bodyPr>
          <a:lstStyle/>
          <a:p>
            <a:r>
              <a:rPr lang="fr-CA" dirty="0"/>
              <a:t>Le versement d’intérêts s’applique à tous les comptes possédants un solde non nul. </a:t>
            </a:r>
          </a:p>
          <a:p>
            <a:endParaRPr lang="fr-CA" dirty="0"/>
          </a:p>
          <a:p>
            <a:r>
              <a:rPr lang="fr-CA" dirty="0"/>
              <a:t>Les informations sur les comptes sont mises à jour dans les options.</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44</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6744072" y="4552157"/>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988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6 — Détruire compte</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45</a:t>
            </a:fld>
            <a:endParaRPr lang="fr-BE" dirty="0"/>
          </a:p>
        </p:txBody>
      </p:sp>
    </p:spTree>
    <p:extLst>
      <p:ext uri="{BB962C8B-B14F-4D97-AF65-F5344CB8AC3E}">
        <p14:creationId xmlns:p14="http://schemas.microsoft.com/office/powerpoint/2010/main" val="2865892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C5E5F-EC7B-4951-8914-9F877456FC03}"/>
              </a:ext>
            </a:extLst>
          </p:cNvPr>
          <p:cNvSpPr>
            <a:spLocks noGrp="1"/>
          </p:cNvSpPr>
          <p:nvPr>
            <p:ph type="title"/>
            <p:custDataLst>
              <p:tags r:id="rId1"/>
            </p:custDataLst>
          </p:nvPr>
        </p:nvSpPr>
        <p:spPr/>
        <p:txBody>
          <a:bodyPr/>
          <a:lstStyle/>
          <a:p>
            <a:r>
              <a:rPr lang="fr-CA" dirty="0"/>
              <a:t>Naviguer vers le menu de compte</a:t>
            </a:r>
          </a:p>
        </p:txBody>
      </p:sp>
      <p:sp>
        <p:nvSpPr>
          <p:cNvPr id="3" name="Espace réservé du contenu 2">
            <a:extLst>
              <a:ext uri="{FF2B5EF4-FFF2-40B4-BE49-F238E27FC236}">
                <a16:creationId xmlns:a16="http://schemas.microsoft.com/office/drawing/2014/main" id="{1F69AFB3-E9A8-4C27-8EAD-B7356CC9FD7E}"/>
              </a:ext>
            </a:extLst>
          </p:cNvPr>
          <p:cNvSpPr>
            <a:spLocks noGrp="1"/>
          </p:cNvSpPr>
          <p:nvPr>
            <p:ph idx="1"/>
            <p:custDataLst>
              <p:tags r:id="rId2"/>
            </p:custDataLst>
          </p:nvPr>
        </p:nvSpPr>
        <p:spPr>
          <a:xfrm>
            <a:off x="838200" y="1825625"/>
            <a:ext cx="3673624" cy="4351338"/>
          </a:xfrm>
        </p:spPr>
        <p:txBody>
          <a:bodyPr>
            <a:normAutofit fontScale="92500"/>
          </a:bodyPr>
          <a:lstStyle/>
          <a:p>
            <a:r>
              <a:rPr lang="fr-CA" dirty="0"/>
              <a:t>Dans le menu banque, si vous sélectionnez une lettre correspondant à un compte, vous allez afficher le menu du compte correspondant.</a:t>
            </a:r>
          </a:p>
          <a:p>
            <a:endParaRPr lang="fr-CA" dirty="0"/>
          </a:p>
          <a:p>
            <a:r>
              <a:rPr lang="fr-CA" dirty="0">
                <a:sym typeface="Wingdings" panose="05000000000000000000" pitchFamily="2" charset="2"/>
              </a:rPr>
              <a:t> Sélectionnez la lettre </a:t>
            </a:r>
            <a:r>
              <a:rPr lang="fr-CA" dirty="0">
                <a:solidFill>
                  <a:srgbClr val="FF0000"/>
                </a:solidFill>
                <a:sym typeface="Wingdings" panose="05000000000000000000" pitchFamily="2" charset="2"/>
              </a:rPr>
              <a:t>D</a:t>
            </a:r>
            <a:r>
              <a:rPr lang="fr-CA" dirty="0">
                <a:sym typeface="Wingdings" panose="05000000000000000000" pitchFamily="2" charset="2"/>
              </a:rPr>
              <a:t> pour afficher les informations de votre compte de Jedi.</a:t>
            </a:r>
            <a:endParaRPr lang="fr-CA" dirty="0"/>
          </a:p>
        </p:txBody>
      </p:sp>
      <p:sp>
        <p:nvSpPr>
          <p:cNvPr id="4" name="Espace réservé de la date 3">
            <a:extLst>
              <a:ext uri="{FF2B5EF4-FFF2-40B4-BE49-F238E27FC236}">
                <a16:creationId xmlns:a16="http://schemas.microsoft.com/office/drawing/2014/main" id="{F3320CA1-9DE6-40AC-AD7E-CAFFDD07ACDF}"/>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6B56B42-D3FA-47F3-B25B-3F0638CA09BD}"/>
              </a:ext>
            </a:extLst>
          </p:cNvPr>
          <p:cNvSpPr>
            <a:spLocks noGrp="1"/>
          </p:cNvSpPr>
          <p:nvPr>
            <p:ph type="sldNum" sz="quarter" idx="12"/>
            <p:custDataLst>
              <p:tags r:id="rId4"/>
            </p:custDataLst>
          </p:nvPr>
        </p:nvSpPr>
        <p:spPr/>
        <p:txBody>
          <a:bodyPr/>
          <a:lstStyle/>
          <a:p>
            <a:fld id="{CF4668DC-857F-487D-BFFA-8C0CA5037977}" type="slidenum">
              <a:rPr lang="fr-BE" smtClean="0"/>
              <a:pPr/>
              <a:t>46</a:t>
            </a:fld>
            <a:endParaRPr lang="fr-BE"/>
          </a:p>
        </p:txBody>
      </p:sp>
      <p:pic>
        <p:nvPicPr>
          <p:cNvPr id="8" name="Image 7">
            <a:extLst>
              <a:ext uri="{FF2B5EF4-FFF2-40B4-BE49-F238E27FC236}">
                <a16:creationId xmlns:a16="http://schemas.microsoft.com/office/drawing/2014/main" id="{499BF6AF-4335-4098-9CAE-61FF7B2BE160}"/>
              </a:ext>
            </a:extLst>
          </p:cNvPr>
          <p:cNvPicPr>
            <a:picLocks noChangeAspect="1"/>
          </p:cNvPicPr>
          <p:nvPr>
            <p:custDataLst>
              <p:tags r:id="rId5"/>
            </p:custDataLst>
          </p:nvPr>
        </p:nvPicPr>
        <p:blipFill>
          <a:blip r:embed="rId7"/>
          <a:stretch>
            <a:fillRect/>
          </a:stretch>
        </p:blipFill>
        <p:spPr>
          <a:xfrm>
            <a:off x="4962103" y="1806707"/>
            <a:ext cx="6715125" cy="4324350"/>
          </a:xfrm>
          <a:prstGeom prst="rect">
            <a:avLst/>
          </a:prstGeom>
          <a:ln>
            <a:solidFill>
              <a:schemeClr val="accent1"/>
            </a:solidFill>
          </a:ln>
        </p:spPr>
      </p:pic>
    </p:spTree>
    <p:extLst>
      <p:ext uri="{BB962C8B-B14F-4D97-AF65-F5344CB8AC3E}">
        <p14:creationId xmlns:p14="http://schemas.microsoft.com/office/powerpoint/2010/main" val="2747267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272F3-736B-4681-B314-448F298690EF}"/>
              </a:ext>
            </a:extLst>
          </p:cNvPr>
          <p:cNvSpPr>
            <a:spLocks noGrp="1"/>
          </p:cNvSpPr>
          <p:nvPr>
            <p:ph type="title"/>
            <p:custDataLst>
              <p:tags r:id="rId1"/>
            </p:custDataLst>
          </p:nvPr>
        </p:nvSpPr>
        <p:spPr>
          <a:xfrm>
            <a:off x="838200" y="365125"/>
            <a:ext cx="6769968" cy="1325563"/>
          </a:xfrm>
        </p:spPr>
        <p:txBody>
          <a:bodyPr/>
          <a:lstStyle/>
          <a:p>
            <a:r>
              <a:rPr lang="fr-CA" dirty="0"/>
              <a:t>6.1 – Menu de compte</a:t>
            </a:r>
          </a:p>
        </p:txBody>
      </p:sp>
      <p:sp>
        <p:nvSpPr>
          <p:cNvPr id="3" name="Espace réservé du contenu 2">
            <a:extLst>
              <a:ext uri="{FF2B5EF4-FFF2-40B4-BE49-F238E27FC236}">
                <a16:creationId xmlns:a16="http://schemas.microsoft.com/office/drawing/2014/main" id="{6C9951AD-5492-40AD-9BBF-B41950BBCD48}"/>
              </a:ext>
            </a:extLst>
          </p:cNvPr>
          <p:cNvSpPr>
            <a:spLocks noGrp="1"/>
          </p:cNvSpPr>
          <p:nvPr>
            <p:ph idx="1"/>
            <p:custDataLst>
              <p:tags r:id="rId2"/>
            </p:custDataLst>
          </p:nvPr>
        </p:nvSpPr>
        <p:spPr>
          <a:xfrm>
            <a:off x="407368" y="1825625"/>
            <a:ext cx="2743200" cy="4351338"/>
          </a:xfrm>
        </p:spPr>
        <p:txBody>
          <a:bodyPr>
            <a:normAutofit/>
          </a:bodyPr>
          <a:lstStyle/>
          <a:p>
            <a:r>
              <a:rPr lang="fr-CA" dirty="0"/>
              <a:t>L’option pour détruire un compte apparaît dans le menu de compte.</a:t>
            </a:r>
          </a:p>
          <a:p>
            <a:endParaRPr lang="fr-CA" dirty="0"/>
          </a:p>
          <a:p>
            <a:r>
              <a:rPr lang="fr-CA" dirty="0"/>
              <a:t>Notez l’historique et le titre.</a:t>
            </a:r>
          </a:p>
          <a:p>
            <a:endParaRPr lang="fr-CA" dirty="0"/>
          </a:p>
          <a:p>
            <a:endParaRPr lang="fr-CA" dirty="0"/>
          </a:p>
        </p:txBody>
      </p:sp>
      <p:sp>
        <p:nvSpPr>
          <p:cNvPr id="4" name="Espace réservé de la date 3">
            <a:extLst>
              <a:ext uri="{FF2B5EF4-FFF2-40B4-BE49-F238E27FC236}">
                <a16:creationId xmlns:a16="http://schemas.microsoft.com/office/drawing/2014/main" id="{027C869A-F7C4-4E85-BDB4-D16EF4E787D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37B6B33-2FB1-45CD-B9AD-530D40993C50}"/>
              </a:ext>
            </a:extLst>
          </p:cNvPr>
          <p:cNvSpPr>
            <a:spLocks noGrp="1"/>
          </p:cNvSpPr>
          <p:nvPr>
            <p:ph type="sldNum" sz="quarter" idx="12"/>
            <p:custDataLst>
              <p:tags r:id="rId4"/>
            </p:custDataLst>
          </p:nvPr>
        </p:nvSpPr>
        <p:spPr/>
        <p:txBody>
          <a:bodyPr/>
          <a:lstStyle/>
          <a:p>
            <a:fld id="{CF4668DC-857F-487D-BFFA-8C0CA5037977}" type="slidenum">
              <a:rPr lang="fr-BE" smtClean="0"/>
              <a:pPr/>
              <a:t>47</a:t>
            </a:fld>
            <a:endParaRPr lang="fr-BE"/>
          </a:p>
        </p:txBody>
      </p:sp>
      <p:sp>
        <p:nvSpPr>
          <p:cNvPr id="8" name="Rectangle 7">
            <a:extLst>
              <a:ext uri="{FF2B5EF4-FFF2-40B4-BE49-F238E27FC236}">
                <a16:creationId xmlns:a16="http://schemas.microsoft.com/office/drawing/2014/main" id="{708D09F7-F9F7-4AA5-9521-8A31BE2AC6AD}"/>
              </a:ext>
            </a:extLst>
          </p:cNvPr>
          <p:cNvSpPr/>
          <p:nvPr>
            <p:custDataLst>
              <p:tags r:id="rId5"/>
            </p:custDataLst>
          </p:nvPr>
        </p:nvSpPr>
        <p:spPr>
          <a:xfrm>
            <a:off x="7392144" y="1628799"/>
            <a:ext cx="3672408" cy="509267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9" name="Image 8">
            <a:extLst>
              <a:ext uri="{FF2B5EF4-FFF2-40B4-BE49-F238E27FC236}">
                <a16:creationId xmlns:a16="http://schemas.microsoft.com/office/drawing/2014/main" id="{26593BD1-C0CC-4599-BCAC-72FFC7153FEE}"/>
              </a:ext>
            </a:extLst>
          </p:cNvPr>
          <p:cNvPicPr>
            <a:picLocks noChangeAspect="1"/>
          </p:cNvPicPr>
          <p:nvPr>
            <p:custDataLst>
              <p:tags r:id="rId6"/>
            </p:custDataLst>
          </p:nvPr>
        </p:nvPicPr>
        <p:blipFill>
          <a:blip r:embed="rId9"/>
          <a:stretch>
            <a:fillRect/>
          </a:stretch>
        </p:blipFill>
        <p:spPr>
          <a:xfrm>
            <a:off x="3359696" y="1690688"/>
            <a:ext cx="3459950" cy="4929981"/>
          </a:xfrm>
          <a:prstGeom prst="rect">
            <a:avLst/>
          </a:prstGeom>
          <a:ln w="76200">
            <a:solidFill>
              <a:schemeClr val="accent1"/>
            </a:solidFill>
          </a:ln>
        </p:spPr>
      </p:pic>
      <p:sp>
        <p:nvSpPr>
          <p:cNvPr id="6" name="Parchemin : horizontal 5">
            <a:extLst>
              <a:ext uri="{FF2B5EF4-FFF2-40B4-BE49-F238E27FC236}">
                <a16:creationId xmlns:a16="http://schemas.microsoft.com/office/drawing/2014/main" id="{A82419FE-24FA-4408-8DEC-543BD799382F}"/>
              </a:ext>
            </a:extLst>
          </p:cNvPr>
          <p:cNvSpPr/>
          <p:nvPr>
            <p:custDataLst>
              <p:tags r:id="rId7"/>
            </p:custDataLst>
          </p:nvPr>
        </p:nvSpPr>
        <p:spPr>
          <a:xfrm>
            <a:off x="7464152" y="230188"/>
            <a:ext cx="3889648" cy="894556"/>
          </a:xfrm>
          <a:prstGeom prst="horizontalScroll">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A" dirty="0"/>
              <a:t>Voir les astuces architecturales des prochaines diapos.</a:t>
            </a:r>
          </a:p>
        </p:txBody>
      </p:sp>
      <p:pic>
        <p:nvPicPr>
          <p:cNvPr id="10" name="Picture 9" descr="Text&#10;&#10;Description automatically generated">
            <a:extLst>
              <a:ext uri="{FF2B5EF4-FFF2-40B4-BE49-F238E27FC236}">
                <a16:creationId xmlns:a16="http://schemas.microsoft.com/office/drawing/2014/main" id="{85FB4715-8E9A-4CA1-BFF0-8BBA8A54E1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92144" y="1628798"/>
            <a:ext cx="3672408" cy="4778225"/>
          </a:xfrm>
          <a:prstGeom prst="rect">
            <a:avLst/>
          </a:prstGeom>
        </p:spPr>
      </p:pic>
    </p:spTree>
    <p:extLst>
      <p:ext uri="{BB962C8B-B14F-4D97-AF65-F5344CB8AC3E}">
        <p14:creationId xmlns:p14="http://schemas.microsoft.com/office/powerpoint/2010/main" val="2313535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B534-BF10-4465-8D17-35B82A87019E}"/>
              </a:ext>
            </a:extLst>
          </p:cNvPr>
          <p:cNvSpPr>
            <a:spLocks noGrp="1"/>
          </p:cNvSpPr>
          <p:nvPr>
            <p:ph type="title"/>
            <p:custDataLst>
              <p:tags r:id="rId1"/>
            </p:custDataLst>
          </p:nvPr>
        </p:nvSpPr>
        <p:spPr/>
        <p:txBody>
          <a:bodyPr/>
          <a:lstStyle/>
          <a:p>
            <a:r>
              <a:rPr lang="fr-CA" dirty="0"/>
              <a:t>Astuces architecturales</a:t>
            </a:r>
          </a:p>
        </p:txBody>
      </p:sp>
      <p:sp>
        <p:nvSpPr>
          <p:cNvPr id="3" name="Espace réservé du contenu 2">
            <a:extLst>
              <a:ext uri="{FF2B5EF4-FFF2-40B4-BE49-F238E27FC236}">
                <a16:creationId xmlns:a16="http://schemas.microsoft.com/office/drawing/2014/main" id="{0DE856CA-0183-4916-B965-BB491E4D05B5}"/>
              </a:ext>
            </a:extLst>
          </p:cNvPr>
          <p:cNvSpPr>
            <a:spLocks noGrp="1"/>
          </p:cNvSpPr>
          <p:nvPr>
            <p:ph idx="1"/>
            <p:custDataLst>
              <p:tags r:id="rId2"/>
            </p:custDataLst>
          </p:nvPr>
        </p:nvSpPr>
        <p:spPr/>
        <p:txBody>
          <a:bodyPr>
            <a:normAutofit lnSpcReduction="10000"/>
          </a:bodyPr>
          <a:lstStyle/>
          <a:p>
            <a:r>
              <a:rPr lang="fr-CA" dirty="0"/>
              <a:t>Pour le menu de compte, le plus simple, malgré la redondance de code ainsi engendré avec les étapes précédentes du TP, est probablement de créer une nouvelle classe statique entièrement indépendante de </a:t>
            </a:r>
            <a:r>
              <a:rPr lang="fr-CA" dirty="0" err="1">
                <a:solidFill>
                  <a:srgbClr val="00B050"/>
                </a:solidFill>
              </a:rPr>
              <a:t>MenuUtil</a:t>
            </a:r>
            <a:r>
              <a:rPr lang="fr-CA" dirty="0"/>
              <a:t>, donc avec sa propre méthode </a:t>
            </a:r>
            <a:r>
              <a:rPr lang="fr-CA" dirty="0">
                <a:solidFill>
                  <a:schemeClr val="accent4"/>
                </a:solidFill>
              </a:rPr>
              <a:t>Afficher</a:t>
            </a:r>
            <a:r>
              <a:rPr lang="fr-CA" dirty="0"/>
              <a:t>, etc., exactement comme le </a:t>
            </a:r>
            <a:r>
              <a:rPr lang="fr-CA" dirty="0" err="1">
                <a:solidFill>
                  <a:srgbClr val="00B050"/>
                </a:solidFill>
              </a:rPr>
              <a:t>MenuBancaire</a:t>
            </a:r>
            <a:r>
              <a:rPr lang="fr-CA" dirty="0"/>
              <a:t> lui-même. </a:t>
            </a:r>
          </a:p>
          <a:p>
            <a:endParaRPr lang="fr-CA" dirty="0"/>
          </a:p>
          <a:p>
            <a:r>
              <a:rPr lang="fr-CA" dirty="0"/>
              <a:t>Oubliez </a:t>
            </a:r>
            <a:r>
              <a:rPr lang="fr-CA" dirty="0" err="1">
                <a:solidFill>
                  <a:srgbClr val="00B050"/>
                </a:solidFill>
              </a:rPr>
              <a:t>Func</a:t>
            </a:r>
            <a:r>
              <a:rPr lang="fr-CA" dirty="0"/>
              <a:t>, </a:t>
            </a:r>
            <a:r>
              <a:rPr lang="fr-CA" dirty="0">
                <a:solidFill>
                  <a:srgbClr val="00B050"/>
                </a:solidFill>
              </a:rPr>
              <a:t>Action</a:t>
            </a:r>
            <a:r>
              <a:rPr lang="fr-CA" dirty="0"/>
              <a:t> et toutes ces généralisations dans cette classe.</a:t>
            </a:r>
          </a:p>
          <a:p>
            <a:endParaRPr lang="fr-CA" dirty="0"/>
          </a:p>
          <a:p>
            <a:r>
              <a:rPr lang="fr-CA" dirty="0"/>
              <a:t>Sinon, si vous vous sentez téméraire, vous pouvez ne pas coder une nouvelle classe et bonifier plutôt votre </a:t>
            </a:r>
            <a:r>
              <a:rPr lang="fr-CA" dirty="0" err="1">
                <a:solidFill>
                  <a:srgbClr val="00B050"/>
                </a:solidFill>
              </a:rPr>
              <a:t>MenuUtil</a:t>
            </a:r>
            <a:r>
              <a:rPr lang="fr-CA" dirty="0"/>
              <a:t> à la place.</a:t>
            </a:r>
          </a:p>
        </p:txBody>
      </p:sp>
      <p:sp>
        <p:nvSpPr>
          <p:cNvPr id="4" name="Espace réservé de la date 3">
            <a:extLst>
              <a:ext uri="{FF2B5EF4-FFF2-40B4-BE49-F238E27FC236}">
                <a16:creationId xmlns:a16="http://schemas.microsoft.com/office/drawing/2014/main" id="{8C8FD28F-F5CE-406D-B8F7-89186CECE184}"/>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BD95967B-A799-45D1-A8F3-E4DC497F3847}"/>
              </a:ext>
            </a:extLst>
          </p:cNvPr>
          <p:cNvSpPr>
            <a:spLocks noGrp="1"/>
          </p:cNvSpPr>
          <p:nvPr>
            <p:ph type="sldNum" sz="quarter" idx="12"/>
            <p:custDataLst>
              <p:tags r:id="rId4"/>
            </p:custDataLst>
          </p:nvPr>
        </p:nvSpPr>
        <p:spPr/>
        <p:txBody>
          <a:bodyPr/>
          <a:lstStyle/>
          <a:p>
            <a:fld id="{CF4668DC-857F-487D-BFFA-8C0CA5037977}" type="slidenum">
              <a:rPr lang="fr-BE" smtClean="0"/>
              <a:pPr/>
              <a:t>48</a:t>
            </a:fld>
            <a:endParaRPr lang="fr-BE"/>
          </a:p>
        </p:txBody>
      </p:sp>
    </p:spTree>
    <p:extLst>
      <p:ext uri="{BB962C8B-B14F-4D97-AF65-F5344CB8AC3E}">
        <p14:creationId xmlns:p14="http://schemas.microsoft.com/office/powerpoint/2010/main" val="4186030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F2E78-995F-4F1E-BC65-63F18F413DFA}"/>
              </a:ext>
            </a:extLst>
          </p:cNvPr>
          <p:cNvSpPr>
            <a:spLocks noGrp="1"/>
          </p:cNvSpPr>
          <p:nvPr>
            <p:ph type="title"/>
            <p:custDataLst>
              <p:tags r:id="rId1"/>
            </p:custDataLst>
          </p:nvPr>
        </p:nvSpPr>
        <p:spPr/>
        <p:txBody>
          <a:bodyPr/>
          <a:lstStyle/>
          <a:p>
            <a:r>
              <a:rPr lang="fr-CA" dirty="0"/>
              <a:t>Architecture suggérée</a:t>
            </a:r>
          </a:p>
        </p:txBody>
      </p:sp>
      <p:sp>
        <p:nvSpPr>
          <p:cNvPr id="4" name="Espace réservé de la date 3">
            <a:extLst>
              <a:ext uri="{FF2B5EF4-FFF2-40B4-BE49-F238E27FC236}">
                <a16:creationId xmlns:a16="http://schemas.microsoft.com/office/drawing/2014/main" id="{1C414D6A-6D20-474B-B281-D19CFFE7CF41}"/>
              </a:ext>
            </a:extLst>
          </p:cNvPr>
          <p:cNvSpPr>
            <a:spLocks noGrp="1"/>
          </p:cNvSpPr>
          <p:nvPr>
            <p:ph type="dt" sz="half" idx="10"/>
            <p:custDataLst>
              <p:tags r:id="rId2"/>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556906C9-1B8D-4DB2-8BA2-18F965E2427A}"/>
              </a:ext>
            </a:extLst>
          </p:cNvPr>
          <p:cNvSpPr>
            <a:spLocks noGrp="1"/>
          </p:cNvSpPr>
          <p:nvPr>
            <p:ph type="sldNum" sz="quarter" idx="12"/>
            <p:custDataLst>
              <p:tags r:id="rId3"/>
            </p:custDataLst>
          </p:nvPr>
        </p:nvSpPr>
        <p:spPr/>
        <p:txBody>
          <a:bodyPr/>
          <a:lstStyle/>
          <a:p>
            <a:fld id="{CF4668DC-857F-487D-BFFA-8C0CA5037977}" type="slidenum">
              <a:rPr lang="fr-BE" smtClean="0"/>
              <a:pPr/>
              <a:t>49</a:t>
            </a:fld>
            <a:endParaRPr lang="fr-BE"/>
          </a:p>
        </p:txBody>
      </p:sp>
      <p:pic>
        <p:nvPicPr>
          <p:cNvPr id="11" name="Image 10">
            <a:extLst>
              <a:ext uri="{FF2B5EF4-FFF2-40B4-BE49-F238E27FC236}">
                <a16:creationId xmlns:a16="http://schemas.microsoft.com/office/drawing/2014/main" id="{0D5B4E09-4CFF-4DC2-B276-6A8F13E4494B}"/>
              </a:ext>
            </a:extLst>
          </p:cNvPr>
          <p:cNvPicPr>
            <a:picLocks noChangeAspect="1"/>
          </p:cNvPicPr>
          <p:nvPr>
            <p:custDataLst>
              <p:tags r:id="rId4"/>
            </p:custDataLst>
          </p:nvPr>
        </p:nvPicPr>
        <p:blipFill>
          <a:blip r:embed="rId7"/>
          <a:stretch>
            <a:fillRect/>
          </a:stretch>
        </p:blipFill>
        <p:spPr>
          <a:xfrm>
            <a:off x="1847528" y="1879060"/>
            <a:ext cx="8753475" cy="4457700"/>
          </a:xfrm>
          <a:prstGeom prst="rect">
            <a:avLst/>
          </a:prstGeom>
        </p:spPr>
      </p:pic>
      <p:sp>
        <p:nvSpPr>
          <p:cNvPr id="12" name="Étoile : 24 branches 11">
            <a:extLst>
              <a:ext uri="{FF2B5EF4-FFF2-40B4-BE49-F238E27FC236}">
                <a16:creationId xmlns:a16="http://schemas.microsoft.com/office/drawing/2014/main" id="{F32C679C-9037-4DF2-816C-75EC2ED9E142}"/>
              </a:ext>
            </a:extLst>
          </p:cNvPr>
          <p:cNvSpPr/>
          <p:nvPr>
            <p:custDataLst>
              <p:tags r:id="rId5"/>
            </p:custDataLst>
          </p:nvPr>
        </p:nvSpPr>
        <p:spPr>
          <a:xfrm>
            <a:off x="7032104" y="365125"/>
            <a:ext cx="4248472" cy="1146176"/>
          </a:xfrm>
          <a:prstGeom prst="star24">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dirty="0"/>
              <a:t>Plus facile à coder, mais plus redondant.</a:t>
            </a:r>
          </a:p>
        </p:txBody>
      </p:sp>
    </p:spTree>
    <p:extLst>
      <p:ext uri="{BB962C8B-B14F-4D97-AF65-F5344CB8AC3E}">
        <p14:creationId xmlns:p14="http://schemas.microsoft.com/office/powerpoint/2010/main" val="424293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1 — Ouvrir compte</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5</a:t>
            </a:fld>
            <a:endParaRPr lang="fr-BE" dirty="0"/>
          </a:p>
        </p:txBody>
      </p:sp>
    </p:spTree>
    <p:extLst>
      <p:ext uri="{BB962C8B-B14F-4D97-AF65-F5344CB8AC3E}">
        <p14:creationId xmlns:p14="http://schemas.microsoft.com/office/powerpoint/2010/main" val="15262138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3A3B71-6797-442C-82A9-6C22F2F3F6FD}"/>
              </a:ext>
            </a:extLst>
          </p:cNvPr>
          <p:cNvSpPr>
            <a:spLocks noGrp="1"/>
          </p:cNvSpPr>
          <p:nvPr>
            <p:ph type="title"/>
            <p:custDataLst>
              <p:tags r:id="rId1"/>
            </p:custDataLst>
          </p:nvPr>
        </p:nvSpPr>
        <p:spPr/>
        <p:txBody>
          <a:bodyPr/>
          <a:lstStyle/>
          <a:p>
            <a:r>
              <a:rPr lang="fr-CA" dirty="0"/>
              <a:t>Architecture alternative (téméraire)</a:t>
            </a:r>
          </a:p>
        </p:txBody>
      </p:sp>
      <p:sp>
        <p:nvSpPr>
          <p:cNvPr id="3" name="Espace réservé du contenu 2">
            <a:extLst>
              <a:ext uri="{FF2B5EF4-FFF2-40B4-BE49-F238E27FC236}">
                <a16:creationId xmlns:a16="http://schemas.microsoft.com/office/drawing/2014/main" id="{946B7203-5524-4584-9EA1-1FA9554E502B}"/>
              </a:ext>
            </a:extLst>
          </p:cNvPr>
          <p:cNvSpPr>
            <a:spLocks noGrp="1"/>
          </p:cNvSpPr>
          <p:nvPr>
            <p:ph idx="1"/>
            <p:custDataLst>
              <p:tags r:id="rId2"/>
            </p:custDataLst>
          </p:nvPr>
        </p:nvSpPr>
        <p:spPr>
          <a:xfrm>
            <a:off x="401688" y="1825625"/>
            <a:ext cx="3390056" cy="4351338"/>
          </a:xfrm>
        </p:spPr>
        <p:txBody>
          <a:bodyPr/>
          <a:lstStyle/>
          <a:p>
            <a:r>
              <a:rPr lang="fr-CA" dirty="0"/>
              <a:t>Le </a:t>
            </a:r>
            <a:r>
              <a:rPr lang="fr-CA" dirty="0" err="1">
                <a:solidFill>
                  <a:srgbClr val="00B050"/>
                </a:solidFill>
              </a:rPr>
              <a:t>MenuBancaire</a:t>
            </a:r>
            <a:r>
              <a:rPr lang="fr-CA" dirty="0"/>
              <a:t> utilise directement </a:t>
            </a:r>
            <a:r>
              <a:rPr lang="fr-CA" dirty="0" err="1">
                <a:solidFill>
                  <a:srgbClr val="00B050"/>
                </a:solidFill>
              </a:rPr>
              <a:t>MenuUtil</a:t>
            </a:r>
            <a:r>
              <a:rPr lang="fr-CA" dirty="0"/>
              <a:t>.</a:t>
            </a:r>
          </a:p>
          <a:p>
            <a:endParaRPr lang="fr-CA" dirty="0"/>
          </a:p>
          <a:p>
            <a:r>
              <a:rPr lang="fr-CA" dirty="0"/>
              <a:t>À vos risques et périls…</a:t>
            </a:r>
          </a:p>
        </p:txBody>
      </p:sp>
      <p:sp>
        <p:nvSpPr>
          <p:cNvPr id="4" name="Espace réservé de la date 3">
            <a:extLst>
              <a:ext uri="{FF2B5EF4-FFF2-40B4-BE49-F238E27FC236}">
                <a16:creationId xmlns:a16="http://schemas.microsoft.com/office/drawing/2014/main" id="{A236ED3E-0E8C-4E96-98D5-0A4066A5E2B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9B541B04-E1F0-46FD-8701-2DB78F063A65}"/>
              </a:ext>
            </a:extLst>
          </p:cNvPr>
          <p:cNvSpPr>
            <a:spLocks noGrp="1"/>
          </p:cNvSpPr>
          <p:nvPr>
            <p:ph type="sldNum" sz="quarter" idx="12"/>
            <p:custDataLst>
              <p:tags r:id="rId4"/>
            </p:custDataLst>
          </p:nvPr>
        </p:nvSpPr>
        <p:spPr/>
        <p:txBody>
          <a:bodyPr/>
          <a:lstStyle/>
          <a:p>
            <a:fld id="{CF4668DC-857F-487D-BFFA-8C0CA5037977}" type="slidenum">
              <a:rPr lang="fr-BE" smtClean="0"/>
              <a:pPr/>
              <a:t>50</a:t>
            </a:fld>
            <a:endParaRPr lang="fr-BE"/>
          </a:p>
        </p:txBody>
      </p:sp>
      <p:pic>
        <p:nvPicPr>
          <p:cNvPr id="7" name="Image 6">
            <a:extLst>
              <a:ext uri="{FF2B5EF4-FFF2-40B4-BE49-F238E27FC236}">
                <a16:creationId xmlns:a16="http://schemas.microsoft.com/office/drawing/2014/main" id="{6DB9DCB4-51B1-4D18-9E01-563FE12AB458}"/>
              </a:ext>
            </a:extLst>
          </p:cNvPr>
          <p:cNvPicPr>
            <a:picLocks noChangeAspect="1"/>
          </p:cNvPicPr>
          <p:nvPr>
            <p:custDataLst>
              <p:tags r:id="rId5"/>
            </p:custDataLst>
          </p:nvPr>
        </p:nvPicPr>
        <p:blipFill>
          <a:blip r:embed="rId7"/>
          <a:stretch>
            <a:fillRect/>
          </a:stretch>
        </p:blipFill>
        <p:spPr>
          <a:xfrm>
            <a:off x="4295800" y="1556792"/>
            <a:ext cx="7210425" cy="4505325"/>
          </a:xfrm>
          <a:prstGeom prst="rect">
            <a:avLst/>
          </a:prstGeom>
        </p:spPr>
      </p:pic>
    </p:spTree>
    <p:extLst>
      <p:ext uri="{BB962C8B-B14F-4D97-AF65-F5344CB8AC3E}">
        <p14:creationId xmlns:p14="http://schemas.microsoft.com/office/powerpoint/2010/main" val="3945775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5C662-61AF-4F0A-A2BF-DD50B7236B12}"/>
              </a:ext>
            </a:extLst>
          </p:cNvPr>
          <p:cNvSpPr>
            <a:spLocks noGrp="1"/>
          </p:cNvSpPr>
          <p:nvPr>
            <p:ph type="title"/>
            <p:custDataLst>
              <p:tags r:id="rId1"/>
            </p:custDataLst>
          </p:nvPr>
        </p:nvSpPr>
        <p:spPr/>
        <p:txBody>
          <a:bodyPr/>
          <a:lstStyle/>
          <a:p>
            <a:r>
              <a:rPr lang="fr-CA" dirty="0"/>
              <a:t>6.2 – Échec de la destruction</a:t>
            </a:r>
          </a:p>
        </p:txBody>
      </p:sp>
      <p:sp>
        <p:nvSpPr>
          <p:cNvPr id="3" name="Espace réservé du contenu 2">
            <a:extLst>
              <a:ext uri="{FF2B5EF4-FFF2-40B4-BE49-F238E27FC236}">
                <a16:creationId xmlns:a16="http://schemas.microsoft.com/office/drawing/2014/main" id="{69907BF9-AEBC-47F2-BE5A-25A570026062}"/>
              </a:ext>
            </a:extLst>
          </p:cNvPr>
          <p:cNvSpPr>
            <a:spLocks noGrp="1"/>
          </p:cNvSpPr>
          <p:nvPr>
            <p:ph idx="1"/>
            <p:custDataLst>
              <p:tags r:id="rId2"/>
            </p:custDataLst>
          </p:nvPr>
        </p:nvSpPr>
        <p:spPr>
          <a:xfrm>
            <a:off x="838200" y="1628801"/>
            <a:ext cx="10515600" cy="1368152"/>
          </a:xfrm>
        </p:spPr>
        <p:txBody>
          <a:bodyPr/>
          <a:lstStyle/>
          <a:p>
            <a:r>
              <a:rPr lang="fr-CA" dirty="0"/>
              <a:t>Tentez de détruire votre compte. On demande une confirmation avant de procéder. Un message d’erreur s’affiche.</a:t>
            </a:r>
          </a:p>
          <a:p>
            <a:pPr marL="0" indent="0">
              <a:buNone/>
            </a:pPr>
            <a:endParaRPr lang="fr-CA" dirty="0"/>
          </a:p>
        </p:txBody>
      </p:sp>
      <p:sp>
        <p:nvSpPr>
          <p:cNvPr id="4" name="Espace réservé de la date 3">
            <a:extLst>
              <a:ext uri="{FF2B5EF4-FFF2-40B4-BE49-F238E27FC236}">
                <a16:creationId xmlns:a16="http://schemas.microsoft.com/office/drawing/2014/main" id="{FF4E2215-D32B-45F2-9F2E-B05D745E155E}"/>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88E2B9FF-1C59-4FD2-9882-6A17A0262800}"/>
              </a:ext>
            </a:extLst>
          </p:cNvPr>
          <p:cNvSpPr>
            <a:spLocks noGrp="1"/>
          </p:cNvSpPr>
          <p:nvPr>
            <p:ph type="sldNum" sz="quarter" idx="12"/>
            <p:custDataLst>
              <p:tags r:id="rId4"/>
            </p:custDataLst>
          </p:nvPr>
        </p:nvSpPr>
        <p:spPr/>
        <p:txBody>
          <a:bodyPr/>
          <a:lstStyle/>
          <a:p>
            <a:fld id="{CF4668DC-857F-487D-BFFA-8C0CA5037977}" type="slidenum">
              <a:rPr lang="fr-BE" smtClean="0"/>
              <a:pPr/>
              <a:t>51</a:t>
            </a:fld>
            <a:endParaRPr lang="fr-BE"/>
          </a:p>
        </p:txBody>
      </p:sp>
      <p:pic>
        <p:nvPicPr>
          <p:cNvPr id="7" name="Image 6">
            <a:extLst>
              <a:ext uri="{FF2B5EF4-FFF2-40B4-BE49-F238E27FC236}">
                <a16:creationId xmlns:a16="http://schemas.microsoft.com/office/drawing/2014/main" id="{91295484-5D57-44D5-929F-23BB8826EA32}"/>
              </a:ext>
            </a:extLst>
          </p:cNvPr>
          <p:cNvPicPr>
            <a:picLocks noChangeAspect="1"/>
          </p:cNvPicPr>
          <p:nvPr>
            <p:custDataLst>
              <p:tags r:id="rId5"/>
            </p:custDataLst>
          </p:nvPr>
        </p:nvPicPr>
        <p:blipFill>
          <a:blip r:embed="rId8"/>
          <a:stretch>
            <a:fillRect/>
          </a:stretch>
        </p:blipFill>
        <p:spPr>
          <a:xfrm>
            <a:off x="695400" y="2840322"/>
            <a:ext cx="5293577" cy="3724523"/>
          </a:xfrm>
          <a:prstGeom prst="rect">
            <a:avLst/>
          </a:prstGeom>
          <a:ln w="76200">
            <a:solidFill>
              <a:schemeClr val="accent1"/>
            </a:solidFill>
          </a:ln>
        </p:spPr>
      </p:pic>
      <p:sp>
        <p:nvSpPr>
          <p:cNvPr id="8" name="Rectangle 7">
            <a:extLst>
              <a:ext uri="{FF2B5EF4-FFF2-40B4-BE49-F238E27FC236}">
                <a16:creationId xmlns:a16="http://schemas.microsoft.com/office/drawing/2014/main" id="{697C5AA2-3050-4EA5-A2D5-0855859231D9}"/>
              </a:ext>
            </a:extLst>
          </p:cNvPr>
          <p:cNvSpPr/>
          <p:nvPr>
            <p:custDataLst>
              <p:tags r:id="rId6"/>
            </p:custDataLst>
          </p:nvPr>
        </p:nvSpPr>
        <p:spPr>
          <a:xfrm>
            <a:off x="6206289" y="2775098"/>
            <a:ext cx="5400600" cy="385497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9" name="Picture 8" descr="Text&#10;&#10;Description automatically generated">
            <a:extLst>
              <a:ext uri="{FF2B5EF4-FFF2-40B4-BE49-F238E27FC236}">
                <a16:creationId xmlns:a16="http://schemas.microsoft.com/office/drawing/2014/main" id="{B9BA5DAA-D612-4727-80A2-DFDABA191E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3024" y="2768792"/>
            <a:ext cx="5400599" cy="3462236"/>
          </a:xfrm>
          <a:prstGeom prst="rect">
            <a:avLst/>
          </a:prstGeom>
        </p:spPr>
      </p:pic>
    </p:spTree>
    <p:extLst>
      <p:ext uri="{BB962C8B-B14F-4D97-AF65-F5344CB8AC3E}">
        <p14:creationId xmlns:p14="http://schemas.microsoft.com/office/powerpoint/2010/main" val="2498541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9F2C6-8CD4-4AEA-8173-9C3142166E34}"/>
              </a:ext>
            </a:extLst>
          </p:cNvPr>
          <p:cNvSpPr>
            <a:spLocks noGrp="1"/>
          </p:cNvSpPr>
          <p:nvPr>
            <p:ph type="title"/>
            <p:custDataLst>
              <p:tags r:id="rId1"/>
            </p:custDataLst>
          </p:nvPr>
        </p:nvSpPr>
        <p:spPr>
          <a:xfrm>
            <a:off x="407368" y="365125"/>
            <a:ext cx="3254502" cy="1325563"/>
          </a:xfrm>
        </p:spPr>
        <p:txBody>
          <a:bodyPr>
            <a:normAutofit/>
          </a:bodyPr>
          <a:lstStyle/>
          <a:p>
            <a:r>
              <a:rPr lang="fr-CA" dirty="0"/>
              <a:t>6.3 – Succès : destruction</a:t>
            </a:r>
          </a:p>
        </p:txBody>
      </p:sp>
      <p:sp>
        <p:nvSpPr>
          <p:cNvPr id="3" name="Espace réservé du contenu 2">
            <a:extLst>
              <a:ext uri="{FF2B5EF4-FFF2-40B4-BE49-F238E27FC236}">
                <a16:creationId xmlns:a16="http://schemas.microsoft.com/office/drawing/2014/main" id="{C73A8DC7-7C3D-4F1A-8B9A-BA6D2A676734}"/>
              </a:ext>
            </a:extLst>
          </p:cNvPr>
          <p:cNvSpPr>
            <a:spLocks noGrp="1"/>
          </p:cNvSpPr>
          <p:nvPr>
            <p:ph idx="1"/>
            <p:custDataLst>
              <p:tags r:id="rId2"/>
            </p:custDataLst>
          </p:nvPr>
        </p:nvSpPr>
        <p:spPr>
          <a:xfrm>
            <a:off x="551384" y="2204863"/>
            <a:ext cx="2448272" cy="3972099"/>
          </a:xfrm>
        </p:spPr>
        <p:txBody>
          <a:bodyPr/>
          <a:lstStyle/>
          <a:p>
            <a:r>
              <a:rPr lang="fr-CA" dirty="0">
                <a:sym typeface="Wingdings" panose="05000000000000000000" pitchFamily="2" charset="2"/>
              </a:rPr>
              <a:t> </a:t>
            </a:r>
            <a:r>
              <a:rPr lang="fr-CA" dirty="0"/>
              <a:t>Détruisez le compte de Luke.</a:t>
            </a:r>
          </a:p>
          <a:p>
            <a:endParaRPr lang="fr-CA" dirty="0"/>
          </a:p>
          <a:p>
            <a:r>
              <a:rPr lang="fr-CA" dirty="0"/>
              <a:t>Une confirmation s’affiche.</a:t>
            </a:r>
          </a:p>
        </p:txBody>
      </p:sp>
      <p:sp>
        <p:nvSpPr>
          <p:cNvPr id="4" name="Espace réservé de la date 3">
            <a:extLst>
              <a:ext uri="{FF2B5EF4-FFF2-40B4-BE49-F238E27FC236}">
                <a16:creationId xmlns:a16="http://schemas.microsoft.com/office/drawing/2014/main" id="{D4B0A466-3443-4237-8C75-F7F07D9C593A}"/>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37AD0340-A045-43A4-82D6-73D686DD939E}"/>
              </a:ext>
            </a:extLst>
          </p:cNvPr>
          <p:cNvSpPr>
            <a:spLocks noGrp="1"/>
          </p:cNvSpPr>
          <p:nvPr>
            <p:ph type="sldNum" sz="quarter" idx="12"/>
            <p:custDataLst>
              <p:tags r:id="rId4"/>
            </p:custDataLst>
          </p:nvPr>
        </p:nvSpPr>
        <p:spPr/>
        <p:txBody>
          <a:bodyPr/>
          <a:lstStyle/>
          <a:p>
            <a:fld id="{CF4668DC-857F-487D-BFFA-8C0CA5037977}" type="slidenum">
              <a:rPr lang="fr-BE" smtClean="0"/>
              <a:pPr/>
              <a:t>52</a:t>
            </a:fld>
            <a:endParaRPr lang="fr-BE"/>
          </a:p>
        </p:txBody>
      </p:sp>
      <p:pic>
        <p:nvPicPr>
          <p:cNvPr id="7" name="Image 6">
            <a:extLst>
              <a:ext uri="{FF2B5EF4-FFF2-40B4-BE49-F238E27FC236}">
                <a16:creationId xmlns:a16="http://schemas.microsoft.com/office/drawing/2014/main" id="{E675107F-8CFE-46B9-9039-C27059FA401E}"/>
              </a:ext>
            </a:extLst>
          </p:cNvPr>
          <p:cNvPicPr>
            <a:picLocks noChangeAspect="1"/>
          </p:cNvPicPr>
          <p:nvPr>
            <p:custDataLst>
              <p:tags r:id="rId5"/>
            </p:custDataLst>
          </p:nvPr>
        </p:nvPicPr>
        <p:blipFill>
          <a:blip r:embed="rId8"/>
          <a:stretch>
            <a:fillRect/>
          </a:stretch>
        </p:blipFill>
        <p:spPr>
          <a:xfrm>
            <a:off x="3753440" y="414337"/>
            <a:ext cx="3924300" cy="6124575"/>
          </a:xfrm>
          <a:prstGeom prst="rect">
            <a:avLst/>
          </a:prstGeom>
          <a:ln w="76200">
            <a:solidFill>
              <a:schemeClr val="accent1"/>
            </a:solidFill>
          </a:ln>
        </p:spPr>
      </p:pic>
      <p:sp>
        <p:nvSpPr>
          <p:cNvPr id="8" name="Rectangle 7">
            <a:extLst>
              <a:ext uri="{FF2B5EF4-FFF2-40B4-BE49-F238E27FC236}">
                <a16:creationId xmlns:a16="http://schemas.microsoft.com/office/drawing/2014/main" id="{DAB6AFAC-E176-4A36-BF51-BF2F3F1CC132}"/>
              </a:ext>
            </a:extLst>
          </p:cNvPr>
          <p:cNvSpPr/>
          <p:nvPr>
            <p:custDataLst>
              <p:tags r:id="rId6"/>
            </p:custDataLst>
          </p:nvPr>
        </p:nvSpPr>
        <p:spPr>
          <a:xfrm>
            <a:off x="7876638" y="378693"/>
            <a:ext cx="4032448" cy="616021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11" name="Picture 10" descr="Text&#10;&#10;Description automatically generated">
            <a:extLst>
              <a:ext uri="{FF2B5EF4-FFF2-40B4-BE49-F238E27FC236}">
                <a16:creationId xmlns:a16="http://schemas.microsoft.com/office/drawing/2014/main" id="{832B222E-7302-4173-BC28-06E3877EC2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76637" y="378693"/>
            <a:ext cx="3897579" cy="6160219"/>
          </a:xfrm>
          <a:prstGeom prst="rect">
            <a:avLst/>
          </a:prstGeom>
        </p:spPr>
      </p:pic>
    </p:spTree>
    <p:extLst>
      <p:ext uri="{BB962C8B-B14F-4D97-AF65-F5344CB8AC3E}">
        <p14:creationId xmlns:p14="http://schemas.microsoft.com/office/powerpoint/2010/main" val="1943857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B3376-0ED0-48BE-AC16-458ECABD45B4}"/>
              </a:ext>
            </a:extLst>
          </p:cNvPr>
          <p:cNvSpPr>
            <a:spLocks noGrp="1"/>
          </p:cNvSpPr>
          <p:nvPr>
            <p:ph type="title"/>
            <p:custDataLst>
              <p:tags r:id="rId1"/>
            </p:custDataLst>
          </p:nvPr>
        </p:nvSpPr>
        <p:spPr>
          <a:xfrm>
            <a:off x="838200" y="365125"/>
            <a:ext cx="3601616" cy="1325563"/>
          </a:xfrm>
        </p:spPr>
        <p:txBody>
          <a:bodyPr/>
          <a:lstStyle/>
          <a:p>
            <a:r>
              <a:rPr lang="fr-CA" dirty="0"/>
              <a:t>6.4 – Retour à la banque </a:t>
            </a:r>
          </a:p>
        </p:txBody>
      </p:sp>
      <p:sp>
        <p:nvSpPr>
          <p:cNvPr id="3" name="Espace réservé du contenu 2">
            <a:extLst>
              <a:ext uri="{FF2B5EF4-FFF2-40B4-BE49-F238E27FC236}">
                <a16:creationId xmlns:a16="http://schemas.microsoft.com/office/drawing/2014/main" id="{CA1880F3-C452-456E-AEE4-3FF6C9AC6C33}"/>
              </a:ext>
            </a:extLst>
          </p:cNvPr>
          <p:cNvSpPr>
            <a:spLocks noGrp="1"/>
          </p:cNvSpPr>
          <p:nvPr>
            <p:ph idx="1"/>
            <p:custDataLst>
              <p:tags r:id="rId2"/>
            </p:custDataLst>
          </p:nvPr>
        </p:nvSpPr>
        <p:spPr>
          <a:xfrm>
            <a:off x="838200" y="2204863"/>
            <a:ext cx="3169568" cy="4288012"/>
          </a:xfrm>
        </p:spPr>
        <p:txBody>
          <a:bodyPr>
            <a:normAutofit fontScale="92500" lnSpcReduction="10000"/>
          </a:bodyPr>
          <a:lstStyle/>
          <a:p>
            <a:r>
              <a:rPr lang="fr-CA" dirty="0"/>
              <a:t>Suite au succès de la destruction, vous ne pouvez bien entendu pas rester dans le menu de Compte, puisque le compte n’existe plus, donc on doit retourner au menu de Banque. </a:t>
            </a:r>
          </a:p>
          <a:p>
            <a:r>
              <a:rPr lang="fr-CA" dirty="0"/>
              <a:t>Le compte de Luke a disparu…</a:t>
            </a:r>
          </a:p>
        </p:txBody>
      </p:sp>
      <p:sp>
        <p:nvSpPr>
          <p:cNvPr id="4" name="Espace réservé de la date 3">
            <a:extLst>
              <a:ext uri="{FF2B5EF4-FFF2-40B4-BE49-F238E27FC236}">
                <a16:creationId xmlns:a16="http://schemas.microsoft.com/office/drawing/2014/main" id="{2AF60C57-284E-4AB4-AC19-492D5AE3B1A5}"/>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1672D84-A67A-4CC7-8D32-0C700C8D7ED6}"/>
              </a:ext>
            </a:extLst>
          </p:cNvPr>
          <p:cNvSpPr>
            <a:spLocks noGrp="1"/>
          </p:cNvSpPr>
          <p:nvPr>
            <p:ph type="sldNum" sz="quarter" idx="12"/>
            <p:custDataLst>
              <p:tags r:id="rId4"/>
            </p:custDataLst>
          </p:nvPr>
        </p:nvSpPr>
        <p:spPr/>
        <p:txBody>
          <a:bodyPr/>
          <a:lstStyle/>
          <a:p>
            <a:fld id="{CF4668DC-857F-487D-BFFA-8C0CA5037977}" type="slidenum">
              <a:rPr lang="fr-BE" smtClean="0"/>
              <a:pPr/>
              <a:t>53</a:t>
            </a:fld>
            <a:endParaRPr lang="fr-BE"/>
          </a:p>
        </p:txBody>
      </p:sp>
      <p:pic>
        <p:nvPicPr>
          <p:cNvPr id="7" name="Image 6">
            <a:extLst>
              <a:ext uri="{FF2B5EF4-FFF2-40B4-BE49-F238E27FC236}">
                <a16:creationId xmlns:a16="http://schemas.microsoft.com/office/drawing/2014/main" id="{0505F350-2796-4078-831F-9060B716D427}"/>
              </a:ext>
            </a:extLst>
          </p:cNvPr>
          <p:cNvPicPr>
            <a:picLocks noChangeAspect="1"/>
          </p:cNvPicPr>
          <p:nvPr>
            <p:custDataLst>
              <p:tags r:id="rId5"/>
            </p:custDataLst>
          </p:nvPr>
        </p:nvPicPr>
        <p:blipFill>
          <a:blip r:embed="rId7"/>
          <a:stretch>
            <a:fillRect/>
          </a:stretch>
        </p:blipFill>
        <p:spPr>
          <a:xfrm>
            <a:off x="4655695" y="952500"/>
            <a:ext cx="6705600" cy="4953000"/>
          </a:xfrm>
          <a:prstGeom prst="rect">
            <a:avLst/>
          </a:prstGeom>
          <a:ln w="76200">
            <a:solidFill>
              <a:schemeClr val="accent1"/>
            </a:solidFill>
          </a:ln>
        </p:spPr>
      </p:pic>
    </p:spTree>
    <p:extLst>
      <p:ext uri="{BB962C8B-B14F-4D97-AF65-F5344CB8AC3E}">
        <p14:creationId xmlns:p14="http://schemas.microsoft.com/office/powerpoint/2010/main" val="414902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BA9CD-D2C0-46C5-82BD-78ABC4F3942D}"/>
              </a:ext>
            </a:extLst>
          </p:cNvPr>
          <p:cNvSpPr>
            <a:spLocks noGrp="1"/>
          </p:cNvSpPr>
          <p:nvPr>
            <p:ph type="title"/>
            <p:custDataLst>
              <p:tags r:id="rId1"/>
            </p:custDataLst>
          </p:nvPr>
        </p:nvSpPr>
        <p:spPr/>
        <p:txBody>
          <a:bodyPr/>
          <a:lstStyle/>
          <a:p>
            <a:r>
              <a:rPr lang="fr-CA" dirty="0"/>
              <a:t>6.4</a:t>
            </a:r>
          </a:p>
        </p:txBody>
      </p:sp>
      <p:sp>
        <p:nvSpPr>
          <p:cNvPr id="4" name="Espace réservé de la date 3">
            <a:extLst>
              <a:ext uri="{FF2B5EF4-FFF2-40B4-BE49-F238E27FC236}">
                <a16:creationId xmlns:a16="http://schemas.microsoft.com/office/drawing/2014/main" id="{9E0B0337-ECB2-49FB-9285-AC1FE68D169B}"/>
              </a:ext>
            </a:extLst>
          </p:cNvPr>
          <p:cNvSpPr>
            <a:spLocks noGrp="1"/>
          </p:cNvSpPr>
          <p:nvPr>
            <p:ph type="dt" sz="half" idx="10"/>
            <p:custDataLst>
              <p:tags r:id="rId2"/>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8FF8D7A4-0642-475A-8BB9-991474ED5BD5}"/>
              </a:ext>
            </a:extLst>
          </p:cNvPr>
          <p:cNvSpPr>
            <a:spLocks noGrp="1"/>
          </p:cNvSpPr>
          <p:nvPr>
            <p:ph type="sldNum" sz="quarter" idx="12"/>
            <p:custDataLst>
              <p:tags r:id="rId3"/>
            </p:custDataLst>
          </p:nvPr>
        </p:nvSpPr>
        <p:spPr/>
        <p:txBody>
          <a:bodyPr/>
          <a:lstStyle/>
          <a:p>
            <a:fld id="{CF4668DC-857F-487D-BFFA-8C0CA5037977}" type="slidenum">
              <a:rPr lang="fr-BE" smtClean="0"/>
              <a:pPr/>
              <a:t>54</a:t>
            </a:fld>
            <a:endParaRPr lang="fr-BE"/>
          </a:p>
        </p:txBody>
      </p:sp>
      <p:sp>
        <p:nvSpPr>
          <p:cNvPr id="6" name="Rectangle 5">
            <a:extLst>
              <a:ext uri="{FF2B5EF4-FFF2-40B4-BE49-F238E27FC236}">
                <a16:creationId xmlns:a16="http://schemas.microsoft.com/office/drawing/2014/main" id="{7D8579AF-DACB-4831-815F-174766665641}"/>
              </a:ext>
            </a:extLst>
          </p:cNvPr>
          <p:cNvSpPr/>
          <p:nvPr>
            <p:custDataLst>
              <p:tags r:id="rId4"/>
            </p:custDataLst>
          </p:nvPr>
        </p:nvSpPr>
        <p:spPr>
          <a:xfrm>
            <a:off x="2279576" y="620688"/>
            <a:ext cx="8280920" cy="583264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pic>
        <p:nvPicPr>
          <p:cNvPr id="7" name="Picture 6" descr="Text&#10;&#10;Description automatically generated">
            <a:extLst>
              <a:ext uri="{FF2B5EF4-FFF2-40B4-BE49-F238E27FC236}">
                <a16:creationId xmlns:a16="http://schemas.microsoft.com/office/drawing/2014/main" id="{9A8A4319-C45D-4E9E-AE21-8FCE0D3D2D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9576" y="620688"/>
            <a:ext cx="6443688" cy="5832648"/>
          </a:xfrm>
          <a:prstGeom prst="rect">
            <a:avLst/>
          </a:prstGeom>
        </p:spPr>
      </p:pic>
    </p:spTree>
    <p:extLst>
      <p:ext uri="{BB962C8B-B14F-4D97-AF65-F5344CB8AC3E}">
        <p14:creationId xmlns:p14="http://schemas.microsoft.com/office/powerpoint/2010/main" val="400132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p:txBody>
          <a:bodyPr>
            <a:normAutofit/>
          </a:bodyPr>
          <a:lstStyle/>
          <a:p>
            <a:r>
              <a:rPr lang="fr-CA" dirty="0"/>
              <a:t>La destruction de compte se fait dans le menu de Compte.</a:t>
            </a:r>
          </a:p>
          <a:p>
            <a:r>
              <a:rPr lang="fr-CA" dirty="0"/>
              <a:t>Suite à la destruction, on revient au menu de Banque. </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55</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6744072" y="4552157"/>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851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1105E3A1-7557-483D-BE89-71DA0AD6D47E}"/>
              </a:ext>
            </a:extLst>
          </p:cNvPr>
          <p:cNvSpPr>
            <a:spLocks noGrp="1"/>
          </p:cNvSpPr>
          <p:nvPr>
            <p:ph type="title"/>
            <p:custDataLst>
              <p:tags r:id="rId1"/>
            </p:custDataLst>
          </p:nvPr>
        </p:nvSpPr>
        <p:spPr/>
        <p:txBody>
          <a:bodyPr/>
          <a:lstStyle/>
          <a:p>
            <a:r>
              <a:rPr lang="fr-CA" dirty="0"/>
              <a:t>Validations</a:t>
            </a:r>
          </a:p>
        </p:txBody>
      </p:sp>
      <p:sp>
        <p:nvSpPr>
          <p:cNvPr id="7" name="Espace réservé du texte 6">
            <a:extLst>
              <a:ext uri="{FF2B5EF4-FFF2-40B4-BE49-F238E27FC236}">
                <a16:creationId xmlns:a16="http://schemas.microsoft.com/office/drawing/2014/main" id="{3696DFD7-8678-4421-BB99-10136EA38F77}"/>
              </a:ext>
            </a:extLst>
          </p:cNvPr>
          <p:cNvSpPr>
            <a:spLocks noGrp="1"/>
          </p:cNvSpPr>
          <p:nvPr>
            <p:ph type="body" idx="1"/>
            <p:custDataLst>
              <p:tags r:id="rId2"/>
            </p:custDataLst>
          </p:nvPr>
        </p:nvSpPr>
        <p:spPr>
          <a:xfrm>
            <a:off x="831850" y="4589463"/>
            <a:ext cx="6704310" cy="1500187"/>
          </a:xfrm>
        </p:spPr>
        <p:txBody>
          <a:bodyPr/>
          <a:lstStyle/>
          <a:p>
            <a:r>
              <a:rPr lang="fr-CA" dirty="0"/>
              <a:t>Consulter cette section pour valider que vous avez bien rempli toutes les saisies.</a:t>
            </a:r>
          </a:p>
          <a:p>
            <a:r>
              <a:rPr lang="fr-CA" dirty="0"/>
              <a:t>Sinon passer immédiatement à la section finale </a:t>
            </a:r>
            <a:r>
              <a:rPr lang="fr-CA" dirty="0">
                <a:sym typeface="Wingdings" panose="05000000000000000000" pitchFamily="2" charset="2"/>
              </a:rPr>
              <a:t></a:t>
            </a:r>
            <a:endParaRPr lang="fr-CA" dirty="0"/>
          </a:p>
          <a:p>
            <a:endParaRPr lang="fr-CA" dirty="0"/>
          </a:p>
        </p:txBody>
      </p:sp>
      <p:sp>
        <p:nvSpPr>
          <p:cNvPr id="4" name="Espace réservé de la date 3">
            <a:extLst>
              <a:ext uri="{FF2B5EF4-FFF2-40B4-BE49-F238E27FC236}">
                <a16:creationId xmlns:a16="http://schemas.microsoft.com/office/drawing/2014/main" id="{4A114C37-4DE7-4F42-9625-3AD020BD982F}"/>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66728914-64B7-43A1-A860-69D458A52BF6}"/>
              </a:ext>
            </a:extLst>
          </p:cNvPr>
          <p:cNvSpPr>
            <a:spLocks noGrp="1"/>
          </p:cNvSpPr>
          <p:nvPr>
            <p:ph type="sldNum" sz="quarter" idx="12"/>
            <p:custDataLst>
              <p:tags r:id="rId4"/>
            </p:custDataLst>
          </p:nvPr>
        </p:nvSpPr>
        <p:spPr/>
        <p:txBody>
          <a:bodyPr/>
          <a:lstStyle/>
          <a:p>
            <a:fld id="{CF4668DC-857F-487D-BFFA-8C0CA5037977}" type="slidenum">
              <a:rPr lang="fr-BE" smtClean="0"/>
              <a:pPr/>
              <a:t>56</a:t>
            </a:fld>
            <a:endParaRPr lang="fr-BE"/>
          </a:p>
        </p:txBody>
      </p:sp>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46B2AA0A-74D1-41C2-999B-EBDD2C250F39}"/>
                  </a:ext>
                </a:extLst>
              </p:cNvPr>
              <p:cNvGraphicFramePr>
                <a:graphicFrameLocks noChangeAspect="1"/>
              </p:cNvGraphicFramePr>
              <p:nvPr>
                <p:custDataLst>
                  <p:tags r:id="rId5"/>
                </p:custDataLst>
                <p:extLst>
                  <p:ext uri="{D42A27DB-BD31-4B8C-83A1-F6EECF244321}">
                    <p14:modId xmlns:p14="http://schemas.microsoft.com/office/powerpoint/2010/main" val="3500816038"/>
                  </p:ext>
                </p:extLst>
              </p:nvPr>
            </p:nvGraphicFramePr>
            <p:xfrm>
              <a:off x="8040216" y="3411306"/>
              <a:ext cx="3621095" cy="2036866"/>
            </p:xfrm>
            <a:graphic>
              <a:graphicData uri="http://schemas.microsoft.com/office/powerpoint/2016/slidezoom">
                <pslz:sldZm>
                  <pslz:sldZmObj sldId="369" cId="2363749268">
                    <pslz:zmPr id="{4AB80124-DB75-4FAD-94E0-ED396152754D}" returnToParent="0" transitionDur="1000">
                      <p166:blipFill xmlns:p166="http://schemas.microsoft.com/office/powerpoint/2016/6/main">
                        <a:blip r:embed="rId7"/>
                        <a:stretch>
                          <a:fillRect/>
                        </a:stretch>
                      </p166:blipFill>
                      <p166:spPr xmlns:p166="http://schemas.microsoft.com/office/powerpoint/2016/6/main">
                        <a:xfrm>
                          <a:off x="0" y="0"/>
                          <a:ext cx="3621095" cy="2036866"/>
                        </a:xfrm>
                        <a:prstGeom prst="rect">
                          <a:avLst/>
                        </a:prstGeom>
                        <a:ln w="3175">
                          <a:solidFill>
                            <a:prstClr val="ltGray"/>
                          </a:solidFill>
                        </a:ln>
                      </p166:spPr>
                    </pslz:zmPr>
                  </pslz:sldZmObj>
                </pslz:sldZm>
              </a:graphicData>
            </a:graphic>
          </p:graphicFrame>
        </mc:Choice>
        <mc:Fallback xmlns="">
          <p:pic>
            <p:nvPicPr>
              <p:cNvPr id="9" name="Zoom de diapositive 8">
                <a:hlinkClick r:id="rId8" action="ppaction://hlinksldjump"/>
                <a:extLst>
                  <a:ext uri="{FF2B5EF4-FFF2-40B4-BE49-F238E27FC236}">
                    <a16:creationId xmlns:a16="http://schemas.microsoft.com/office/drawing/2014/main" id="{46B2AA0A-74D1-41C2-999B-EBDD2C250F39}"/>
                  </a:ext>
                </a:extLst>
              </p:cNvPr>
              <p:cNvPicPr>
                <a:picLocks noGrp="1" noRot="1" noChangeAspect="1" noMove="1" noResize="1" noEditPoints="1" noAdjustHandles="1" noChangeArrowheads="1" noChangeShapeType="1"/>
              </p:cNvPicPr>
              <p:nvPr/>
            </p:nvPicPr>
            <p:blipFill>
              <a:blip r:embed="rId9"/>
              <a:stretch>
                <a:fillRect/>
              </a:stretch>
            </p:blipFill>
            <p:spPr>
              <a:xfrm>
                <a:off x="8040216" y="3411306"/>
                <a:ext cx="3621095" cy="2036866"/>
              </a:xfrm>
              <a:prstGeom prst="rect">
                <a:avLst/>
              </a:prstGeom>
              <a:ln w="3175">
                <a:solidFill>
                  <a:prstClr val="ltGray"/>
                </a:solidFill>
              </a:ln>
            </p:spPr>
          </p:pic>
        </mc:Fallback>
      </mc:AlternateContent>
    </p:spTree>
    <p:extLst>
      <p:ext uri="{BB962C8B-B14F-4D97-AF65-F5344CB8AC3E}">
        <p14:creationId xmlns:p14="http://schemas.microsoft.com/office/powerpoint/2010/main" val="2427723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544AF1-4A28-417B-B614-4C9D51C8C04C}"/>
              </a:ext>
            </a:extLst>
          </p:cNvPr>
          <p:cNvSpPr>
            <a:spLocks noGrp="1"/>
          </p:cNvSpPr>
          <p:nvPr>
            <p:ph type="dt" sz="half" idx="10"/>
            <p:custDataLst>
              <p:tags r:id="rId1"/>
            </p:custDataLst>
          </p:nvPr>
        </p:nvSpPr>
        <p:spPr/>
        <p:txBody>
          <a:bodyPr/>
          <a:lstStyle/>
          <a:p>
            <a:r>
              <a:rPr lang="fr-FR" dirty="0"/>
              <a:t>CC FG 2021</a:t>
            </a:r>
            <a:endParaRPr lang="fr-BE" dirty="0"/>
          </a:p>
        </p:txBody>
      </p:sp>
      <p:sp>
        <p:nvSpPr>
          <p:cNvPr id="3" name="Espace réservé du numéro de diapositive 2">
            <a:extLst>
              <a:ext uri="{FF2B5EF4-FFF2-40B4-BE49-F238E27FC236}">
                <a16:creationId xmlns:a16="http://schemas.microsoft.com/office/drawing/2014/main" id="{E7F5B876-28A6-4A39-A6D8-80C4B66DA444}"/>
              </a:ext>
            </a:extLst>
          </p:cNvPr>
          <p:cNvSpPr>
            <a:spLocks noGrp="1"/>
          </p:cNvSpPr>
          <p:nvPr>
            <p:ph type="sldNum" sz="quarter" idx="12"/>
            <p:custDataLst>
              <p:tags r:id="rId2"/>
            </p:custDataLst>
          </p:nvPr>
        </p:nvSpPr>
        <p:spPr/>
        <p:txBody>
          <a:bodyPr/>
          <a:lstStyle/>
          <a:p>
            <a:fld id="{CF4668DC-857F-487D-BFFA-8C0CA5037977}" type="slidenum">
              <a:rPr lang="fr-BE" smtClean="0"/>
              <a:t>57</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A02389B2-D01C-42E4-82C1-4C111440C402}"/>
                  </a:ext>
                </a:extLst>
              </p:cNvPr>
              <p:cNvGraphicFramePr>
                <a:graphicFrameLocks noChangeAspect="1"/>
              </p:cNvGraphicFramePr>
              <p:nvPr>
                <p:custDataLst>
                  <p:tags r:id="rId3"/>
                </p:custDataLst>
              </p:nvPr>
            </p:nvGraphicFramePr>
            <p:xfrm>
              <a:off x="91630" y="136525"/>
              <a:ext cx="5544616" cy="3118847"/>
            </p:xfrm>
            <a:graphic>
              <a:graphicData uri="http://schemas.microsoft.com/office/powerpoint/2016/slidezoom">
                <pslz:sldZm>
                  <pslz:sldZmObj sldId="1632" cId="1634723947">
                    <pslz:zmPr id="{F60D87EF-DC51-4181-A42C-36900A2D091A}" returnToParent="0" transitionDur="1000">
                      <p166:blipFill xmlns:p166="http://schemas.microsoft.com/office/powerpoint/2016/6/main">
                        <a:blip r:embed="rId8"/>
                        <a:stretch>
                          <a:fillRect/>
                        </a:stretch>
                      </p166:blipFill>
                      <p166:spPr xmlns:p166="http://schemas.microsoft.com/office/powerpoint/2016/6/main">
                        <a:xfrm>
                          <a:off x="0" y="0"/>
                          <a:ext cx="5544616" cy="3118847"/>
                        </a:xfrm>
                        <a:prstGeom prst="rect">
                          <a:avLst/>
                        </a:prstGeom>
                        <a:ln w="3175">
                          <a:solidFill>
                            <a:prstClr val="ltGray"/>
                          </a:solidFill>
                        </a:ln>
                      </p166:spPr>
                    </pslz:zmPr>
                  </pslz:sldZmObj>
                </pslz:sldZm>
              </a:graphicData>
            </a:graphic>
          </p:graphicFrame>
        </mc:Choice>
        <mc:Fallback xmlns="">
          <p:pic>
            <p:nvPicPr>
              <p:cNvPr id="5" name="Zoom de diapositive 4">
                <a:hlinkClick r:id="rId9" action="ppaction://hlinksldjump"/>
                <a:extLst>
                  <a:ext uri="{FF2B5EF4-FFF2-40B4-BE49-F238E27FC236}">
                    <a16:creationId xmlns:a16="http://schemas.microsoft.com/office/drawing/2014/main" id="{A02389B2-D01C-42E4-82C1-4C111440C402}"/>
                  </a:ext>
                </a:extLst>
              </p:cNvPr>
              <p:cNvPicPr>
                <a:picLocks noGrp="1" noRot="1" noChangeAspect="1" noMove="1" noResize="1" noEditPoints="1" noAdjustHandles="1" noChangeArrowheads="1" noChangeShapeType="1"/>
              </p:cNvPicPr>
              <p:nvPr/>
            </p:nvPicPr>
            <p:blipFill>
              <a:blip r:embed="rId10"/>
              <a:stretch>
                <a:fillRect/>
              </a:stretch>
            </p:blipFill>
            <p:spPr>
              <a:xfrm>
                <a:off x="91630" y="136525"/>
                <a:ext cx="5544616" cy="311884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40DB6949-6D40-441B-9013-51138463E87A}"/>
                  </a:ext>
                </a:extLst>
              </p:cNvPr>
              <p:cNvGraphicFramePr>
                <a:graphicFrameLocks noChangeAspect="1"/>
              </p:cNvGraphicFramePr>
              <p:nvPr>
                <p:custDataLst>
                  <p:tags r:id="rId4"/>
                </p:custDataLst>
              </p:nvPr>
            </p:nvGraphicFramePr>
            <p:xfrm>
              <a:off x="86694" y="3337247"/>
              <a:ext cx="5544616" cy="3118847"/>
            </p:xfrm>
            <a:graphic>
              <a:graphicData uri="http://schemas.microsoft.com/office/powerpoint/2016/slidezoom">
                <pslz:sldZm>
                  <pslz:sldZmObj sldId="1638" cId="2651461179">
                    <pslz:zmPr id="{2DE34B3A-2039-49C7-B3AF-23E6FC9C76C4}" returnToParent="0" transitionDur="1000">
                      <p166:blipFill xmlns:p166="http://schemas.microsoft.com/office/powerpoint/2016/6/main">
                        <a:blip r:embed="rId11"/>
                        <a:stretch>
                          <a:fillRect/>
                        </a:stretch>
                      </p166:blipFill>
                      <p166:spPr xmlns:p166="http://schemas.microsoft.com/office/powerpoint/2016/6/main">
                        <a:xfrm>
                          <a:off x="0" y="0"/>
                          <a:ext cx="5544616" cy="3118847"/>
                        </a:xfrm>
                        <a:prstGeom prst="rect">
                          <a:avLst/>
                        </a:prstGeom>
                        <a:ln w="3175">
                          <a:solidFill>
                            <a:prstClr val="ltGray"/>
                          </a:solidFill>
                        </a:ln>
                      </p166:spPr>
                    </pslz:zmPr>
                  </pslz:sldZmObj>
                </pslz:sldZm>
              </a:graphicData>
            </a:graphic>
          </p:graphicFrame>
        </mc:Choice>
        <mc:Fallback xmlns="">
          <p:pic>
            <p:nvPicPr>
              <p:cNvPr id="7" name="Zoom de diapositive 6">
                <a:hlinkClick r:id="rId12" action="ppaction://hlinksldjump"/>
                <a:extLst>
                  <a:ext uri="{FF2B5EF4-FFF2-40B4-BE49-F238E27FC236}">
                    <a16:creationId xmlns:a16="http://schemas.microsoft.com/office/drawing/2014/main" id="{40DB6949-6D40-441B-9013-51138463E87A}"/>
                  </a:ext>
                </a:extLst>
              </p:cNvPr>
              <p:cNvPicPr>
                <a:picLocks noGrp="1" noRot="1" noChangeAspect="1" noMove="1" noResize="1" noEditPoints="1" noAdjustHandles="1" noChangeArrowheads="1" noChangeShapeType="1"/>
              </p:cNvPicPr>
              <p:nvPr/>
            </p:nvPicPr>
            <p:blipFill>
              <a:blip r:embed="rId13"/>
              <a:stretch>
                <a:fillRect/>
              </a:stretch>
            </p:blipFill>
            <p:spPr>
              <a:xfrm>
                <a:off x="86694" y="3337247"/>
                <a:ext cx="5544616" cy="311884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E407C983-96C9-458A-B2BA-4DEB06B11F52}"/>
                  </a:ext>
                </a:extLst>
              </p:cNvPr>
              <p:cNvGraphicFramePr>
                <a:graphicFrameLocks noChangeAspect="1"/>
              </p:cNvGraphicFramePr>
              <p:nvPr>
                <p:custDataLst>
                  <p:tags r:id="rId5"/>
                </p:custDataLst>
              </p:nvPr>
            </p:nvGraphicFramePr>
            <p:xfrm>
              <a:off x="5735960" y="3330372"/>
              <a:ext cx="5544616" cy="3118847"/>
            </p:xfrm>
            <a:graphic>
              <a:graphicData uri="http://schemas.microsoft.com/office/powerpoint/2016/slidezoom">
                <pslz:sldZm>
                  <pslz:sldZmObj sldId="1640" cId="3944639560">
                    <pslz:zmPr id="{6A2B71B2-F928-4467-A4C8-E7899BC2AC63}" returnToParent="0" transitionDur="1000">
                      <p166:blipFill xmlns:p166="http://schemas.microsoft.com/office/powerpoint/2016/6/main">
                        <a:blip r:embed="rId14"/>
                        <a:stretch>
                          <a:fillRect/>
                        </a:stretch>
                      </p166:blipFill>
                      <p166:spPr xmlns:p166="http://schemas.microsoft.com/office/powerpoint/2016/6/main">
                        <a:xfrm>
                          <a:off x="0" y="0"/>
                          <a:ext cx="5544616" cy="3118847"/>
                        </a:xfrm>
                        <a:prstGeom prst="rect">
                          <a:avLst/>
                        </a:prstGeom>
                        <a:ln w="3175">
                          <a:solidFill>
                            <a:prstClr val="ltGray"/>
                          </a:solidFill>
                        </a:ln>
                      </p166:spPr>
                    </pslz:zmPr>
                  </pslz:sldZmObj>
                </pslz:sldZm>
              </a:graphicData>
            </a:graphic>
          </p:graphicFrame>
        </mc:Choice>
        <mc:Fallback xmlns="">
          <p:pic>
            <p:nvPicPr>
              <p:cNvPr id="9" name="Zoom de diapositive 8">
                <a:hlinkClick r:id="rId15" action="ppaction://hlinksldjump"/>
                <a:extLst>
                  <a:ext uri="{FF2B5EF4-FFF2-40B4-BE49-F238E27FC236}">
                    <a16:creationId xmlns:a16="http://schemas.microsoft.com/office/drawing/2014/main" id="{E407C983-96C9-458A-B2BA-4DEB06B11F52}"/>
                  </a:ext>
                </a:extLst>
              </p:cNvPr>
              <p:cNvPicPr>
                <a:picLocks noGrp="1" noRot="1" noChangeAspect="1" noMove="1" noResize="1" noEditPoints="1" noAdjustHandles="1" noChangeArrowheads="1" noChangeShapeType="1"/>
              </p:cNvPicPr>
              <p:nvPr/>
            </p:nvPicPr>
            <p:blipFill>
              <a:blip r:embed="rId16"/>
              <a:stretch>
                <a:fillRect/>
              </a:stretch>
            </p:blipFill>
            <p:spPr>
              <a:xfrm>
                <a:off x="5735960" y="3330372"/>
                <a:ext cx="5544616" cy="311884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Zoom de diapositive 10">
                <a:extLst>
                  <a:ext uri="{FF2B5EF4-FFF2-40B4-BE49-F238E27FC236}">
                    <a16:creationId xmlns:a16="http://schemas.microsoft.com/office/drawing/2014/main" id="{9355F224-C5CE-4D92-847A-8BA3EA0A63A5}"/>
                  </a:ext>
                </a:extLst>
              </p:cNvPr>
              <p:cNvGraphicFramePr>
                <a:graphicFrameLocks noChangeAspect="1"/>
              </p:cNvGraphicFramePr>
              <p:nvPr>
                <p:custDataLst>
                  <p:tags r:id="rId6"/>
                </p:custDataLst>
              </p:nvPr>
            </p:nvGraphicFramePr>
            <p:xfrm>
              <a:off x="5735960" y="136525"/>
              <a:ext cx="5544616" cy="3118847"/>
            </p:xfrm>
            <a:graphic>
              <a:graphicData uri="http://schemas.microsoft.com/office/powerpoint/2016/slidezoom">
                <pslz:sldZm>
                  <pslz:sldZmObj sldId="1641" cId="799339700">
                    <pslz:zmPr id="{4CAB1B33-4C62-40C3-BE86-A06369BA4339}" returnToParent="0" transitionDur="1000">
                      <p166:blipFill xmlns:p166="http://schemas.microsoft.com/office/powerpoint/2016/6/main">
                        <a:blip r:embed="rId17"/>
                        <a:stretch>
                          <a:fillRect/>
                        </a:stretch>
                      </p166:blipFill>
                      <p166:spPr xmlns:p166="http://schemas.microsoft.com/office/powerpoint/2016/6/main">
                        <a:xfrm>
                          <a:off x="0" y="0"/>
                          <a:ext cx="5544616" cy="3118847"/>
                        </a:xfrm>
                        <a:prstGeom prst="rect">
                          <a:avLst/>
                        </a:prstGeom>
                        <a:ln w="3175">
                          <a:solidFill>
                            <a:prstClr val="ltGray"/>
                          </a:solidFill>
                        </a:ln>
                      </p166:spPr>
                    </pslz:zmPr>
                  </pslz:sldZmObj>
                </pslz:sldZm>
              </a:graphicData>
            </a:graphic>
          </p:graphicFrame>
        </mc:Choice>
        <mc:Fallback xmlns="">
          <p:pic>
            <p:nvPicPr>
              <p:cNvPr id="11" name="Zoom de diapositive 10">
                <a:hlinkClick r:id="rId18" action="ppaction://hlinksldjump"/>
                <a:extLst>
                  <a:ext uri="{FF2B5EF4-FFF2-40B4-BE49-F238E27FC236}">
                    <a16:creationId xmlns:a16="http://schemas.microsoft.com/office/drawing/2014/main" id="{9355F224-C5CE-4D92-847A-8BA3EA0A63A5}"/>
                  </a:ext>
                </a:extLst>
              </p:cNvPr>
              <p:cNvPicPr>
                <a:picLocks noGrp="1" noRot="1" noChangeAspect="1" noMove="1" noResize="1" noEditPoints="1" noAdjustHandles="1" noChangeArrowheads="1" noChangeShapeType="1"/>
              </p:cNvPicPr>
              <p:nvPr/>
            </p:nvPicPr>
            <p:blipFill>
              <a:blip r:embed="rId19"/>
              <a:stretch>
                <a:fillRect/>
              </a:stretch>
            </p:blipFill>
            <p:spPr>
              <a:xfrm>
                <a:off x="5735960" y="136525"/>
                <a:ext cx="5544616" cy="3118847"/>
              </a:xfrm>
              <a:prstGeom prst="rect">
                <a:avLst/>
              </a:prstGeom>
              <a:ln w="3175">
                <a:solidFill>
                  <a:prstClr val="ltGray"/>
                </a:solidFill>
              </a:ln>
            </p:spPr>
          </p:pic>
        </mc:Fallback>
      </mc:AlternateContent>
    </p:spTree>
    <p:extLst>
      <p:ext uri="{BB962C8B-B14F-4D97-AF65-F5344CB8AC3E}">
        <p14:creationId xmlns:p14="http://schemas.microsoft.com/office/powerpoint/2010/main" val="1459669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E07F4D8-9B7B-45C2-BDF6-86C8B89E5A8B}"/>
              </a:ext>
            </a:extLst>
          </p:cNvPr>
          <p:cNvSpPr>
            <a:spLocks noGrp="1"/>
          </p:cNvSpPr>
          <p:nvPr>
            <p:ph type="dt" sz="half" idx="10"/>
            <p:custDataLst>
              <p:tags r:id="rId1"/>
            </p:custDataLst>
          </p:nvPr>
        </p:nvSpPr>
        <p:spPr/>
        <p:txBody>
          <a:bodyPr/>
          <a:lstStyle/>
          <a:p>
            <a:r>
              <a:rPr lang="fr-FR" dirty="0"/>
              <a:t>CC FG 2021</a:t>
            </a:r>
            <a:endParaRPr lang="fr-BE" dirty="0"/>
          </a:p>
        </p:txBody>
      </p:sp>
      <p:sp>
        <p:nvSpPr>
          <p:cNvPr id="3" name="Espace réservé du numéro de diapositive 2">
            <a:extLst>
              <a:ext uri="{FF2B5EF4-FFF2-40B4-BE49-F238E27FC236}">
                <a16:creationId xmlns:a16="http://schemas.microsoft.com/office/drawing/2014/main" id="{556091E9-4B61-4ACF-BF33-348CC27EE4A5}"/>
              </a:ext>
            </a:extLst>
          </p:cNvPr>
          <p:cNvSpPr>
            <a:spLocks noGrp="1"/>
          </p:cNvSpPr>
          <p:nvPr>
            <p:ph type="sldNum" sz="quarter" idx="12"/>
            <p:custDataLst>
              <p:tags r:id="rId2"/>
            </p:custDataLst>
          </p:nvPr>
        </p:nvSpPr>
        <p:spPr/>
        <p:txBody>
          <a:bodyPr/>
          <a:lstStyle/>
          <a:p>
            <a:fld id="{CF4668DC-857F-487D-BFFA-8C0CA5037977}" type="slidenum">
              <a:rPr lang="fr-BE" smtClean="0"/>
              <a:t>58</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F89F1DF1-6871-4B85-9B30-9E37BD9CA3D1}"/>
                  </a:ext>
                </a:extLst>
              </p:cNvPr>
              <p:cNvGraphicFramePr>
                <a:graphicFrameLocks noChangeAspect="1"/>
              </p:cNvGraphicFramePr>
              <p:nvPr>
                <p:custDataLst>
                  <p:tags r:id="rId3"/>
                </p:custDataLst>
              </p:nvPr>
            </p:nvGraphicFramePr>
            <p:xfrm>
              <a:off x="304800" y="228599"/>
              <a:ext cx="5359152" cy="3014523"/>
            </p:xfrm>
            <a:graphic>
              <a:graphicData uri="http://schemas.microsoft.com/office/powerpoint/2016/slidezoom">
                <pslz:sldZm>
                  <pslz:sldZmObj sldId="1643" cId="1200903924">
                    <pslz:zmPr id="{84A3C585-6C99-45CE-8A3C-10DBB029F70C}" returnToParent="0" transitionDur="1000">
                      <p166:blipFill xmlns:p166="http://schemas.microsoft.com/office/powerpoint/2016/6/main">
                        <a:blip r:embed="rId8"/>
                        <a:stretch>
                          <a:fillRect/>
                        </a:stretch>
                      </p166:blipFill>
                      <p166:spPr xmlns:p166="http://schemas.microsoft.com/office/powerpoint/2016/6/main">
                        <a:xfrm>
                          <a:off x="0" y="0"/>
                          <a:ext cx="5359152" cy="3014523"/>
                        </a:xfrm>
                        <a:prstGeom prst="rect">
                          <a:avLst/>
                        </a:prstGeom>
                        <a:ln w="3175">
                          <a:solidFill>
                            <a:prstClr val="ltGray"/>
                          </a:solidFill>
                        </a:ln>
                      </p166:spPr>
                    </pslz:zmPr>
                  </pslz:sldZmObj>
                </pslz:sldZm>
              </a:graphicData>
            </a:graphic>
          </p:graphicFrame>
        </mc:Choice>
        <mc:Fallback xmlns="">
          <p:pic>
            <p:nvPicPr>
              <p:cNvPr id="5" name="Zoom de diapositive 4">
                <a:hlinkClick r:id="rId9" action="ppaction://hlinksldjump"/>
                <a:extLst>
                  <a:ext uri="{FF2B5EF4-FFF2-40B4-BE49-F238E27FC236}">
                    <a16:creationId xmlns:a16="http://schemas.microsoft.com/office/drawing/2014/main" id="{F89F1DF1-6871-4B85-9B30-9E37BD9CA3D1}"/>
                  </a:ext>
                </a:extLst>
              </p:cNvPr>
              <p:cNvPicPr>
                <a:picLocks noGrp="1" noRot="1" noChangeAspect="1" noMove="1" noResize="1" noEditPoints="1" noAdjustHandles="1" noChangeArrowheads="1" noChangeShapeType="1"/>
              </p:cNvPicPr>
              <p:nvPr/>
            </p:nvPicPr>
            <p:blipFill>
              <a:blip r:embed="rId10"/>
              <a:stretch>
                <a:fillRect/>
              </a:stretch>
            </p:blipFill>
            <p:spPr>
              <a:xfrm>
                <a:off x="304800" y="228599"/>
                <a:ext cx="5359152" cy="301452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38A562F6-EB09-43FD-B055-5414169AFDF2}"/>
                  </a:ext>
                </a:extLst>
              </p:cNvPr>
              <p:cNvGraphicFramePr>
                <a:graphicFrameLocks noChangeAspect="1"/>
              </p:cNvGraphicFramePr>
              <p:nvPr>
                <p:custDataLst>
                  <p:tags r:id="rId4"/>
                </p:custDataLst>
              </p:nvPr>
            </p:nvGraphicFramePr>
            <p:xfrm>
              <a:off x="5807968" y="228599"/>
              <a:ext cx="5359152" cy="3014523"/>
            </p:xfrm>
            <a:graphic>
              <a:graphicData uri="http://schemas.microsoft.com/office/powerpoint/2016/slidezoom">
                <pslz:sldZm>
                  <pslz:sldZmObj sldId="1644" cId="3080736969">
                    <pslz:zmPr id="{8C15D5AF-3800-4404-9D20-AC840B283C75}" returnToParent="0" transitionDur="1000">
                      <p166:blipFill xmlns:p166="http://schemas.microsoft.com/office/powerpoint/2016/6/main">
                        <a:blip r:embed="rId11"/>
                        <a:stretch>
                          <a:fillRect/>
                        </a:stretch>
                      </p166:blipFill>
                      <p166:spPr xmlns:p166="http://schemas.microsoft.com/office/powerpoint/2016/6/main">
                        <a:xfrm>
                          <a:off x="0" y="0"/>
                          <a:ext cx="5359152" cy="3014523"/>
                        </a:xfrm>
                        <a:prstGeom prst="rect">
                          <a:avLst/>
                        </a:prstGeom>
                        <a:ln w="3175">
                          <a:solidFill>
                            <a:prstClr val="ltGray"/>
                          </a:solidFill>
                        </a:ln>
                      </p166:spPr>
                    </pslz:zmPr>
                  </pslz:sldZmObj>
                </pslz:sldZm>
              </a:graphicData>
            </a:graphic>
          </p:graphicFrame>
        </mc:Choice>
        <mc:Fallback xmlns="">
          <p:pic>
            <p:nvPicPr>
              <p:cNvPr id="7" name="Zoom de diapositive 6">
                <a:hlinkClick r:id="rId12" action="ppaction://hlinksldjump"/>
                <a:extLst>
                  <a:ext uri="{FF2B5EF4-FFF2-40B4-BE49-F238E27FC236}">
                    <a16:creationId xmlns:a16="http://schemas.microsoft.com/office/drawing/2014/main" id="{38A562F6-EB09-43FD-B055-5414169AFDF2}"/>
                  </a:ext>
                </a:extLst>
              </p:cNvPr>
              <p:cNvPicPr>
                <a:picLocks noGrp="1" noRot="1" noChangeAspect="1" noMove="1" noResize="1" noEditPoints="1" noAdjustHandles="1" noChangeArrowheads="1" noChangeShapeType="1"/>
              </p:cNvPicPr>
              <p:nvPr/>
            </p:nvPicPr>
            <p:blipFill>
              <a:blip r:embed="rId13"/>
              <a:stretch>
                <a:fillRect/>
              </a:stretch>
            </p:blipFill>
            <p:spPr>
              <a:xfrm>
                <a:off x="5807968" y="228599"/>
                <a:ext cx="5359152" cy="301452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314EC5DE-1F1F-4DD8-90A9-C86985D3C53F}"/>
                  </a:ext>
                </a:extLst>
              </p:cNvPr>
              <p:cNvGraphicFramePr>
                <a:graphicFrameLocks noChangeAspect="1"/>
              </p:cNvGraphicFramePr>
              <p:nvPr>
                <p:custDataLst>
                  <p:tags r:id="rId5"/>
                </p:custDataLst>
              </p:nvPr>
            </p:nvGraphicFramePr>
            <p:xfrm>
              <a:off x="304800" y="3284462"/>
              <a:ext cx="5359152" cy="3014523"/>
            </p:xfrm>
            <a:graphic>
              <a:graphicData uri="http://schemas.microsoft.com/office/powerpoint/2016/slidezoom">
                <pslz:sldZm>
                  <pslz:sldZmObj sldId="1645" cId="1351059990">
                    <pslz:zmPr id="{96DCA44D-EB2E-499D-88C2-8DCB3CE44638}" returnToParent="0" transitionDur="1000">
                      <p166:blipFill xmlns:p166="http://schemas.microsoft.com/office/powerpoint/2016/6/main">
                        <a:blip r:embed="rId14"/>
                        <a:stretch>
                          <a:fillRect/>
                        </a:stretch>
                      </p166:blipFill>
                      <p166:spPr xmlns:p166="http://schemas.microsoft.com/office/powerpoint/2016/6/main">
                        <a:xfrm>
                          <a:off x="0" y="0"/>
                          <a:ext cx="5359152" cy="3014523"/>
                        </a:xfrm>
                        <a:prstGeom prst="rect">
                          <a:avLst/>
                        </a:prstGeom>
                        <a:ln w="3175">
                          <a:solidFill>
                            <a:prstClr val="ltGray"/>
                          </a:solidFill>
                        </a:ln>
                      </p166:spPr>
                    </pslz:zmPr>
                  </pslz:sldZmObj>
                </pslz:sldZm>
              </a:graphicData>
            </a:graphic>
          </p:graphicFrame>
        </mc:Choice>
        <mc:Fallback xmlns="">
          <p:pic>
            <p:nvPicPr>
              <p:cNvPr id="9" name="Zoom de diapositive 8">
                <a:hlinkClick r:id="rId15" action="ppaction://hlinksldjump"/>
                <a:extLst>
                  <a:ext uri="{FF2B5EF4-FFF2-40B4-BE49-F238E27FC236}">
                    <a16:creationId xmlns:a16="http://schemas.microsoft.com/office/drawing/2014/main" id="{314EC5DE-1F1F-4DD8-90A9-C86985D3C53F}"/>
                  </a:ext>
                </a:extLst>
              </p:cNvPr>
              <p:cNvPicPr>
                <a:picLocks noGrp="1" noRot="1" noChangeAspect="1" noMove="1" noResize="1" noEditPoints="1" noAdjustHandles="1" noChangeArrowheads="1" noChangeShapeType="1"/>
              </p:cNvPicPr>
              <p:nvPr/>
            </p:nvPicPr>
            <p:blipFill>
              <a:blip r:embed="rId16"/>
              <a:stretch>
                <a:fillRect/>
              </a:stretch>
            </p:blipFill>
            <p:spPr>
              <a:xfrm>
                <a:off x="304800" y="3284462"/>
                <a:ext cx="5359152" cy="301452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Zoom de diapositive 10">
                <a:extLst>
                  <a:ext uri="{FF2B5EF4-FFF2-40B4-BE49-F238E27FC236}">
                    <a16:creationId xmlns:a16="http://schemas.microsoft.com/office/drawing/2014/main" id="{345AE7A1-8BCB-4BB6-A1D3-778938824F66}"/>
                  </a:ext>
                </a:extLst>
              </p:cNvPr>
              <p:cNvGraphicFramePr>
                <a:graphicFrameLocks noChangeAspect="1"/>
              </p:cNvGraphicFramePr>
              <p:nvPr>
                <p:custDataLst>
                  <p:tags r:id="rId6"/>
                </p:custDataLst>
              </p:nvPr>
            </p:nvGraphicFramePr>
            <p:xfrm>
              <a:off x="5807968" y="3284462"/>
              <a:ext cx="5359152" cy="3014523"/>
            </p:xfrm>
            <a:graphic>
              <a:graphicData uri="http://schemas.microsoft.com/office/powerpoint/2016/slidezoom">
                <pslz:sldZm>
                  <pslz:sldZmObj sldId="1646" cId="3847846837">
                    <pslz:zmPr id="{DDD15A07-65E5-41F2-86A7-DD575C6C28B5}" returnToParent="0" transitionDur="1000">
                      <p166:blipFill xmlns:p166="http://schemas.microsoft.com/office/powerpoint/2016/6/main">
                        <a:blip r:embed="rId17"/>
                        <a:stretch>
                          <a:fillRect/>
                        </a:stretch>
                      </p166:blipFill>
                      <p166:spPr xmlns:p166="http://schemas.microsoft.com/office/powerpoint/2016/6/main">
                        <a:xfrm>
                          <a:off x="0" y="0"/>
                          <a:ext cx="5359152" cy="3014523"/>
                        </a:xfrm>
                        <a:prstGeom prst="rect">
                          <a:avLst/>
                        </a:prstGeom>
                        <a:ln w="3175">
                          <a:solidFill>
                            <a:prstClr val="ltGray"/>
                          </a:solidFill>
                        </a:ln>
                      </p166:spPr>
                    </pslz:zmPr>
                  </pslz:sldZmObj>
                </pslz:sldZm>
              </a:graphicData>
            </a:graphic>
          </p:graphicFrame>
        </mc:Choice>
        <mc:Fallback xmlns="">
          <p:pic>
            <p:nvPicPr>
              <p:cNvPr id="11" name="Zoom de diapositive 10">
                <a:hlinkClick r:id="rId18" action="ppaction://hlinksldjump"/>
                <a:extLst>
                  <a:ext uri="{FF2B5EF4-FFF2-40B4-BE49-F238E27FC236}">
                    <a16:creationId xmlns:a16="http://schemas.microsoft.com/office/drawing/2014/main" id="{345AE7A1-8BCB-4BB6-A1D3-778938824F66}"/>
                  </a:ext>
                </a:extLst>
              </p:cNvPr>
              <p:cNvPicPr>
                <a:picLocks noGrp="1" noRot="1" noChangeAspect="1" noMove="1" noResize="1" noEditPoints="1" noAdjustHandles="1" noChangeArrowheads="1" noChangeShapeType="1"/>
              </p:cNvPicPr>
              <p:nvPr/>
            </p:nvPicPr>
            <p:blipFill>
              <a:blip r:embed="rId19"/>
              <a:stretch>
                <a:fillRect/>
              </a:stretch>
            </p:blipFill>
            <p:spPr>
              <a:xfrm>
                <a:off x="5807968" y="3284462"/>
                <a:ext cx="5359152" cy="3014523"/>
              </a:xfrm>
              <a:prstGeom prst="rect">
                <a:avLst/>
              </a:prstGeom>
              <a:ln w="3175">
                <a:solidFill>
                  <a:prstClr val="ltGray"/>
                </a:solidFill>
              </a:ln>
            </p:spPr>
          </p:pic>
        </mc:Fallback>
      </mc:AlternateContent>
    </p:spTree>
    <p:extLst>
      <p:ext uri="{BB962C8B-B14F-4D97-AF65-F5344CB8AC3E}">
        <p14:creationId xmlns:p14="http://schemas.microsoft.com/office/powerpoint/2010/main" val="2696675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51637C-476D-430E-9FE1-4C3DED6E1CB3}"/>
              </a:ext>
            </a:extLst>
          </p:cNvPr>
          <p:cNvSpPr>
            <a:spLocks noGrp="1"/>
          </p:cNvSpPr>
          <p:nvPr>
            <p:ph type="dt" sz="half" idx="10"/>
            <p:custDataLst>
              <p:tags r:id="rId1"/>
            </p:custDataLst>
          </p:nvPr>
        </p:nvSpPr>
        <p:spPr/>
        <p:txBody>
          <a:bodyPr/>
          <a:lstStyle/>
          <a:p>
            <a:r>
              <a:rPr lang="fr-FR" dirty="0"/>
              <a:t>CC FG 2021</a:t>
            </a:r>
            <a:endParaRPr lang="fr-BE" dirty="0"/>
          </a:p>
        </p:txBody>
      </p:sp>
      <p:sp>
        <p:nvSpPr>
          <p:cNvPr id="3" name="Espace réservé du numéro de diapositive 2">
            <a:extLst>
              <a:ext uri="{FF2B5EF4-FFF2-40B4-BE49-F238E27FC236}">
                <a16:creationId xmlns:a16="http://schemas.microsoft.com/office/drawing/2014/main" id="{C535619B-284D-49C6-AAE0-AF25595C7962}"/>
              </a:ext>
            </a:extLst>
          </p:cNvPr>
          <p:cNvSpPr>
            <a:spLocks noGrp="1"/>
          </p:cNvSpPr>
          <p:nvPr>
            <p:ph type="sldNum" sz="quarter" idx="12"/>
            <p:custDataLst>
              <p:tags r:id="rId2"/>
            </p:custDataLst>
          </p:nvPr>
        </p:nvSpPr>
        <p:spPr/>
        <p:txBody>
          <a:bodyPr/>
          <a:lstStyle/>
          <a:p>
            <a:fld id="{CF4668DC-857F-487D-BFFA-8C0CA5037977}" type="slidenum">
              <a:rPr lang="fr-BE" smtClean="0"/>
              <a:t>59</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D7B33EC5-53DD-490D-B63C-F103AEE7AD2B}"/>
                  </a:ext>
                </a:extLst>
              </p:cNvPr>
              <p:cNvGraphicFramePr>
                <a:graphicFrameLocks noChangeAspect="1"/>
              </p:cNvGraphicFramePr>
              <p:nvPr>
                <p:custDataLst>
                  <p:tags r:id="rId3"/>
                </p:custDataLst>
              </p:nvPr>
            </p:nvGraphicFramePr>
            <p:xfrm>
              <a:off x="263352" y="260648"/>
              <a:ext cx="5504612" cy="3096344"/>
            </p:xfrm>
            <a:graphic>
              <a:graphicData uri="http://schemas.microsoft.com/office/powerpoint/2016/slidezoom">
                <pslz:sldZm>
                  <pslz:sldZmObj sldId="1647" cId="2367723947">
                    <pslz:zmPr id="{B52604B1-58E6-49FD-802B-40F0E2952BC4}" returnToParent="0" transitionDur="1000">
                      <p166:blipFill xmlns:p166="http://schemas.microsoft.com/office/powerpoint/2016/6/main">
                        <a:blip r:embed="rId7"/>
                        <a:stretch>
                          <a:fillRect/>
                        </a:stretch>
                      </p166:blipFill>
                      <p166:spPr xmlns:p166="http://schemas.microsoft.com/office/powerpoint/2016/6/main">
                        <a:xfrm>
                          <a:off x="0" y="0"/>
                          <a:ext cx="5504612" cy="3096344"/>
                        </a:xfrm>
                        <a:prstGeom prst="rect">
                          <a:avLst/>
                        </a:prstGeom>
                        <a:ln w="3175">
                          <a:solidFill>
                            <a:prstClr val="ltGray"/>
                          </a:solidFill>
                        </a:ln>
                      </p166:spPr>
                    </pslz:zmPr>
                  </pslz:sldZmObj>
                </pslz:sldZm>
              </a:graphicData>
            </a:graphic>
          </p:graphicFrame>
        </mc:Choice>
        <mc:Fallback xmlns="">
          <p:pic>
            <p:nvPicPr>
              <p:cNvPr id="5" name="Zoom de diapositive 4">
                <a:hlinkClick r:id="rId8" action="ppaction://hlinksldjump"/>
                <a:extLst>
                  <a:ext uri="{FF2B5EF4-FFF2-40B4-BE49-F238E27FC236}">
                    <a16:creationId xmlns:a16="http://schemas.microsoft.com/office/drawing/2014/main" id="{D7B33EC5-53DD-490D-B63C-F103AEE7AD2B}"/>
                  </a:ext>
                </a:extLst>
              </p:cNvPr>
              <p:cNvPicPr>
                <a:picLocks noGrp="1" noRot="1" noChangeAspect="1" noMove="1" noResize="1" noEditPoints="1" noAdjustHandles="1" noChangeArrowheads="1" noChangeShapeType="1"/>
              </p:cNvPicPr>
              <p:nvPr/>
            </p:nvPicPr>
            <p:blipFill>
              <a:blip r:embed="rId9"/>
              <a:stretch>
                <a:fillRect/>
              </a:stretch>
            </p:blipFill>
            <p:spPr>
              <a:xfrm>
                <a:off x="263352" y="260648"/>
                <a:ext cx="5504612" cy="309634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63AF6030-E756-4C11-9C46-B80C6128417E}"/>
                  </a:ext>
                </a:extLst>
              </p:cNvPr>
              <p:cNvGraphicFramePr>
                <a:graphicFrameLocks noChangeAspect="1"/>
              </p:cNvGraphicFramePr>
              <p:nvPr>
                <p:custDataLst>
                  <p:tags r:id="rId4"/>
                </p:custDataLst>
              </p:nvPr>
            </p:nvGraphicFramePr>
            <p:xfrm>
              <a:off x="5951984" y="257994"/>
              <a:ext cx="5504612" cy="3096344"/>
            </p:xfrm>
            <a:graphic>
              <a:graphicData uri="http://schemas.microsoft.com/office/powerpoint/2016/slidezoom">
                <pslz:sldZm>
                  <pslz:sldZmObj sldId="1649" cId="7094786">
                    <pslz:zmPr id="{3C69BB29-E790-4F25-9A2A-4BFD32E40813}" returnToParent="0" transitionDur="1000">
                      <p166:blipFill xmlns:p166="http://schemas.microsoft.com/office/powerpoint/2016/6/main">
                        <a:blip r:embed="rId10"/>
                        <a:stretch>
                          <a:fillRect/>
                        </a:stretch>
                      </p166:blipFill>
                      <p166:spPr xmlns:p166="http://schemas.microsoft.com/office/powerpoint/2016/6/main">
                        <a:xfrm>
                          <a:off x="0" y="0"/>
                          <a:ext cx="5504612" cy="3096344"/>
                        </a:xfrm>
                        <a:prstGeom prst="rect">
                          <a:avLst/>
                        </a:prstGeom>
                        <a:ln w="3175">
                          <a:solidFill>
                            <a:prstClr val="ltGray"/>
                          </a:solidFill>
                        </a:ln>
                      </p166:spPr>
                    </pslz:zmPr>
                  </pslz:sldZmObj>
                </pslz:sldZm>
              </a:graphicData>
            </a:graphic>
          </p:graphicFrame>
        </mc:Choice>
        <mc:Fallback xmlns="">
          <p:pic>
            <p:nvPicPr>
              <p:cNvPr id="7" name="Zoom de diapositive 6">
                <a:hlinkClick r:id="rId11" action="ppaction://hlinksldjump"/>
                <a:extLst>
                  <a:ext uri="{FF2B5EF4-FFF2-40B4-BE49-F238E27FC236}">
                    <a16:creationId xmlns:a16="http://schemas.microsoft.com/office/drawing/2014/main" id="{63AF6030-E756-4C11-9C46-B80C6128417E}"/>
                  </a:ext>
                </a:extLst>
              </p:cNvPr>
              <p:cNvPicPr>
                <a:picLocks noGrp="1" noRot="1" noChangeAspect="1" noMove="1" noResize="1" noEditPoints="1" noAdjustHandles="1" noChangeArrowheads="1" noChangeShapeType="1"/>
              </p:cNvPicPr>
              <p:nvPr/>
            </p:nvPicPr>
            <p:blipFill>
              <a:blip r:embed="rId12"/>
              <a:stretch>
                <a:fillRect/>
              </a:stretch>
            </p:blipFill>
            <p:spPr>
              <a:xfrm>
                <a:off x="5951984" y="257994"/>
                <a:ext cx="5504612" cy="309634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1D1C4645-11B4-4276-97A7-BFAE74E8C071}"/>
                  </a:ext>
                </a:extLst>
              </p:cNvPr>
              <p:cNvGraphicFramePr>
                <a:graphicFrameLocks noChangeAspect="1"/>
              </p:cNvGraphicFramePr>
              <p:nvPr>
                <p:custDataLst>
                  <p:tags r:id="rId5"/>
                </p:custDataLst>
              </p:nvPr>
            </p:nvGraphicFramePr>
            <p:xfrm>
              <a:off x="263352" y="3442568"/>
              <a:ext cx="5504612" cy="3096344"/>
            </p:xfrm>
            <a:graphic>
              <a:graphicData uri="http://schemas.microsoft.com/office/powerpoint/2016/slidezoom">
                <pslz:sldZm>
                  <pslz:sldZmObj sldId="1619" cId="4264445292">
                    <pslz:zmPr id="{BBD7F997-9D7F-4652-A041-7B25AB3A489B}" returnToParent="0" transitionDur="1000">
                      <p166:blipFill xmlns:p166="http://schemas.microsoft.com/office/powerpoint/2016/6/main">
                        <a:blip r:embed="rId13"/>
                        <a:stretch>
                          <a:fillRect/>
                        </a:stretch>
                      </p166:blipFill>
                      <p166:spPr xmlns:p166="http://schemas.microsoft.com/office/powerpoint/2016/6/main">
                        <a:xfrm>
                          <a:off x="0" y="0"/>
                          <a:ext cx="5504612" cy="3096344"/>
                        </a:xfrm>
                        <a:prstGeom prst="rect">
                          <a:avLst/>
                        </a:prstGeom>
                        <a:ln w="3175">
                          <a:solidFill>
                            <a:prstClr val="ltGray"/>
                          </a:solidFill>
                        </a:ln>
                      </p166:spPr>
                    </pslz:zmPr>
                  </pslz:sldZmObj>
                </pslz:sldZm>
              </a:graphicData>
            </a:graphic>
          </p:graphicFrame>
        </mc:Choice>
        <mc:Fallback xmlns="">
          <p:pic>
            <p:nvPicPr>
              <p:cNvPr id="9" name="Zoom de diapositive 8">
                <a:hlinkClick r:id="rId14" action="ppaction://hlinksldjump"/>
                <a:extLst>
                  <a:ext uri="{FF2B5EF4-FFF2-40B4-BE49-F238E27FC236}">
                    <a16:creationId xmlns:a16="http://schemas.microsoft.com/office/drawing/2014/main" id="{1D1C4645-11B4-4276-97A7-BFAE74E8C071}"/>
                  </a:ext>
                </a:extLst>
              </p:cNvPr>
              <p:cNvPicPr>
                <a:picLocks noGrp="1" noRot="1" noChangeAspect="1" noMove="1" noResize="1" noEditPoints="1" noAdjustHandles="1" noChangeArrowheads="1" noChangeShapeType="1"/>
              </p:cNvPicPr>
              <p:nvPr/>
            </p:nvPicPr>
            <p:blipFill>
              <a:blip r:embed="rId15"/>
              <a:stretch>
                <a:fillRect/>
              </a:stretch>
            </p:blipFill>
            <p:spPr>
              <a:xfrm>
                <a:off x="263352" y="3442568"/>
                <a:ext cx="5504612" cy="3096344"/>
              </a:xfrm>
              <a:prstGeom prst="rect">
                <a:avLst/>
              </a:prstGeom>
              <a:ln w="3175">
                <a:solidFill>
                  <a:prstClr val="ltGray"/>
                </a:solidFill>
              </a:ln>
            </p:spPr>
          </p:pic>
        </mc:Fallback>
      </mc:AlternateContent>
    </p:spTree>
    <p:extLst>
      <p:ext uri="{BB962C8B-B14F-4D97-AF65-F5344CB8AC3E}">
        <p14:creationId xmlns:p14="http://schemas.microsoft.com/office/powerpoint/2010/main" val="120476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B6A3CEDB-58AC-48CF-BB67-155F1D39A80A}"/>
              </a:ext>
            </a:extLst>
          </p:cNvPr>
          <p:cNvSpPr>
            <a:spLocks noGrp="1"/>
          </p:cNvSpPr>
          <p:nvPr>
            <p:ph type="title"/>
            <p:custDataLst>
              <p:tags r:id="rId1"/>
            </p:custDataLst>
          </p:nvPr>
        </p:nvSpPr>
        <p:spPr>
          <a:xfrm>
            <a:off x="838200" y="365125"/>
            <a:ext cx="5401816" cy="1325563"/>
          </a:xfrm>
        </p:spPr>
        <p:txBody>
          <a:bodyPr/>
          <a:lstStyle/>
          <a:p>
            <a:r>
              <a:rPr lang="fr-CA" dirty="0"/>
              <a:t>Menu général</a:t>
            </a:r>
          </a:p>
        </p:txBody>
      </p:sp>
      <p:sp>
        <p:nvSpPr>
          <p:cNvPr id="7" name="Espace réservé du contenu 6">
            <a:extLst>
              <a:ext uri="{FF2B5EF4-FFF2-40B4-BE49-F238E27FC236}">
                <a16:creationId xmlns:a16="http://schemas.microsoft.com/office/drawing/2014/main" id="{347BE35D-77FB-497E-9C57-5C5FE88CA135}"/>
              </a:ext>
            </a:extLst>
          </p:cNvPr>
          <p:cNvSpPr>
            <a:spLocks noGrp="1"/>
          </p:cNvSpPr>
          <p:nvPr>
            <p:ph idx="1"/>
            <p:custDataLst>
              <p:tags r:id="rId2"/>
            </p:custDataLst>
          </p:nvPr>
        </p:nvSpPr>
        <p:spPr>
          <a:xfrm>
            <a:off x="838200" y="1825625"/>
            <a:ext cx="3673624" cy="4195663"/>
          </a:xfrm>
        </p:spPr>
        <p:txBody>
          <a:bodyPr>
            <a:normAutofit/>
          </a:bodyPr>
          <a:lstStyle/>
          <a:p>
            <a:r>
              <a:rPr lang="fr-CA" dirty="0"/>
              <a:t>Le menu général comprend une nouvelle option :</a:t>
            </a:r>
          </a:p>
          <a:p>
            <a:pPr lvl="1"/>
            <a:r>
              <a:rPr lang="fr-CA" dirty="0">
                <a:sym typeface="Wingdings" panose="05000000000000000000" pitchFamily="2" charset="2"/>
              </a:rPr>
              <a:t>Une banque qui porte </a:t>
            </a:r>
            <a:r>
              <a:rPr lang="fr-CA" dirty="0">
                <a:solidFill>
                  <a:srgbClr val="00B0F0"/>
                </a:solidFill>
                <a:sym typeface="Wingdings" panose="05000000000000000000" pitchFamily="2" charset="2"/>
              </a:rPr>
              <a:t>vos initiales</a:t>
            </a:r>
            <a:r>
              <a:rPr lang="fr-CA" dirty="0">
                <a:sym typeface="Wingdings" panose="05000000000000000000" pitchFamily="2" charset="2"/>
              </a:rPr>
              <a:t> </a:t>
            </a:r>
          </a:p>
          <a:p>
            <a:endParaRPr lang="fr-CA" dirty="0">
              <a:sym typeface="Wingdings" panose="05000000000000000000" pitchFamily="2" charset="2"/>
            </a:endParaRPr>
          </a:p>
          <a:p>
            <a:r>
              <a:rPr lang="fr-CA" dirty="0">
                <a:sym typeface="Wingdings" panose="05000000000000000000" pitchFamily="2" charset="2"/>
              </a:rPr>
              <a:t>Le montant affiché est l’actif total de la banque.</a:t>
            </a:r>
          </a:p>
          <a:p>
            <a:pPr lvl="1"/>
            <a:endParaRPr lang="fr-CA" dirty="0"/>
          </a:p>
        </p:txBody>
      </p:sp>
      <p:sp>
        <p:nvSpPr>
          <p:cNvPr id="4" name="Espace réservé de la date 3">
            <a:extLst>
              <a:ext uri="{FF2B5EF4-FFF2-40B4-BE49-F238E27FC236}">
                <a16:creationId xmlns:a16="http://schemas.microsoft.com/office/drawing/2014/main" id="{4AFB190F-6EDE-453B-9520-B22B59026927}"/>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07FF63B5-D514-44B0-8742-825AF904FFAB}"/>
              </a:ext>
            </a:extLst>
          </p:cNvPr>
          <p:cNvSpPr>
            <a:spLocks noGrp="1"/>
          </p:cNvSpPr>
          <p:nvPr>
            <p:ph type="sldNum" sz="quarter" idx="12"/>
            <p:custDataLst>
              <p:tags r:id="rId4"/>
            </p:custDataLst>
          </p:nvPr>
        </p:nvSpPr>
        <p:spPr/>
        <p:txBody>
          <a:bodyPr/>
          <a:lstStyle/>
          <a:p>
            <a:fld id="{CF4668DC-857F-487D-BFFA-8C0CA5037977}" type="slidenum">
              <a:rPr lang="fr-BE" smtClean="0"/>
              <a:t>6</a:t>
            </a:fld>
            <a:endParaRPr lang="fr-BE"/>
          </a:p>
        </p:txBody>
      </p:sp>
      <p:pic>
        <p:nvPicPr>
          <p:cNvPr id="11" name="Image 10">
            <a:extLst>
              <a:ext uri="{FF2B5EF4-FFF2-40B4-BE49-F238E27FC236}">
                <a16:creationId xmlns:a16="http://schemas.microsoft.com/office/drawing/2014/main" id="{D7CC5ACE-E29D-4999-A715-1057CE333942}"/>
              </a:ext>
            </a:extLst>
          </p:cNvPr>
          <p:cNvPicPr>
            <a:picLocks noChangeAspect="1"/>
          </p:cNvPicPr>
          <p:nvPr>
            <p:custDataLst>
              <p:tags r:id="rId5"/>
            </p:custDataLst>
          </p:nvPr>
        </p:nvPicPr>
        <p:blipFill>
          <a:blip r:embed="rId7"/>
          <a:stretch>
            <a:fillRect/>
          </a:stretch>
        </p:blipFill>
        <p:spPr>
          <a:xfrm>
            <a:off x="5879976" y="592038"/>
            <a:ext cx="3114675" cy="5429250"/>
          </a:xfrm>
          <a:prstGeom prst="rect">
            <a:avLst/>
          </a:prstGeom>
        </p:spPr>
      </p:pic>
    </p:spTree>
    <p:extLst>
      <p:ext uri="{BB962C8B-B14F-4D97-AF65-F5344CB8AC3E}">
        <p14:creationId xmlns:p14="http://schemas.microsoft.com/office/powerpoint/2010/main" val="2123951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056EC2F-B5EB-4F88-AB0A-C7106FCBD4CC}"/>
              </a:ext>
            </a:extLst>
          </p:cNvPr>
          <p:cNvSpPr>
            <a:spLocks noGrp="1"/>
          </p:cNvSpPr>
          <p:nvPr>
            <p:ph type="dt" sz="half" idx="10"/>
            <p:custDataLst>
              <p:tags r:id="rId1"/>
            </p:custDataLst>
          </p:nvPr>
        </p:nvSpPr>
        <p:spPr/>
        <p:txBody>
          <a:bodyPr/>
          <a:lstStyle/>
          <a:p>
            <a:r>
              <a:rPr lang="fr-FR" dirty="0"/>
              <a:t>CC FG 2021</a:t>
            </a:r>
            <a:endParaRPr lang="fr-BE" dirty="0"/>
          </a:p>
        </p:txBody>
      </p:sp>
      <p:sp>
        <p:nvSpPr>
          <p:cNvPr id="3" name="Espace réservé du numéro de diapositive 2">
            <a:extLst>
              <a:ext uri="{FF2B5EF4-FFF2-40B4-BE49-F238E27FC236}">
                <a16:creationId xmlns:a16="http://schemas.microsoft.com/office/drawing/2014/main" id="{2BFA9A78-776D-4238-849D-3AFE75F4E34B}"/>
              </a:ext>
            </a:extLst>
          </p:cNvPr>
          <p:cNvSpPr>
            <a:spLocks noGrp="1"/>
          </p:cNvSpPr>
          <p:nvPr>
            <p:ph type="sldNum" sz="quarter" idx="12"/>
            <p:custDataLst>
              <p:tags r:id="rId2"/>
            </p:custDataLst>
          </p:nvPr>
        </p:nvSpPr>
        <p:spPr/>
        <p:txBody>
          <a:bodyPr/>
          <a:lstStyle/>
          <a:p>
            <a:fld id="{CF4668DC-857F-487D-BFFA-8C0CA5037977}" type="slidenum">
              <a:rPr lang="fr-BE" smtClean="0"/>
              <a:t>60</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1A9F6332-927F-4BE6-89A4-371BD13B536E}"/>
                  </a:ext>
                </a:extLst>
              </p:cNvPr>
              <p:cNvGraphicFramePr>
                <a:graphicFrameLocks noChangeAspect="1"/>
              </p:cNvGraphicFramePr>
              <p:nvPr>
                <p:custDataLst>
                  <p:tags r:id="rId3"/>
                </p:custDataLst>
                <p:extLst>
                  <p:ext uri="{D42A27DB-BD31-4B8C-83A1-F6EECF244321}">
                    <p14:modId xmlns:p14="http://schemas.microsoft.com/office/powerpoint/2010/main" val="3204060160"/>
                  </p:ext>
                </p:extLst>
              </p:nvPr>
            </p:nvGraphicFramePr>
            <p:xfrm>
              <a:off x="142874" y="200024"/>
              <a:ext cx="5665093" cy="3186615"/>
            </p:xfrm>
            <a:graphic>
              <a:graphicData uri="http://schemas.microsoft.com/office/powerpoint/2016/slidezoom">
                <pslz:sldZm>
                  <pslz:sldZmObj sldId="1651" cId="945016181">
                    <pslz:zmPr id="{517D389A-52CD-4478-849F-F149296CA117}" returnToParent="0" transitionDur="1000">
                      <p166:blipFill xmlns:p166="http://schemas.microsoft.com/office/powerpoint/2016/6/main">
                        <a:blip r:embed="rId7"/>
                        <a:stretch>
                          <a:fillRect/>
                        </a:stretch>
                      </p166:blipFill>
                      <p166:spPr xmlns:p166="http://schemas.microsoft.com/office/powerpoint/2016/6/main">
                        <a:xfrm>
                          <a:off x="0" y="0"/>
                          <a:ext cx="5665093" cy="3186615"/>
                        </a:xfrm>
                        <a:prstGeom prst="rect">
                          <a:avLst/>
                        </a:prstGeom>
                        <a:ln w="3175">
                          <a:solidFill>
                            <a:prstClr val="ltGray"/>
                          </a:solidFill>
                        </a:ln>
                      </p166:spPr>
                    </pslz:zmPr>
                  </pslz:sldZmObj>
                </pslz:sldZm>
              </a:graphicData>
            </a:graphic>
          </p:graphicFrame>
        </mc:Choice>
        <mc:Fallback xmlns="">
          <p:pic>
            <p:nvPicPr>
              <p:cNvPr id="5" name="Zoom de diapositive 4">
                <a:hlinkClick r:id="rId8" action="ppaction://hlinksldjump"/>
                <a:extLst>
                  <a:ext uri="{FF2B5EF4-FFF2-40B4-BE49-F238E27FC236}">
                    <a16:creationId xmlns:a16="http://schemas.microsoft.com/office/drawing/2014/main" id="{1A9F6332-927F-4BE6-89A4-371BD13B536E}"/>
                  </a:ext>
                </a:extLst>
              </p:cNvPr>
              <p:cNvPicPr>
                <a:picLocks noGrp="1" noRot="1" noChangeAspect="1" noMove="1" noResize="1" noEditPoints="1" noAdjustHandles="1" noChangeArrowheads="1" noChangeShapeType="1"/>
              </p:cNvPicPr>
              <p:nvPr/>
            </p:nvPicPr>
            <p:blipFill>
              <a:blip r:embed="rId9"/>
              <a:stretch>
                <a:fillRect/>
              </a:stretch>
            </p:blipFill>
            <p:spPr>
              <a:xfrm>
                <a:off x="142874" y="200024"/>
                <a:ext cx="5665093" cy="318661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A2BB0FD7-EB9B-484F-9887-F56E2D25722B}"/>
                  </a:ext>
                </a:extLst>
              </p:cNvPr>
              <p:cNvGraphicFramePr>
                <a:graphicFrameLocks noChangeAspect="1"/>
              </p:cNvGraphicFramePr>
              <p:nvPr>
                <p:custDataLst>
                  <p:tags r:id="rId4"/>
                </p:custDataLst>
                <p:extLst>
                  <p:ext uri="{D42A27DB-BD31-4B8C-83A1-F6EECF244321}">
                    <p14:modId xmlns:p14="http://schemas.microsoft.com/office/powerpoint/2010/main" val="2674459801"/>
                  </p:ext>
                </p:extLst>
              </p:nvPr>
            </p:nvGraphicFramePr>
            <p:xfrm>
              <a:off x="5951984" y="200024"/>
              <a:ext cx="5665093" cy="3186615"/>
            </p:xfrm>
            <a:graphic>
              <a:graphicData uri="http://schemas.microsoft.com/office/powerpoint/2016/slidezoom">
                <pslz:sldZm>
                  <pslz:sldZmObj sldId="1652" cId="4086543881">
                    <pslz:zmPr id="{DA0C2053-E4A0-41F4-B2AA-F14DAA3BB58A}" returnToParent="0" transitionDur="1000">
                      <p166:blipFill xmlns:p166="http://schemas.microsoft.com/office/powerpoint/2016/6/main">
                        <a:blip r:embed="rId10"/>
                        <a:stretch>
                          <a:fillRect/>
                        </a:stretch>
                      </p166:blipFill>
                      <p166:spPr xmlns:p166="http://schemas.microsoft.com/office/powerpoint/2016/6/main">
                        <a:xfrm>
                          <a:off x="0" y="0"/>
                          <a:ext cx="5665093" cy="3186615"/>
                        </a:xfrm>
                        <a:prstGeom prst="rect">
                          <a:avLst/>
                        </a:prstGeom>
                        <a:ln w="3175">
                          <a:solidFill>
                            <a:prstClr val="ltGray"/>
                          </a:solidFill>
                        </a:ln>
                      </p166:spPr>
                    </pslz:zmPr>
                  </pslz:sldZmObj>
                </pslz:sldZm>
              </a:graphicData>
            </a:graphic>
          </p:graphicFrame>
        </mc:Choice>
        <mc:Fallback xmlns="">
          <p:pic>
            <p:nvPicPr>
              <p:cNvPr id="7" name="Zoom de diapositive 6">
                <a:hlinkClick r:id="rId11" action="ppaction://hlinksldjump"/>
                <a:extLst>
                  <a:ext uri="{FF2B5EF4-FFF2-40B4-BE49-F238E27FC236}">
                    <a16:creationId xmlns:a16="http://schemas.microsoft.com/office/drawing/2014/main" id="{A2BB0FD7-EB9B-484F-9887-F56E2D25722B}"/>
                  </a:ext>
                </a:extLst>
              </p:cNvPr>
              <p:cNvPicPr>
                <a:picLocks noGrp="1" noRot="1" noChangeAspect="1" noMove="1" noResize="1" noEditPoints="1" noAdjustHandles="1" noChangeArrowheads="1" noChangeShapeType="1"/>
              </p:cNvPicPr>
              <p:nvPr/>
            </p:nvPicPr>
            <p:blipFill>
              <a:blip r:embed="rId12"/>
              <a:stretch>
                <a:fillRect/>
              </a:stretch>
            </p:blipFill>
            <p:spPr>
              <a:xfrm>
                <a:off x="5951984" y="200024"/>
                <a:ext cx="5665093" cy="318661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6" name="Zoom de diapositive 5">
                <a:extLst>
                  <a:ext uri="{FF2B5EF4-FFF2-40B4-BE49-F238E27FC236}">
                    <a16:creationId xmlns:a16="http://schemas.microsoft.com/office/drawing/2014/main" id="{0F1B7157-22D1-40CD-B4A6-B520E04AA2F6}"/>
                  </a:ext>
                </a:extLst>
              </p:cNvPr>
              <p:cNvGraphicFramePr>
                <a:graphicFrameLocks noChangeAspect="1"/>
              </p:cNvGraphicFramePr>
              <p:nvPr>
                <p:custDataLst>
                  <p:tags r:id="rId5"/>
                </p:custDataLst>
                <p:extLst>
                  <p:ext uri="{D42A27DB-BD31-4B8C-83A1-F6EECF244321}">
                    <p14:modId xmlns:p14="http://schemas.microsoft.com/office/powerpoint/2010/main" val="244033294"/>
                  </p:ext>
                </p:extLst>
              </p:nvPr>
            </p:nvGraphicFramePr>
            <p:xfrm>
              <a:off x="137169" y="3471361"/>
              <a:ext cx="5665093" cy="3186615"/>
            </p:xfrm>
            <a:graphic>
              <a:graphicData uri="http://schemas.microsoft.com/office/powerpoint/2016/slidezoom">
                <pslz:sldZm>
                  <pslz:sldZmObj sldId="1654" cId="1046247243">
                    <pslz:zmPr id="{0A1E6072-EFA7-4F4D-9CB7-B2A5430EE80D}" returnToParent="0" transitionDur="1000">
                      <p166:blipFill xmlns:p166="http://schemas.microsoft.com/office/powerpoint/2016/6/main">
                        <a:blip r:embed="rId13"/>
                        <a:stretch>
                          <a:fillRect/>
                        </a:stretch>
                      </p166:blipFill>
                      <p166:spPr xmlns:p166="http://schemas.microsoft.com/office/powerpoint/2016/6/main">
                        <a:xfrm>
                          <a:off x="0" y="0"/>
                          <a:ext cx="5665093" cy="3186615"/>
                        </a:xfrm>
                        <a:prstGeom prst="rect">
                          <a:avLst/>
                        </a:prstGeom>
                        <a:ln w="3175">
                          <a:solidFill>
                            <a:prstClr val="ltGray"/>
                          </a:solidFill>
                        </a:ln>
                      </p166:spPr>
                    </pslz:zmPr>
                  </pslz:sldZmObj>
                </pslz:sldZm>
              </a:graphicData>
            </a:graphic>
          </p:graphicFrame>
        </mc:Choice>
        <mc:Fallback xmlns="">
          <p:pic>
            <p:nvPicPr>
              <p:cNvPr id="6" name="Zoom de diapositive 5">
                <a:hlinkClick r:id="rId14" action="ppaction://hlinksldjump"/>
                <a:extLst>
                  <a:ext uri="{FF2B5EF4-FFF2-40B4-BE49-F238E27FC236}">
                    <a16:creationId xmlns:a16="http://schemas.microsoft.com/office/drawing/2014/main" id="{0F1B7157-22D1-40CD-B4A6-B520E04AA2F6}"/>
                  </a:ext>
                </a:extLst>
              </p:cNvPr>
              <p:cNvPicPr>
                <a:picLocks noGrp="1" noRot="1" noChangeAspect="1" noMove="1" noResize="1" noEditPoints="1" noAdjustHandles="1" noChangeArrowheads="1" noChangeShapeType="1"/>
              </p:cNvPicPr>
              <p:nvPr/>
            </p:nvPicPr>
            <p:blipFill>
              <a:blip r:embed="rId15"/>
              <a:stretch>
                <a:fillRect/>
              </a:stretch>
            </p:blipFill>
            <p:spPr>
              <a:xfrm>
                <a:off x="137169" y="3471361"/>
                <a:ext cx="5665093" cy="3186615"/>
              </a:xfrm>
              <a:prstGeom prst="rect">
                <a:avLst/>
              </a:prstGeom>
              <a:ln w="3175">
                <a:solidFill>
                  <a:prstClr val="ltGray"/>
                </a:solidFill>
              </a:ln>
            </p:spPr>
          </p:pic>
        </mc:Fallback>
      </mc:AlternateContent>
    </p:spTree>
    <p:extLst>
      <p:ext uri="{BB962C8B-B14F-4D97-AF65-F5344CB8AC3E}">
        <p14:creationId xmlns:p14="http://schemas.microsoft.com/office/powerpoint/2010/main" val="1340012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C2527C4-7867-4A40-914F-1975B2AE868D}"/>
              </a:ext>
            </a:extLst>
          </p:cNvPr>
          <p:cNvSpPr>
            <a:spLocks noGrp="1"/>
          </p:cNvSpPr>
          <p:nvPr>
            <p:ph type="dt" sz="half" idx="10"/>
            <p:custDataLst>
              <p:tags r:id="rId1"/>
            </p:custDataLst>
          </p:nvPr>
        </p:nvSpPr>
        <p:spPr/>
        <p:txBody>
          <a:bodyPr/>
          <a:lstStyle/>
          <a:p>
            <a:r>
              <a:rPr lang="fr-FR" dirty="0"/>
              <a:t>CC FG 2021</a:t>
            </a:r>
            <a:endParaRPr lang="fr-BE" dirty="0"/>
          </a:p>
        </p:txBody>
      </p:sp>
      <p:sp>
        <p:nvSpPr>
          <p:cNvPr id="3" name="Espace réservé du numéro de diapositive 2">
            <a:extLst>
              <a:ext uri="{FF2B5EF4-FFF2-40B4-BE49-F238E27FC236}">
                <a16:creationId xmlns:a16="http://schemas.microsoft.com/office/drawing/2014/main" id="{0E21E941-F1FA-49BF-9466-2AA2FB3B3F00}"/>
              </a:ext>
            </a:extLst>
          </p:cNvPr>
          <p:cNvSpPr>
            <a:spLocks noGrp="1"/>
          </p:cNvSpPr>
          <p:nvPr>
            <p:ph type="sldNum" sz="quarter" idx="12"/>
            <p:custDataLst>
              <p:tags r:id="rId2"/>
            </p:custDataLst>
          </p:nvPr>
        </p:nvSpPr>
        <p:spPr/>
        <p:txBody>
          <a:bodyPr/>
          <a:lstStyle/>
          <a:p>
            <a:fld id="{CF4668DC-857F-487D-BFFA-8C0CA5037977}" type="slidenum">
              <a:rPr lang="fr-BE" smtClean="0"/>
              <a:t>61</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6EA08B6E-00AA-4813-894F-9E43DB8D8D90}"/>
                  </a:ext>
                </a:extLst>
              </p:cNvPr>
              <p:cNvGraphicFramePr>
                <a:graphicFrameLocks noChangeAspect="1"/>
              </p:cNvGraphicFramePr>
              <p:nvPr>
                <p:custDataLst>
                  <p:tags r:id="rId3"/>
                </p:custDataLst>
                <p:extLst>
                  <p:ext uri="{D42A27DB-BD31-4B8C-83A1-F6EECF244321}">
                    <p14:modId xmlns:p14="http://schemas.microsoft.com/office/powerpoint/2010/main" val="1060087599"/>
                  </p:ext>
                </p:extLst>
              </p:nvPr>
            </p:nvGraphicFramePr>
            <p:xfrm>
              <a:off x="191344" y="166652"/>
              <a:ext cx="5678288" cy="3194037"/>
            </p:xfrm>
            <a:graphic>
              <a:graphicData uri="http://schemas.microsoft.com/office/powerpoint/2016/slidezoom">
                <pslz:sldZm>
                  <pslz:sldZmObj sldId="1659" cId="3467870994">
                    <pslz:zmPr id="{202A1CA0-89E8-434A-8D8A-F0D0681B9E78}" returnToParent="0" transitionDur="1000">
                      <p166:blipFill xmlns:p166="http://schemas.microsoft.com/office/powerpoint/2016/6/main">
                        <a:blip r:embed="rId7"/>
                        <a:stretch>
                          <a:fillRect/>
                        </a:stretch>
                      </p166:blipFill>
                      <p166:spPr xmlns:p166="http://schemas.microsoft.com/office/powerpoint/2016/6/main">
                        <a:xfrm>
                          <a:off x="0" y="0"/>
                          <a:ext cx="5678288" cy="3194037"/>
                        </a:xfrm>
                        <a:prstGeom prst="rect">
                          <a:avLst/>
                        </a:prstGeom>
                        <a:ln w="3175">
                          <a:solidFill>
                            <a:prstClr val="ltGray"/>
                          </a:solidFill>
                        </a:ln>
                      </p166:spPr>
                    </pslz:zmPr>
                  </pslz:sldZmObj>
                </pslz:sldZm>
              </a:graphicData>
            </a:graphic>
          </p:graphicFrame>
        </mc:Choice>
        <mc:Fallback xmlns="">
          <p:pic>
            <p:nvPicPr>
              <p:cNvPr id="5" name="Zoom de diapositive 4">
                <a:hlinkClick r:id="rId8" action="ppaction://hlinksldjump"/>
                <a:extLst>
                  <a:ext uri="{FF2B5EF4-FFF2-40B4-BE49-F238E27FC236}">
                    <a16:creationId xmlns:a16="http://schemas.microsoft.com/office/drawing/2014/main" id="{6EA08B6E-00AA-4813-894F-9E43DB8D8D90}"/>
                  </a:ext>
                </a:extLst>
              </p:cNvPr>
              <p:cNvPicPr>
                <a:picLocks noGrp="1" noRot="1" noChangeAspect="1" noMove="1" noResize="1" noEditPoints="1" noAdjustHandles="1" noChangeArrowheads="1" noChangeShapeType="1"/>
              </p:cNvPicPr>
              <p:nvPr/>
            </p:nvPicPr>
            <p:blipFill>
              <a:blip r:embed="rId9"/>
              <a:stretch>
                <a:fillRect/>
              </a:stretch>
            </p:blipFill>
            <p:spPr>
              <a:xfrm>
                <a:off x="191344" y="166652"/>
                <a:ext cx="5678288" cy="319403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3C2BC8D1-2DB3-4BCA-94DE-DF3CA64F780D}"/>
                  </a:ext>
                </a:extLst>
              </p:cNvPr>
              <p:cNvGraphicFramePr>
                <a:graphicFrameLocks noChangeAspect="1"/>
              </p:cNvGraphicFramePr>
              <p:nvPr>
                <p:custDataLst>
                  <p:tags r:id="rId4"/>
                </p:custDataLst>
                <p:extLst>
                  <p:ext uri="{D42A27DB-BD31-4B8C-83A1-F6EECF244321}">
                    <p14:modId xmlns:p14="http://schemas.microsoft.com/office/powerpoint/2010/main" val="3030374866"/>
                  </p:ext>
                </p:extLst>
              </p:nvPr>
            </p:nvGraphicFramePr>
            <p:xfrm>
              <a:off x="6023992" y="166652"/>
              <a:ext cx="5678288" cy="3194037"/>
            </p:xfrm>
            <a:graphic>
              <a:graphicData uri="http://schemas.microsoft.com/office/powerpoint/2016/slidezoom">
                <pslz:sldZm>
                  <pslz:sldZmObj sldId="1655" cId="4129479911">
                    <pslz:zmPr id="{28B533FA-B6FE-478F-8F2C-84BC0E783C43}" returnToParent="0" transitionDur="1000">
                      <p166:blipFill xmlns:p166="http://schemas.microsoft.com/office/powerpoint/2016/6/main">
                        <a:blip r:embed="rId10"/>
                        <a:stretch>
                          <a:fillRect/>
                        </a:stretch>
                      </p166:blipFill>
                      <p166:spPr xmlns:p166="http://schemas.microsoft.com/office/powerpoint/2016/6/main">
                        <a:xfrm>
                          <a:off x="0" y="0"/>
                          <a:ext cx="5678288" cy="3194037"/>
                        </a:xfrm>
                        <a:prstGeom prst="rect">
                          <a:avLst/>
                        </a:prstGeom>
                        <a:ln w="3175">
                          <a:solidFill>
                            <a:prstClr val="ltGray"/>
                          </a:solidFill>
                        </a:ln>
                      </p166:spPr>
                    </pslz:zmPr>
                  </pslz:sldZmObj>
                </pslz:sldZm>
              </a:graphicData>
            </a:graphic>
          </p:graphicFrame>
        </mc:Choice>
        <mc:Fallback xmlns="">
          <p:pic>
            <p:nvPicPr>
              <p:cNvPr id="7" name="Zoom de diapositive 6">
                <a:hlinkClick r:id="rId11" action="ppaction://hlinksldjump"/>
                <a:extLst>
                  <a:ext uri="{FF2B5EF4-FFF2-40B4-BE49-F238E27FC236}">
                    <a16:creationId xmlns:a16="http://schemas.microsoft.com/office/drawing/2014/main" id="{3C2BC8D1-2DB3-4BCA-94DE-DF3CA64F780D}"/>
                  </a:ext>
                </a:extLst>
              </p:cNvPr>
              <p:cNvPicPr>
                <a:picLocks noGrp="1" noRot="1" noChangeAspect="1" noMove="1" noResize="1" noEditPoints="1" noAdjustHandles="1" noChangeArrowheads="1" noChangeShapeType="1"/>
              </p:cNvPicPr>
              <p:nvPr/>
            </p:nvPicPr>
            <p:blipFill>
              <a:blip r:embed="rId12"/>
              <a:stretch>
                <a:fillRect/>
              </a:stretch>
            </p:blipFill>
            <p:spPr>
              <a:xfrm>
                <a:off x="6023992" y="166652"/>
                <a:ext cx="5678288" cy="319403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48E26235-4DC3-454F-96DC-6A7E7195215C}"/>
                  </a:ext>
                </a:extLst>
              </p:cNvPr>
              <p:cNvGraphicFramePr>
                <a:graphicFrameLocks noChangeAspect="1"/>
              </p:cNvGraphicFramePr>
              <p:nvPr>
                <p:custDataLst>
                  <p:tags r:id="rId5"/>
                </p:custDataLst>
                <p:extLst>
                  <p:ext uri="{D42A27DB-BD31-4B8C-83A1-F6EECF244321}">
                    <p14:modId xmlns:p14="http://schemas.microsoft.com/office/powerpoint/2010/main" val="478983595"/>
                  </p:ext>
                </p:extLst>
              </p:nvPr>
            </p:nvGraphicFramePr>
            <p:xfrm>
              <a:off x="191344" y="3494999"/>
              <a:ext cx="5678288" cy="3194037"/>
            </p:xfrm>
            <a:graphic>
              <a:graphicData uri="http://schemas.microsoft.com/office/powerpoint/2016/slidezoom">
                <pslz:sldZm>
                  <pslz:sldZmObj sldId="1661" cId="2313535757">
                    <pslz:zmPr id="{BA4CBFFD-0202-4B81-AA2D-3653B6C33F93}" returnToParent="0" transitionDur="1000">
                      <p166:blipFill xmlns:p166="http://schemas.microsoft.com/office/powerpoint/2016/6/main">
                        <a:blip r:embed="rId13"/>
                        <a:stretch>
                          <a:fillRect/>
                        </a:stretch>
                      </p166:blipFill>
                      <p166:spPr xmlns:p166="http://schemas.microsoft.com/office/powerpoint/2016/6/main">
                        <a:xfrm>
                          <a:off x="0" y="0"/>
                          <a:ext cx="5678288" cy="3194037"/>
                        </a:xfrm>
                        <a:prstGeom prst="rect">
                          <a:avLst/>
                        </a:prstGeom>
                        <a:ln w="3175">
                          <a:solidFill>
                            <a:prstClr val="ltGray"/>
                          </a:solidFill>
                        </a:ln>
                      </p166:spPr>
                    </pslz:zmPr>
                  </pslz:sldZmObj>
                </pslz:sldZm>
              </a:graphicData>
            </a:graphic>
          </p:graphicFrame>
        </mc:Choice>
        <mc:Fallback xmlns="">
          <p:pic>
            <p:nvPicPr>
              <p:cNvPr id="9" name="Zoom de diapositive 8">
                <a:hlinkClick r:id="rId14" action="ppaction://hlinksldjump"/>
                <a:extLst>
                  <a:ext uri="{FF2B5EF4-FFF2-40B4-BE49-F238E27FC236}">
                    <a16:creationId xmlns:a16="http://schemas.microsoft.com/office/drawing/2014/main" id="{48E26235-4DC3-454F-96DC-6A7E7195215C}"/>
                  </a:ext>
                </a:extLst>
              </p:cNvPr>
              <p:cNvPicPr>
                <a:picLocks noGrp="1" noRot="1" noChangeAspect="1" noMove="1" noResize="1" noEditPoints="1" noAdjustHandles="1" noChangeArrowheads="1" noChangeShapeType="1"/>
              </p:cNvPicPr>
              <p:nvPr/>
            </p:nvPicPr>
            <p:blipFill>
              <a:blip r:embed="rId15"/>
              <a:stretch>
                <a:fillRect/>
              </a:stretch>
            </p:blipFill>
            <p:spPr>
              <a:xfrm>
                <a:off x="191344" y="3494999"/>
                <a:ext cx="5678288" cy="3194037"/>
              </a:xfrm>
              <a:prstGeom prst="rect">
                <a:avLst/>
              </a:prstGeom>
              <a:ln w="3175">
                <a:solidFill>
                  <a:prstClr val="ltGray"/>
                </a:solidFill>
              </a:ln>
            </p:spPr>
          </p:pic>
        </mc:Fallback>
      </mc:AlternateContent>
    </p:spTree>
    <p:extLst>
      <p:ext uri="{BB962C8B-B14F-4D97-AF65-F5344CB8AC3E}">
        <p14:creationId xmlns:p14="http://schemas.microsoft.com/office/powerpoint/2010/main" val="810452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872429-5845-43CB-91A6-779B6381EC7D}"/>
              </a:ext>
            </a:extLst>
          </p:cNvPr>
          <p:cNvSpPr>
            <a:spLocks noGrp="1"/>
          </p:cNvSpPr>
          <p:nvPr>
            <p:ph type="dt" sz="half" idx="10"/>
            <p:custDataLst>
              <p:tags r:id="rId1"/>
            </p:custDataLst>
          </p:nvPr>
        </p:nvSpPr>
        <p:spPr/>
        <p:txBody>
          <a:bodyPr/>
          <a:lstStyle/>
          <a:p>
            <a:r>
              <a:rPr lang="fr-FR" dirty="0"/>
              <a:t>CC FG 2021</a:t>
            </a:r>
            <a:endParaRPr lang="fr-BE" dirty="0"/>
          </a:p>
        </p:txBody>
      </p:sp>
      <p:sp>
        <p:nvSpPr>
          <p:cNvPr id="3" name="Espace réservé du numéro de diapositive 2">
            <a:extLst>
              <a:ext uri="{FF2B5EF4-FFF2-40B4-BE49-F238E27FC236}">
                <a16:creationId xmlns:a16="http://schemas.microsoft.com/office/drawing/2014/main" id="{D2ED2F5A-111F-475B-8939-792E1BEDF878}"/>
              </a:ext>
            </a:extLst>
          </p:cNvPr>
          <p:cNvSpPr>
            <a:spLocks noGrp="1"/>
          </p:cNvSpPr>
          <p:nvPr>
            <p:ph type="sldNum" sz="quarter" idx="12"/>
            <p:custDataLst>
              <p:tags r:id="rId2"/>
            </p:custDataLst>
          </p:nvPr>
        </p:nvSpPr>
        <p:spPr/>
        <p:txBody>
          <a:bodyPr/>
          <a:lstStyle/>
          <a:p>
            <a:fld id="{CF4668DC-857F-487D-BFFA-8C0CA5037977}" type="slidenum">
              <a:rPr lang="fr-BE" smtClean="0"/>
              <a:t>62</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33244EA6-9C79-4794-927B-037BA880F352}"/>
                  </a:ext>
                </a:extLst>
              </p:cNvPr>
              <p:cNvGraphicFramePr>
                <a:graphicFrameLocks noChangeAspect="1"/>
              </p:cNvGraphicFramePr>
              <p:nvPr>
                <p:custDataLst>
                  <p:tags r:id="rId3"/>
                </p:custDataLst>
                <p:extLst>
                  <p:ext uri="{D42A27DB-BD31-4B8C-83A1-F6EECF244321}">
                    <p14:modId xmlns:p14="http://schemas.microsoft.com/office/powerpoint/2010/main" val="2411964442"/>
                  </p:ext>
                </p:extLst>
              </p:nvPr>
            </p:nvGraphicFramePr>
            <p:xfrm>
              <a:off x="5807968" y="3347385"/>
              <a:ext cx="5472608" cy="3078342"/>
            </p:xfrm>
            <a:graphic>
              <a:graphicData uri="http://schemas.microsoft.com/office/powerpoint/2016/slidezoom">
                <pslz:sldZm>
                  <pslz:sldZmObj sldId="1669" cId="400132082">
                    <pslz:zmPr id="{79BA9EC5-4AEF-425F-BF12-222A15610F01}" returnToParent="0" transitionDur="1000">
                      <p166:blipFill xmlns:p166="http://schemas.microsoft.com/office/powerpoint/2016/6/main">
                        <a:blip r:embed="rId8"/>
                        <a:stretch>
                          <a:fillRect/>
                        </a:stretch>
                      </p166:blipFill>
                      <p166:spPr xmlns:p166="http://schemas.microsoft.com/office/powerpoint/2016/6/main">
                        <a:xfrm>
                          <a:off x="0" y="0"/>
                          <a:ext cx="5472608" cy="3078342"/>
                        </a:xfrm>
                        <a:prstGeom prst="rect">
                          <a:avLst/>
                        </a:prstGeom>
                        <a:ln w="3175">
                          <a:solidFill>
                            <a:prstClr val="ltGray"/>
                          </a:solidFill>
                        </a:ln>
                      </p166:spPr>
                    </pslz:zmPr>
                  </pslz:sldZmObj>
                </pslz:sldZm>
              </a:graphicData>
            </a:graphic>
          </p:graphicFrame>
        </mc:Choice>
        <mc:Fallback xmlns="">
          <p:pic>
            <p:nvPicPr>
              <p:cNvPr id="5" name="Zoom de diapositive 4">
                <a:hlinkClick r:id="rId9" action="ppaction://hlinksldjump"/>
                <a:extLst>
                  <a:ext uri="{FF2B5EF4-FFF2-40B4-BE49-F238E27FC236}">
                    <a16:creationId xmlns:a16="http://schemas.microsoft.com/office/drawing/2014/main" id="{33244EA6-9C79-4794-927B-037BA880F352}"/>
                  </a:ext>
                </a:extLst>
              </p:cNvPr>
              <p:cNvPicPr>
                <a:picLocks noGrp="1" noRot="1" noChangeAspect="1" noMove="1" noResize="1" noEditPoints="1" noAdjustHandles="1" noChangeArrowheads="1" noChangeShapeType="1"/>
              </p:cNvPicPr>
              <p:nvPr/>
            </p:nvPicPr>
            <p:blipFill>
              <a:blip r:embed="rId10"/>
              <a:stretch>
                <a:fillRect/>
              </a:stretch>
            </p:blipFill>
            <p:spPr>
              <a:xfrm>
                <a:off x="5807968" y="3347385"/>
                <a:ext cx="5472608" cy="307834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4C6F23B1-6D37-4452-8924-5936140C3CE4}"/>
                  </a:ext>
                </a:extLst>
              </p:cNvPr>
              <p:cNvGraphicFramePr>
                <a:graphicFrameLocks noChangeAspect="1"/>
              </p:cNvGraphicFramePr>
              <p:nvPr>
                <p:custDataLst>
                  <p:tags r:id="rId4"/>
                </p:custDataLst>
                <p:extLst>
                  <p:ext uri="{D42A27DB-BD31-4B8C-83A1-F6EECF244321}">
                    <p14:modId xmlns:p14="http://schemas.microsoft.com/office/powerpoint/2010/main" val="3631327829"/>
                  </p:ext>
                </p:extLst>
              </p:nvPr>
            </p:nvGraphicFramePr>
            <p:xfrm>
              <a:off x="195576" y="3347385"/>
              <a:ext cx="5472608" cy="3078342"/>
            </p:xfrm>
            <a:graphic>
              <a:graphicData uri="http://schemas.microsoft.com/office/powerpoint/2016/slidezoom">
                <pslz:sldZm>
                  <pslz:sldZmObj sldId="1668" cId="414902485">
                    <pslz:zmPr id="{99C1B2C1-C2B4-4922-AACA-AEA692DD1577}" returnToParent="0" transitionDur="1000">
                      <p166:blipFill xmlns:p166="http://schemas.microsoft.com/office/powerpoint/2016/6/main">
                        <a:blip r:embed="rId11"/>
                        <a:stretch>
                          <a:fillRect/>
                        </a:stretch>
                      </p166:blipFill>
                      <p166:spPr xmlns:p166="http://schemas.microsoft.com/office/powerpoint/2016/6/main">
                        <a:xfrm>
                          <a:off x="0" y="0"/>
                          <a:ext cx="5472608" cy="3078342"/>
                        </a:xfrm>
                        <a:prstGeom prst="rect">
                          <a:avLst/>
                        </a:prstGeom>
                        <a:ln w="3175">
                          <a:solidFill>
                            <a:prstClr val="ltGray"/>
                          </a:solidFill>
                        </a:ln>
                      </p166:spPr>
                    </pslz:zmPr>
                  </pslz:sldZmObj>
                </pslz:sldZm>
              </a:graphicData>
            </a:graphic>
          </p:graphicFrame>
        </mc:Choice>
        <mc:Fallback xmlns="">
          <p:pic>
            <p:nvPicPr>
              <p:cNvPr id="7" name="Zoom de diapositive 6">
                <a:hlinkClick r:id="rId12" action="ppaction://hlinksldjump"/>
                <a:extLst>
                  <a:ext uri="{FF2B5EF4-FFF2-40B4-BE49-F238E27FC236}">
                    <a16:creationId xmlns:a16="http://schemas.microsoft.com/office/drawing/2014/main" id="{4C6F23B1-6D37-4452-8924-5936140C3CE4}"/>
                  </a:ext>
                </a:extLst>
              </p:cNvPr>
              <p:cNvPicPr>
                <a:picLocks noGrp="1" noRot="1" noChangeAspect="1" noMove="1" noResize="1" noEditPoints="1" noAdjustHandles="1" noChangeArrowheads="1" noChangeShapeType="1"/>
              </p:cNvPicPr>
              <p:nvPr/>
            </p:nvPicPr>
            <p:blipFill>
              <a:blip r:embed="rId13"/>
              <a:stretch>
                <a:fillRect/>
              </a:stretch>
            </p:blipFill>
            <p:spPr>
              <a:xfrm>
                <a:off x="195576" y="3347385"/>
                <a:ext cx="5472608" cy="307834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81FF8BCC-EFFE-4E1D-B1CB-32E18272407F}"/>
                  </a:ext>
                </a:extLst>
              </p:cNvPr>
              <p:cNvGraphicFramePr>
                <a:graphicFrameLocks noChangeAspect="1"/>
              </p:cNvGraphicFramePr>
              <p:nvPr>
                <p:custDataLst>
                  <p:tags r:id="rId5"/>
                </p:custDataLst>
                <p:extLst>
                  <p:ext uri="{D42A27DB-BD31-4B8C-83A1-F6EECF244321}">
                    <p14:modId xmlns:p14="http://schemas.microsoft.com/office/powerpoint/2010/main" val="1903240379"/>
                  </p:ext>
                </p:extLst>
              </p:nvPr>
            </p:nvGraphicFramePr>
            <p:xfrm>
              <a:off x="191344" y="159033"/>
              <a:ext cx="5472608" cy="3078342"/>
            </p:xfrm>
            <a:graphic>
              <a:graphicData uri="http://schemas.microsoft.com/office/powerpoint/2016/slidezoom">
                <pslz:sldZm>
                  <pslz:sldZmObj sldId="1666" cId="2498541485">
                    <pslz:zmPr id="{D5F82D17-31AC-43A8-9839-059D23FCA6C2}" returnToParent="0" transitionDur="1000">
                      <p166:blipFill xmlns:p166="http://schemas.microsoft.com/office/powerpoint/2016/6/main">
                        <a:blip r:embed="rId14"/>
                        <a:stretch>
                          <a:fillRect/>
                        </a:stretch>
                      </p166:blipFill>
                      <p166:spPr xmlns:p166="http://schemas.microsoft.com/office/powerpoint/2016/6/main">
                        <a:xfrm>
                          <a:off x="0" y="0"/>
                          <a:ext cx="5472608" cy="3078342"/>
                        </a:xfrm>
                        <a:prstGeom prst="rect">
                          <a:avLst/>
                        </a:prstGeom>
                        <a:ln w="3175">
                          <a:solidFill>
                            <a:prstClr val="ltGray"/>
                          </a:solidFill>
                        </a:ln>
                      </p166:spPr>
                    </pslz:zmPr>
                  </pslz:sldZmObj>
                </pslz:sldZm>
              </a:graphicData>
            </a:graphic>
          </p:graphicFrame>
        </mc:Choice>
        <mc:Fallback xmlns="">
          <p:pic>
            <p:nvPicPr>
              <p:cNvPr id="9" name="Zoom de diapositive 8">
                <a:hlinkClick r:id="rId15" action="ppaction://hlinksldjump"/>
                <a:extLst>
                  <a:ext uri="{FF2B5EF4-FFF2-40B4-BE49-F238E27FC236}">
                    <a16:creationId xmlns:a16="http://schemas.microsoft.com/office/drawing/2014/main" id="{81FF8BCC-EFFE-4E1D-B1CB-32E18272407F}"/>
                  </a:ext>
                </a:extLst>
              </p:cNvPr>
              <p:cNvPicPr>
                <a:picLocks noGrp="1" noRot="1" noChangeAspect="1" noMove="1" noResize="1" noEditPoints="1" noAdjustHandles="1" noChangeArrowheads="1" noChangeShapeType="1"/>
              </p:cNvPicPr>
              <p:nvPr/>
            </p:nvPicPr>
            <p:blipFill>
              <a:blip r:embed="rId16"/>
              <a:stretch>
                <a:fillRect/>
              </a:stretch>
            </p:blipFill>
            <p:spPr>
              <a:xfrm>
                <a:off x="191344" y="159033"/>
                <a:ext cx="5472608" cy="307834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Zoom de diapositive 10">
                <a:extLst>
                  <a:ext uri="{FF2B5EF4-FFF2-40B4-BE49-F238E27FC236}">
                    <a16:creationId xmlns:a16="http://schemas.microsoft.com/office/drawing/2014/main" id="{0194C2CD-6783-4A96-9241-797B2C574FF2}"/>
                  </a:ext>
                </a:extLst>
              </p:cNvPr>
              <p:cNvGraphicFramePr>
                <a:graphicFrameLocks noChangeAspect="1"/>
              </p:cNvGraphicFramePr>
              <p:nvPr>
                <p:custDataLst>
                  <p:tags r:id="rId6"/>
                </p:custDataLst>
                <p:extLst>
                  <p:ext uri="{D42A27DB-BD31-4B8C-83A1-F6EECF244321}">
                    <p14:modId xmlns:p14="http://schemas.microsoft.com/office/powerpoint/2010/main" val="2896463214"/>
                  </p:ext>
                </p:extLst>
              </p:nvPr>
            </p:nvGraphicFramePr>
            <p:xfrm>
              <a:off x="5807968" y="159033"/>
              <a:ext cx="5472608" cy="3078342"/>
            </p:xfrm>
            <a:graphic>
              <a:graphicData uri="http://schemas.microsoft.com/office/powerpoint/2016/slidezoom">
                <pslz:sldZm>
                  <pslz:sldZmObj sldId="1667" cId="1943857254">
                    <pslz:zmPr id="{DD654497-C02C-473B-AC24-1B6B37C00687}" returnToParent="0" transitionDur="1000">
                      <p166:blipFill xmlns:p166="http://schemas.microsoft.com/office/powerpoint/2016/6/main">
                        <a:blip r:embed="rId17"/>
                        <a:stretch>
                          <a:fillRect/>
                        </a:stretch>
                      </p166:blipFill>
                      <p166:spPr xmlns:p166="http://schemas.microsoft.com/office/powerpoint/2016/6/main">
                        <a:xfrm>
                          <a:off x="0" y="0"/>
                          <a:ext cx="5472608" cy="3078342"/>
                        </a:xfrm>
                        <a:prstGeom prst="rect">
                          <a:avLst/>
                        </a:prstGeom>
                        <a:ln w="3175">
                          <a:solidFill>
                            <a:prstClr val="ltGray"/>
                          </a:solidFill>
                        </a:ln>
                      </p166:spPr>
                    </pslz:zmPr>
                  </pslz:sldZmObj>
                </pslz:sldZm>
              </a:graphicData>
            </a:graphic>
          </p:graphicFrame>
        </mc:Choice>
        <mc:Fallback xmlns="">
          <p:pic>
            <p:nvPicPr>
              <p:cNvPr id="11" name="Zoom de diapositive 10">
                <a:hlinkClick r:id="rId18" action="ppaction://hlinksldjump"/>
                <a:extLst>
                  <a:ext uri="{FF2B5EF4-FFF2-40B4-BE49-F238E27FC236}">
                    <a16:creationId xmlns:a16="http://schemas.microsoft.com/office/drawing/2014/main" id="{0194C2CD-6783-4A96-9241-797B2C574FF2}"/>
                  </a:ext>
                </a:extLst>
              </p:cNvPr>
              <p:cNvPicPr>
                <a:picLocks noGrp="1" noRot="1" noChangeAspect="1" noMove="1" noResize="1" noEditPoints="1" noAdjustHandles="1" noChangeArrowheads="1" noChangeShapeType="1"/>
              </p:cNvPicPr>
              <p:nvPr/>
            </p:nvPicPr>
            <p:blipFill>
              <a:blip r:embed="rId19"/>
              <a:stretch>
                <a:fillRect/>
              </a:stretch>
            </p:blipFill>
            <p:spPr>
              <a:xfrm>
                <a:off x="5807968" y="159033"/>
                <a:ext cx="5472608" cy="3078342"/>
              </a:xfrm>
              <a:prstGeom prst="rect">
                <a:avLst/>
              </a:prstGeom>
              <a:ln w="3175">
                <a:solidFill>
                  <a:prstClr val="ltGray"/>
                </a:solidFill>
              </a:ln>
            </p:spPr>
          </p:pic>
        </mc:Fallback>
      </mc:AlternateContent>
    </p:spTree>
    <p:extLst>
      <p:ext uri="{BB962C8B-B14F-4D97-AF65-F5344CB8AC3E}">
        <p14:creationId xmlns:p14="http://schemas.microsoft.com/office/powerpoint/2010/main" val="34055730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custDataLst>
              <p:tags r:id="rId1"/>
            </p:custDataLst>
          </p:nvPr>
        </p:nvSpPr>
        <p:spPr/>
        <p:txBody>
          <a:bodyPr/>
          <a:lstStyle/>
          <a:p>
            <a:r>
              <a:rPr lang="fr-CA" dirty="0"/>
              <a:t>Conclusion et Remise</a:t>
            </a:r>
          </a:p>
        </p:txBody>
      </p:sp>
      <p:sp>
        <p:nvSpPr>
          <p:cNvPr id="5" name="Espace réservé du texte 4"/>
          <p:cNvSpPr>
            <a:spLocks noGrp="1"/>
          </p:cNvSpPr>
          <p:nvPr>
            <p:ph type="body" idx="1"/>
            <p:custDataLst>
              <p:tags r:id="rId2"/>
            </p:custDataLst>
          </p:nvPr>
        </p:nvSpPr>
        <p:spPr/>
        <p:txBody>
          <a:bodyPr/>
          <a:lstStyle/>
          <a:p>
            <a:endParaRPr lang="fr-CA"/>
          </a:p>
        </p:txBody>
      </p:sp>
      <p:sp>
        <p:nvSpPr>
          <p:cNvPr id="2" name="Espace réservé de la date 1"/>
          <p:cNvSpPr>
            <a:spLocks noGrp="1"/>
          </p:cNvSpPr>
          <p:nvPr>
            <p:ph type="dt" sz="half" idx="10"/>
            <p:custDataLst>
              <p:tags r:id="rId3"/>
            </p:custDataLst>
          </p:nvPr>
        </p:nvSpPr>
        <p:spPr/>
        <p:txBody>
          <a:bodyPr/>
          <a:lstStyle/>
          <a:p>
            <a:r>
              <a:rPr lang="fr-FR" dirty="0"/>
              <a:t>CC FG 2021</a:t>
            </a:r>
            <a:endParaRPr lang="fr-BE" dirty="0"/>
          </a:p>
        </p:txBody>
      </p:sp>
      <p:sp>
        <p:nvSpPr>
          <p:cNvPr id="7" name="Espace réservé du numéro de diapositive 6">
            <a:extLst>
              <a:ext uri="{FF2B5EF4-FFF2-40B4-BE49-F238E27FC236}">
                <a16:creationId xmlns:a16="http://schemas.microsoft.com/office/drawing/2014/main" id="{AA11C213-721D-42A5-BED7-5E4DCBCF9CF6}"/>
              </a:ext>
            </a:extLst>
          </p:cNvPr>
          <p:cNvSpPr>
            <a:spLocks noGrp="1"/>
          </p:cNvSpPr>
          <p:nvPr>
            <p:ph type="sldNum" sz="quarter" idx="12"/>
            <p:custDataLst>
              <p:tags r:id="rId4"/>
            </p:custDataLst>
          </p:nvPr>
        </p:nvSpPr>
        <p:spPr/>
        <p:txBody>
          <a:bodyPr/>
          <a:lstStyle/>
          <a:p>
            <a:fld id="{CF4668DC-857F-487D-BFFA-8C0CA5037977}" type="slidenum">
              <a:rPr lang="fr-BE" smtClean="0"/>
              <a:t>63</a:t>
            </a:fld>
            <a:endParaRPr lang="fr-BE"/>
          </a:p>
        </p:txBody>
      </p:sp>
    </p:spTree>
    <p:extLst>
      <p:ext uri="{BB962C8B-B14F-4D97-AF65-F5344CB8AC3E}">
        <p14:creationId xmlns:p14="http://schemas.microsoft.com/office/powerpoint/2010/main" val="23637492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3953A41-C9ED-405D-A3CE-D4CBE23A6654}"/>
              </a:ext>
            </a:extLst>
          </p:cNvPr>
          <p:cNvSpPr>
            <a:spLocks noGrp="1"/>
          </p:cNvSpPr>
          <p:nvPr>
            <p:ph type="title"/>
            <p:custDataLst>
              <p:tags r:id="rId1"/>
            </p:custDataLst>
          </p:nvPr>
        </p:nvSpPr>
        <p:spPr/>
        <p:txBody>
          <a:bodyPr/>
          <a:lstStyle/>
          <a:p>
            <a:r>
              <a:rPr lang="fr-CA" dirty="0"/>
              <a:t>Conclusion</a:t>
            </a:r>
          </a:p>
        </p:txBody>
      </p:sp>
      <p:sp>
        <p:nvSpPr>
          <p:cNvPr id="7" name="Espace réservé du contenu 6">
            <a:extLst>
              <a:ext uri="{FF2B5EF4-FFF2-40B4-BE49-F238E27FC236}">
                <a16:creationId xmlns:a16="http://schemas.microsoft.com/office/drawing/2014/main" id="{1B014203-A847-4F81-AD10-DA47FF980AD4}"/>
              </a:ext>
            </a:extLst>
          </p:cNvPr>
          <p:cNvSpPr>
            <a:spLocks noGrp="1"/>
          </p:cNvSpPr>
          <p:nvPr>
            <p:ph idx="1"/>
            <p:custDataLst>
              <p:tags r:id="rId2"/>
            </p:custDataLst>
          </p:nvPr>
        </p:nvSpPr>
        <p:spPr>
          <a:xfrm>
            <a:off x="838200" y="1825624"/>
            <a:ext cx="10658400" cy="4530725"/>
          </a:xfrm>
        </p:spPr>
        <p:txBody>
          <a:bodyPr>
            <a:normAutofit/>
          </a:bodyPr>
          <a:lstStyle/>
          <a:p>
            <a:r>
              <a:rPr lang="fr-CA" dirty="0"/>
              <a:t>Dans cette partie du TP, nous avons intégré la classe Banque à notre application </a:t>
            </a:r>
            <a:r>
              <a:rPr lang="fr-CA" dirty="0" err="1"/>
              <a:t>TPConsole</a:t>
            </a:r>
            <a:r>
              <a:rPr lang="fr-CA" dirty="0"/>
              <a:t>. </a:t>
            </a:r>
          </a:p>
          <a:p>
            <a:endParaRPr lang="fr-CA" dirty="0"/>
          </a:p>
          <a:p>
            <a:r>
              <a:rPr lang="fr-CA" dirty="0"/>
              <a:t>Ce faisant, on a vu comment on pouvait créer et gérer une banque à partir d’un « client » de la classe. </a:t>
            </a:r>
          </a:p>
          <a:p>
            <a:endParaRPr lang="fr-CA" dirty="0"/>
          </a:p>
          <a:p>
            <a:r>
              <a:rPr lang="fr-CA" dirty="0"/>
              <a:t>On utilise l’attribut </a:t>
            </a:r>
            <a:r>
              <a:rPr lang="fr-CA" dirty="0" err="1">
                <a:solidFill>
                  <a:srgbClr val="00B050"/>
                </a:solidFill>
              </a:rPr>
              <a:t>JsonIgnore</a:t>
            </a:r>
            <a:r>
              <a:rPr lang="fr-CA" dirty="0"/>
              <a:t> pour éviter de sauvegarder inutilement des propriétés calculées dans le JSON.</a:t>
            </a:r>
          </a:p>
          <a:p>
            <a:endParaRPr lang="fr-CA" dirty="0"/>
          </a:p>
          <a:p>
            <a:endParaRPr lang="fr-CA" dirty="0"/>
          </a:p>
          <a:p>
            <a:endParaRPr lang="fr-CA" dirty="0"/>
          </a:p>
          <a:p>
            <a:endParaRPr lang="fr-CA" dirty="0"/>
          </a:p>
          <a:p>
            <a:endParaRPr lang="fr-CA" dirty="0"/>
          </a:p>
          <a:p>
            <a:pPr lvl="1"/>
            <a:endParaRPr lang="fr-CA" dirty="0"/>
          </a:p>
        </p:txBody>
      </p:sp>
      <p:sp>
        <p:nvSpPr>
          <p:cNvPr id="4" name="Espace réservé de la date 3">
            <a:extLst>
              <a:ext uri="{FF2B5EF4-FFF2-40B4-BE49-F238E27FC236}">
                <a16:creationId xmlns:a16="http://schemas.microsoft.com/office/drawing/2014/main" id="{6B10E66C-CBD3-48C1-926B-354997CB87D4}"/>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137B49EA-F21E-41CF-A63D-FD4A5E30565D}"/>
              </a:ext>
            </a:extLst>
          </p:cNvPr>
          <p:cNvSpPr>
            <a:spLocks noGrp="1"/>
          </p:cNvSpPr>
          <p:nvPr>
            <p:ph type="sldNum" sz="quarter" idx="12"/>
            <p:custDataLst>
              <p:tags r:id="rId4"/>
            </p:custDataLst>
          </p:nvPr>
        </p:nvSpPr>
        <p:spPr/>
        <p:txBody>
          <a:bodyPr/>
          <a:lstStyle/>
          <a:p>
            <a:fld id="{CF4668DC-857F-487D-BFFA-8C0CA5037977}" type="slidenum">
              <a:rPr lang="fr-BE" smtClean="0"/>
              <a:t>64</a:t>
            </a:fld>
            <a:endParaRPr lang="fr-BE"/>
          </a:p>
        </p:txBody>
      </p:sp>
    </p:spTree>
    <p:extLst>
      <p:ext uri="{BB962C8B-B14F-4D97-AF65-F5344CB8AC3E}">
        <p14:creationId xmlns:p14="http://schemas.microsoft.com/office/powerpoint/2010/main" val="2177473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CED9059-B322-416D-BC12-6DA9D9881814}"/>
              </a:ext>
            </a:extLst>
          </p:cNvPr>
          <p:cNvSpPr>
            <a:spLocks noGrp="1"/>
          </p:cNvSpPr>
          <p:nvPr>
            <p:ph type="title"/>
            <p:custDataLst>
              <p:tags r:id="rId1"/>
            </p:custDataLst>
          </p:nvPr>
        </p:nvSpPr>
        <p:spPr/>
        <p:txBody>
          <a:bodyPr/>
          <a:lstStyle/>
          <a:p>
            <a:r>
              <a:rPr lang="fr-CA" dirty="0"/>
              <a:t>Historique Git</a:t>
            </a:r>
          </a:p>
        </p:txBody>
      </p:sp>
      <p:sp>
        <p:nvSpPr>
          <p:cNvPr id="7" name="Espace réservé du contenu 6">
            <a:extLst>
              <a:ext uri="{FF2B5EF4-FFF2-40B4-BE49-F238E27FC236}">
                <a16:creationId xmlns:a16="http://schemas.microsoft.com/office/drawing/2014/main" id="{9B1E2EC6-F5B7-4BFD-983A-4BD00190B639}"/>
              </a:ext>
            </a:extLst>
          </p:cNvPr>
          <p:cNvSpPr>
            <a:spLocks noGrp="1"/>
          </p:cNvSpPr>
          <p:nvPr>
            <p:ph idx="1"/>
            <p:custDataLst>
              <p:tags r:id="rId2"/>
            </p:custDataLst>
          </p:nvPr>
        </p:nvSpPr>
        <p:spPr>
          <a:xfrm>
            <a:off x="838200" y="1690688"/>
            <a:ext cx="10298360" cy="1810320"/>
          </a:xfrm>
        </p:spPr>
        <p:txBody>
          <a:bodyPr>
            <a:normAutofit/>
          </a:bodyPr>
          <a:lstStyle/>
          <a:p>
            <a:r>
              <a:rPr lang="fr-CA" dirty="0"/>
              <a:t>Saisissez votre historique Git ci-dessous en le superposant par-dessus l’exemple fourni, incluant vos messages, les auteurs, les dates et les ID. </a:t>
            </a:r>
          </a:p>
        </p:txBody>
      </p:sp>
      <p:sp>
        <p:nvSpPr>
          <p:cNvPr id="4" name="Espace réservé de la date 3">
            <a:extLst>
              <a:ext uri="{FF2B5EF4-FFF2-40B4-BE49-F238E27FC236}">
                <a16:creationId xmlns:a16="http://schemas.microsoft.com/office/drawing/2014/main" id="{C31381D2-589E-43DE-A5E3-38E6CD1230D8}"/>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94F46E0F-36CE-409C-9485-6F49990A242B}"/>
              </a:ext>
            </a:extLst>
          </p:cNvPr>
          <p:cNvSpPr>
            <a:spLocks noGrp="1"/>
          </p:cNvSpPr>
          <p:nvPr>
            <p:ph type="sldNum" sz="quarter" idx="12"/>
            <p:custDataLst>
              <p:tags r:id="rId4"/>
            </p:custDataLst>
          </p:nvPr>
        </p:nvSpPr>
        <p:spPr/>
        <p:txBody>
          <a:bodyPr/>
          <a:lstStyle/>
          <a:p>
            <a:fld id="{CF4668DC-857F-487D-BFFA-8C0CA5037977}" type="slidenum">
              <a:rPr lang="fr-BE" smtClean="0"/>
              <a:t>65</a:t>
            </a:fld>
            <a:endParaRPr lang="fr-BE"/>
          </a:p>
        </p:txBody>
      </p:sp>
      <p:pic>
        <p:nvPicPr>
          <p:cNvPr id="8" name="Image 7">
            <a:extLst>
              <a:ext uri="{FF2B5EF4-FFF2-40B4-BE49-F238E27FC236}">
                <a16:creationId xmlns:a16="http://schemas.microsoft.com/office/drawing/2014/main" id="{BEE7E0FD-8B72-497B-8E69-3A5255A19569}"/>
              </a:ext>
            </a:extLst>
          </p:cNvPr>
          <p:cNvPicPr>
            <a:picLocks noChangeAspect="1"/>
          </p:cNvPicPr>
          <p:nvPr>
            <p:custDataLst>
              <p:tags r:id="rId5"/>
            </p:custDataLst>
          </p:nvPr>
        </p:nvPicPr>
        <p:blipFill rotWithShape="1">
          <a:blip r:embed="rId7">
            <a:duotone>
              <a:schemeClr val="accent1">
                <a:shade val="45000"/>
                <a:satMod val="135000"/>
              </a:schemeClr>
              <a:prstClr val="white"/>
            </a:duotone>
            <a:alphaModFix amt="50000"/>
          </a:blip>
          <a:srcRect t="12708"/>
          <a:stretch/>
        </p:blipFill>
        <p:spPr>
          <a:xfrm>
            <a:off x="1177688" y="3501008"/>
            <a:ext cx="9299924" cy="1872208"/>
          </a:xfrm>
          <a:prstGeom prst="rect">
            <a:avLst/>
          </a:prstGeom>
        </p:spPr>
      </p:pic>
      <p:pic>
        <p:nvPicPr>
          <p:cNvPr id="3" name="Picture 2" descr="Text&#10;&#10;Description automatically generated">
            <a:extLst>
              <a:ext uri="{FF2B5EF4-FFF2-40B4-BE49-F238E27FC236}">
                <a16:creationId xmlns:a16="http://schemas.microsoft.com/office/drawing/2014/main" id="{C3993010-8C92-4EBB-A921-7A15D0627B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7688" y="3493404"/>
            <a:ext cx="9299924" cy="1730218"/>
          </a:xfrm>
          <a:prstGeom prst="rect">
            <a:avLst/>
          </a:prstGeom>
        </p:spPr>
      </p:pic>
    </p:spTree>
    <p:extLst>
      <p:ext uri="{BB962C8B-B14F-4D97-AF65-F5344CB8AC3E}">
        <p14:creationId xmlns:p14="http://schemas.microsoft.com/office/powerpoint/2010/main" val="2212451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Auto-évaluation et remise</a:t>
            </a:r>
          </a:p>
        </p:txBody>
      </p:sp>
      <p:sp>
        <p:nvSpPr>
          <p:cNvPr id="3" name="Espace réservé du contenu 2"/>
          <p:cNvSpPr>
            <a:spLocks noGrp="1"/>
          </p:cNvSpPr>
          <p:nvPr>
            <p:ph idx="1"/>
            <p:custDataLst>
              <p:tags r:id="rId2"/>
            </p:custDataLst>
          </p:nvPr>
        </p:nvSpPr>
        <p:spPr>
          <a:xfrm>
            <a:off x="838200" y="1825625"/>
            <a:ext cx="4032448" cy="4351338"/>
          </a:xfrm>
        </p:spPr>
        <p:txBody>
          <a:bodyPr>
            <a:normAutofit lnSpcReduction="10000"/>
          </a:bodyPr>
          <a:lstStyle/>
          <a:p>
            <a:r>
              <a:rPr lang="fr-CA" dirty="0">
                <a:sym typeface="Wingdings" panose="05000000000000000000" pitchFamily="2" charset="2"/>
              </a:rPr>
              <a:t>Complétez la grille </a:t>
            </a:r>
          </a:p>
          <a:p>
            <a:endParaRPr lang="fr-CA" dirty="0">
              <a:sym typeface="Wingdings" panose="05000000000000000000" pitchFamily="2" charset="2"/>
            </a:endParaRPr>
          </a:p>
          <a:p>
            <a:r>
              <a:rPr lang="fr-CA" dirty="0">
                <a:sym typeface="Wingdings" panose="05000000000000000000" pitchFamily="2" charset="2"/>
              </a:rPr>
              <a:t>Remettez votre dossier solution compressé sur LÉA, incluant le PPT.</a:t>
            </a:r>
          </a:p>
          <a:p>
            <a:endParaRPr lang="fr-CA" dirty="0">
              <a:sym typeface="Wingdings" panose="05000000000000000000" pitchFamily="2" charset="2"/>
            </a:endParaRPr>
          </a:p>
          <a:p>
            <a:r>
              <a:rPr lang="fr-CA" dirty="0">
                <a:sym typeface="Wingdings" panose="05000000000000000000" pitchFamily="2" charset="2"/>
              </a:rPr>
              <a:t>Au moment de la remise, ajoutez un commentaire qui inclut votre note et la durée.</a:t>
            </a: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p:txBody>
      </p:sp>
      <p:sp>
        <p:nvSpPr>
          <p:cNvPr id="5" name="Espace réservé de la date 4"/>
          <p:cNvSpPr>
            <a:spLocks noGrp="1"/>
          </p:cNvSpPr>
          <p:nvPr>
            <p:ph type="dt" sz="half" idx="10"/>
            <p:custDataLst>
              <p:tags r:id="rId3"/>
            </p:custDataLst>
          </p:nvPr>
        </p:nvSpPr>
        <p:spPr/>
        <p:txBody>
          <a:bodyPr/>
          <a:lstStyle/>
          <a:p>
            <a:r>
              <a:rPr lang="fr-FR" dirty="0"/>
              <a:t>CC FG 2021</a:t>
            </a:r>
            <a:endParaRPr lang="fr-BE" dirty="0"/>
          </a:p>
        </p:txBody>
      </p:sp>
      <p:sp>
        <p:nvSpPr>
          <p:cNvPr id="8" name="Espace réservé du numéro de diapositive 7">
            <a:extLst>
              <a:ext uri="{FF2B5EF4-FFF2-40B4-BE49-F238E27FC236}">
                <a16:creationId xmlns:a16="http://schemas.microsoft.com/office/drawing/2014/main" id="{255BA46E-A41D-421F-8510-1AD61230CEAB}"/>
              </a:ext>
            </a:extLst>
          </p:cNvPr>
          <p:cNvSpPr>
            <a:spLocks noGrp="1"/>
          </p:cNvSpPr>
          <p:nvPr>
            <p:ph type="sldNum" sz="quarter" idx="12"/>
            <p:custDataLst>
              <p:tags r:id="rId4"/>
            </p:custDataLst>
          </p:nvPr>
        </p:nvSpPr>
        <p:spPr/>
        <p:txBody>
          <a:bodyPr/>
          <a:lstStyle/>
          <a:p>
            <a:fld id="{CF4668DC-857F-487D-BFFA-8C0CA5037977}" type="slidenum">
              <a:rPr lang="fr-BE" smtClean="0"/>
              <a:pPr/>
              <a:t>66</a:t>
            </a:fld>
            <a:endParaRPr lang="fr-BE"/>
          </a:p>
        </p:txBody>
      </p:sp>
      <p:graphicFrame>
        <p:nvGraphicFramePr>
          <p:cNvPr id="10" name="Tableau 5">
            <a:extLst>
              <a:ext uri="{FF2B5EF4-FFF2-40B4-BE49-F238E27FC236}">
                <a16:creationId xmlns:a16="http://schemas.microsoft.com/office/drawing/2014/main" id="{F4AFCE0D-7943-4E46-B1E8-F94684AB4C14}"/>
              </a:ext>
            </a:extLst>
          </p:cNvPr>
          <p:cNvGraphicFramePr>
            <a:graphicFrameLocks noGrp="1"/>
          </p:cNvGraphicFramePr>
          <p:nvPr>
            <p:custDataLst>
              <p:tags r:id="rId5"/>
            </p:custDataLst>
            <p:extLst>
              <p:ext uri="{D42A27DB-BD31-4B8C-83A1-F6EECF244321}">
                <p14:modId xmlns:p14="http://schemas.microsoft.com/office/powerpoint/2010/main" val="3998589785"/>
              </p:ext>
            </p:extLst>
          </p:nvPr>
        </p:nvGraphicFramePr>
        <p:xfrm>
          <a:off x="5375920" y="2045523"/>
          <a:ext cx="5760640" cy="3754120"/>
        </p:xfrm>
        <a:graphic>
          <a:graphicData uri="http://schemas.openxmlformats.org/drawingml/2006/table">
            <a:tbl>
              <a:tblPr firstRow="1" lastRow="1" bandRow="1">
                <a:tableStyleId>{5C22544A-7EE6-4342-B048-85BDC9FD1C3A}</a:tableStyleId>
              </a:tblPr>
              <a:tblGrid>
                <a:gridCol w="720080">
                  <a:extLst>
                    <a:ext uri="{9D8B030D-6E8A-4147-A177-3AD203B41FA5}">
                      <a16:colId xmlns:a16="http://schemas.microsoft.com/office/drawing/2014/main" val="2649524299"/>
                    </a:ext>
                  </a:extLst>
                </a:gridCol>
                <a:gridCol w="3168352">
                  <a:extLst>
                    <a:ext uri="{9D8B030D-6E8A-4147-A177-3AD203B41FA5}">
                      <a16:colId xmlns:a16="http://schemas.microsoft.com/office/drawing/2014/main" val="1686930651"/>
                    </a:ext>
                  </a:extLst>
                </a:gridCol>
                <a:gridCol w="921799">
                  <a:extLst>
                    <a:ext uri="{9D8B030D-6E8A-4147-A177-3AD203B41FA5}">
                      <a16:colId xmlns:a16="http://schemas.microsoft.com/office/drawing/2014/main" val="938557199"/>
                    </a:ext>
                  </a:extLst>
                </a:gridCol>
                <a:gridCol w="950409">
                  <a:extLst>
                    <a:ext uri="{9D8B030D-6E8A-4147-A177-3AD203B41FA5}">
                      <a16:colId xmlns:a16="http://schemas.microsoft.com/office/drawing/2014/main" val="1465013674"/>
                    </a:ext>
                  </a:extLst>
                </a:gridCol>
              </a:tblGrid>
              <a:tr h="370840">
                <a:tc>
                  <a:txBody>
                    <a:bodyPr/>
                    <a:lstStyle/>
                    <a:p>
                      <a:pPr algn="ctr"/>
                      <a:r>
                        <a:rPr lang="fr-CA" sz="2000" dirty="0"/>
                        <a:t>No</a:t>
                      </a:r>
                    </a:p>
                  </a:txBody>
                  <a:tcPr anchor="ctr"/>
                </a:tc>
                <a:tc>
                  <a:txBody>
                    <a:bodyPr/>
                    <a:lstStyle/>
                    <a:p>
                      <a:r>
                        <a:rPr lang="fr-CA" sz="2000" dirty="0"/>
                        <a:t>Section</a:t>
                      </a:r>
                    </a:p>
                  </a:txBody>
                  <a:tcPr anchor="ctr"/>
                </a:tc>
                <a:tc>
                  <a:txBody>
                    <a:bodyPr/>
                    <a:lstStyle/>
                    <a:p>
                      <a:pPr algn="ctr"/>
                      <a:r>
                        <a:rPr lang="fr-CA" sz="2000" dirty="0"/>
                        <a:t>Points</a:t>
                      </a:r>
                    </a:p>
                  </a:txBody>
                  <a:tcPr anchor="ctr"/>
                </a:tc>
                <a:tc>
                  <a:txBody>
                    <a:bodyPr/>
                    <a:lstStyle/>
                    <a:p>
                      <a:pPr algn="ctr"/>
                      <a:r>
                        <a:rPr lang="fr-CA" sz="2000" dirty="0"/>
                        <a:t>Vos points</a:t>
                      </a:r>
                    </a:p>
                  </a:txBody>
                  <a:tcPr anchor="ctr"/>
                </a:tc>
                <a:extLst>
                  <a:ext uri="{0D108BD9-81ED-4DB2-BD59-A6C34878D82A}">
                    <a16:rowId xmlns:a16="http://schemas.microsoft.com/office/drawing/2014/main" val="2811364724"/>
                  </a:ext>
                </a:extLst>
              </a:tr>
              <a:tr h="370840">
                <a:tc>
                  <a:txBody>
                    <a:bodyPr/>
                    <a:lstStyle/>
                    <a:p>
                      <a:pPr algn="ctr"/>
                      <a:r>
                        <a:rPr lang="fr-CA" dirty="0"/>
                        <a:t>1</a:t>
                      </a:r>
                    </a:p>
                  </a:txBody>
                  <a:tcPr anchor="ctr"/>
                </a:tc>
                <a:tc>
                  <a:txBody>
                    <a:bodyPr/>
                    <a:lstStyle/>
                    <a:p>
                      <a:r>
                        <a:rPr lang="fr-CA" dirty="0"/>
                        <a:t>Ouvrir compte</a:t>
                      </a:r>
                    </a:p>
                  </a:txBody>
                  <a:tcPr/>
                </a:tc>
                <a:tc>
                  <a:txBody>
                    <a:bodyPr/>
                    <a:lstStyle/>
                    <a:p>
                      <a:pPr algn="ctr"/>
                      <a:r>
                        <a:rPr lang="fr-CA" dirty="0"/>
                        <a:t>3</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104433217"/>
                  </a:ext>
                </a:extLst>
              </a:tr>
              <a:tr h="370840">
                <a:tc>
                  <a:txBody>
                    <a:bodyPr/>
                    <a:lstStyle/>
                    <a:p>
                      <a:pPr algn="ctr"/>
                      <a:r>
                        <a:rPr lang="fr-CA" dirty="0"/>
                        <a:t>2</a:t>
                      </a:r>
                    </a:p>
                  </a:txBody>
                  <a:tcPr anchor="ctr"/>
                </a:tc>
                <a:tc>
                  <a:txBody>
                    <a:bodyPr/>
                    <a:lstStyle/>
                    <a:p>
                      <a:r>
                        <a:rPr lang="fr-CA" dirty="0"/>
                        <a:t>Échec de l’ouverture</a:t>
                      </a:r>
                    </a:p>
                  </a:txBody>
                  <a:tcPr/>
                </a:tc>
                <a:tc>
                  <a:txBody>
                    <a:bodyPr/>
                    <a:lstStyle/>
                    <a:p>
                      <a:pPr algn="ctr"/>
                      <a:r>
                        <a:rPr lang="fr-CA" dirty="0"/>
                        <a:t>1</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498111877"/>
                  </a:ext>
                </a:extLst>
              </a:tr>
              <a:tr h="370840">
                <a:tc>
                  <a:txBody>
                    <a:bodyPr/>
                    <a:lstStyle/>
                    <a:p>
                      <a:pPr algn="ctr"/>
                      <a:r>
                        <a:rPr lang="fr-CA" dirty="0"/>
                        <a:t>3</a:t>
                      </a:r>
                    </a:p>
                  </a:txBody>
                  <a:tcPr anchor="ctr"/>
                </a:tc>
                <a:tc>
                  <a:txBody>
                    <a:bodyPr/>
                    <a:lstStyle/>
                    <a:p>
                      <a:r>
                        <a:rPr lang="fr-CA" dirty="0"/>
                        <a:t>JSON gonflé</a:t>
                      </a:r>
                    </a:p>
                  </a:txBody>
                  <a:tcPr/>
                </a:tc>
                <a:tc>
                  <a:txBody>
                    <a:bodyPr/>
                    <a:lstStyle/>
                    <a:p>
                      <a:pPr algn="ctr"/>
                      <a:r>
                        <a:rPr lang="fr-CA" dirty="0"/>
                        <a:t>1</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1625955672"/>
                  </a:ext>
                </a:extLst>
              </a:tr>
              <a:tr h="370840">
                <a:tc>
                  <a:txBody>
                    <a:bodyPr/>
                    <a:lstStyle/>
                    <a:p>
                      <a:pPr algn="ctr"/>
                      <a:r>
                        <a:rPr lang="fr-CA" dirty="0"/>
                        <a:t>4</a:t>
                      </a:r>
                    </a:p>
                  </a:txBody>
                  <a:tcPr anchor="ctr"/>
                </a:tc>
                <a:tc>
                  <a:txBody>
                    <a:bodyPr/>
                    <a:lstStyle/>
                    <a:p>
                      <a:r>
                        <a:rPr lang="fr-CA" dirty="0"/>
                        <a:t>Banque Jedi</a:t>
                      </a:r>
                    </a:p>
                  </a:txBody>
                  <a:tcPr/>
                </a:tc>
                <a:tc>
                  <a:txBody>
                    <a:bodyPr/>
                    <a:lstStyle/>
                    <a:p>
                      <a:pPr algn="ctr"/>
                      <a:r>
                        <a:rPr lang="fr-CA" dirty="0"/>
                        <a:t>1½</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2496127929"/>
                  </a:ext>
                </a:extLst>
              </a:tr>
              <a:tr h="370840">
                <a:tc>
                  <a:txBody>
                    <a:bodyPr/>
                    <a:lstStyle/>
                    <a:p>
                      <a:pPr algn="ctr"/>
                      <a:r>
                        <a:rPr lang="fr-CA" dirty="0"/>
                        <a:t>5</a:t>
                      </a:r>
                    </a:p>
                  </a:txBody>
                  <a:tcPr anchor="ctr"/>
                </a:tc>
                <a:tc>
                  <a:txBody>
                    <a:bodyPr/>
                    <a:lstStyle/>
                    <a:p>
                      <a:r>
                        <a:rPr lang="fr-CA" dirty="0"/>
                        <a:t>Verser Intérêts</a:t>
                      </a:r>
                    </a:p>
                  </a:txBody>
                  <a:tcPr/>
                </a:tc>
                <a:tc>
                  <a:txBody>
                    <a:bodyPr/>
                    <a:lstStyle/>
                    <a:p>
                      <a:pPr algn="ctr"/>
                      <a:r>
                        <a:rPr lang="fr-CA" dirty="0"/>
                        <a:t>1½</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209365517"/>
                  </a:ext>
                </a:extLst>
              </a:tr>
              <a:tr h="370840">
                <a:tc>
                  <a:txBody>
                    <a:bodyPr/>
                    <a:lstStyle/>
                    <a:p>
                      <a:pPr algn="ctr"/>
                      <a:r>
                        <a:rPr lang="fr-CA" dirty="0"/>
                        <a:t>6</a:t>
                      </a:r>
                    </a:p>
                  </a:txBody>
                  <a:tcPr anchor="ctr"/>
                </a:tc>
                <a:tc>
                  <a:txBody>
                    <a:bodyPr/>
                    <a:lstStyle/>
                    <a:p>
                      <a:r>
                        <a:rPr lang="fr-CA" dirty="0"/>
                        <a:t>Détruire Compte</a:t>
                      </a:r>
                    </a:p>
                  </a:txBody>
                  <a:tcPr/>
                </a:tc>
                <a:tc>
                  <a:txBody>
                    <a:bodyPr/>
                    <a:lstStyle/>
                    <a:p>
                      <a:pPr algn="ctr"/>
                      <a:r>
                        <a:rPr lang="fr-CA" dirty="0"/>
                        <a:t>2</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3457054532"/>
                  </a:ext>
                </a:extLst>
              </a:tr>
              <a:tr h="370840">
                <a:tc>
                  <a:txBody>
                    <a:bodyPr/>
                    <a:lstStyle/>
                    <a:p>
                      <a:pPr algn="ctr"/>
                      <a:endParaRPr lang="fr-CA" dirty="0"/>
                    </a:p>
                  </a:txBody>
                  <a:tcPr anchor="ctr"/>
                </a:tc>
                <a:tc>
                  <a:txBody>
                    <a:bodyPr/>
                    <a:lstStyle/>
                    <a:p>
                      <a:r>
                        <a:rPr lang="fr-CA" dirty="0"/>
                        <a:t>Erreurs, avertissements, etc.</a:t>
                      </a:r>
                    </a:p>
                  </a:txBody>
                  <a:tcPr anchor="ctr"/>
                </a:tc>
                <a:tc>
                  <a:txBody>
                    <a:bodyPr/>
                    <a:lstStyle/>
                    <a:p>
                      <a:pPr algn="ctr"/>
                      <a:r>
                        <a:rPr lang="fr-CA" dirty="0"/>
                        <a:t>(malus)</a:t>
                      </a:r>
                    </a:p>
                  </a:txBody>
                  <a:tcPr anchor="ctr"/>
                </a:tc>
                <a:tc>
                  <a:txBody>
                    <a:bodyPr/>
                    <a:lstStyle/>
                    <a:p>
                      <a:pPr algn="ctr"/>
                      <a:r>
                        <a:rPr lang="fr-CA" b="1" dirty="0">
                          <a:solidFill>
                            <a:srgbClr val="FF0000"/>
                          </a:solidFill>
                        </a:rPr>
                        <a:t>ok</a:t>
                      </a:r>
                    </a:p>
                  </a:txBody>
                  <a:tcPr anchor="ctr"/>
                </a:tc>
                <a:extLst>
                  <a:ext uri="{0D108BD9-81ED-4DB2-BD59-A6C34878D82A}">
                    <a16:rowId xmlns:a16="http://schemas.microsoft.com/office/drawing/2014/main" val="875330063"/>
                  </a:ext>
                </a:extLst>
              </a:tr>
              <a:tr h="370840">
                <a:tc>
                  <a:txBody>
                    <a:bodyPr/>
                    <a:lstStyle/>
                    <a:p>
                      <a:pPr algn="ctr"/>
                      <a:endParaRPr lang="fr-CA" sz="2400" dirty="0"/>
                    </a:p>
                  </a:txBody>
                  <a:tcPr anchor="ctr"/>
                </a:tc>
                <a:tc>
                  <a:txBody>
                    <a:bodyPr/>
                    <a:lstStyle/>
                    <a:p>
                      <a:r>
                        <a:rPr lang="fr-CA" sz="2400" dirty="0"/>
                        <a:t>TOTAL</a:t>
                      </a:r>
                    </a:p>
                  </a:txBody>
                  <a:tcPr anchor="ctr"/>
                </a:tc>
                <a:tc>
                  <a:txBody>
                    <a:bodyPr/>
                    <a:lstStyle/>
                    <a:p>
                      <a:pPr algn="ctr"/>
                      <a:r>
                        <a:rPr lang="fr-CA" sz="2400" dirty="0"/>
                        <a:t>10</a:t>
                      </a:r>
                    </a:p>
                  </a:txBody>
                  <a:tcPr anchor="ctr"/>
                </a:tc>
                <a:tc>
                  <a:txBody>
                    <a:bodyPr/>
                    <a:lstStyle/>
                    <a:p>
                      <a:pPr algn="ctr"/>
                      <a:r>
                        <a:rPr lang="fr-CA" sz="2400" b="1">
                          <a:solidFill>
                            <a:srgbClr val="FFFF00"/>
                          </a:solidFill>
                        </a:rPr>
                        <a:t>10</a:t>
                      </a:r>
                      <a:endParaRPr lang="fr-CA" sz="2400" b="1" dirty="0">
                        <a:solidFill>
                          <a:srgbClr val="FFFF00"/>
                        </a:solidFill>
                      </a:endParaRPr>
                    </a:p>
                  </a:txBody>
                  <a:tcPr anchor="ctr"/>
                </a:tc>
                <a:extLst>
                  <a:ext uri="{0D108BD9-81ED-4DB2-BD59-A6C34878D82A}">
                    <a16:rowId xmlns:a16="http://schemas.microsoft.com/office/drawing/2014/main" val="300041013"/>
                  </a:ext>
                </a:extLst>
              </a:tr>
            </a:tbl>
          </a:graphicData>
        </a:graphic>
      </p:graphicFrame>
    </p:spTree>
    <p:extLst>
      <p:ext uri="{BB962C8B-B14F-4D97-AF65-F5344CB8AC3E}">
        <p14:creationId xmlns:p14="http://schemas.microsoft.com/office/powerpoint/2010/main" val="3639749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67CA4-BB9D-426E-8FFE-E20C38766D2B}"/>
              </a:ext>
            </a:extLst>
          </p:cNvPr>
          <p:cNvSpPr>
            <a:spLocks noGrp="1"/>
          </p:cNvSpPr>
          <p:nvPr>
            <p:ph type="ctrTitle"/>
            <p:custDataLst>
              <p:tags r:id="rId1"/>
            </p:custDataLst>
          </p:nvPr>
        </p:nvSpPr>
        <p:spPr/>
        <p:txBody>
          <a:bodyPr/>
          <a:lstStyle/>
          <a:p>
            <a:r>
              <a:rPr lang="fr-CA" dirty="0"/>
              <a:t>Fin</a:t>
            </a:r>
          </a:p>
        </p:txBody>
      </p:sp>
      <p:sp>
        <p:nvSpPr>
          <p:cNvPr id="5" name="Sous-titre 4">
            <a:extLst>
              <a:ext uri="{FF2B5EF4-FFF2-40B4-BE49-F238E27FC236}">
                <a16:creationId xmlns:a16="http://schemas.microsoft.com/office/drawing/2014/main" id="{4C89D560-3B43-4975-A066-EBD2C4ABC47F}"/>
              </a:ext>
            </a:extLst>
          </p:cNvPr>
          <p:cNvSpPr>
            <a:spLocks noGrp="1"/>
          </p:cNvSpPr>
          <p:nvPr>
            <p:ph type="subTitle" idx="1"/>
            <p:custDataLst>
              <p:tags r:id="rId2"/>
            </p:custDataLst>
          </p:nvPr>
        </p:nvSpPr>
        <p:spPr/>
        <p:txBody>
          <a:bodyPr/>
          <a:lstStyle/>
          <a:p>
            <a:r>
              <a:rPr lang="fr-CA" dirty="0"/>
              <a:t>-</a:t>
            </a:r>
          </a:p>
        </p:txBody>
      </p:sp>
    </p:spTree>
    <p:extLst>
      <p:ext uri="{BB962C8B-B14F-4D97-AF65-F5344CB8AC3E}">
        <p14:creationId xmlns:p14="http://schemas.microsoft.com/office/powerpoint/2010/main" val="236288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C9AF9-AE87-45A7-8EC4-69DA54DFDA3B}"/>
              </a:ext>
            </a:extLst>
          </p:cNvPr>
          <p:cNvSpPr>
            <a:spLocks noGrp="1"/>
          </p:cNvSpPr>
          <p:nvPr>
            <p:ph type="title"/>
            <p:custDataLst>
              <p:tags r:id="rId1"/>
            </p:custDataLst>
          </p:nvPr>
        </p:nvSpPr>
        <p:spPr/>
        <p:txBody>
          <a:bodyPr/>
          <a:lstStyle/>
          <a:p>
            <a:r>
              <a:rPr lang="fr-CA" dirty="0"/>
              <a:t>Menu de banque</a:t>
            </a:r>
          </a:p>
        </p:txBody>
      </p:sp>
      <p:sp>
        <p:nvSpPr>
          <p:cNvPr id="3" name="Espace réservé du contenu 2">
            <a:extLst>
              <a:ext uri="{FF2B5EF4-FFF2-40B4-BE49-F238E27FC236}">
                <a16:creationId xmlns:a16="http://schemas.microsoft.com/office/drawing/2014/main" id="{AD2DC388-176A-44ED-AC8A-9CCB4777B03A}"/>
              </a:ext>
            </a:extLst>
          </p:cNvPr>
          <p:cNvSpPr>
            <a:spLocks noGrp="1"/>
          </p:cNvSpPr>
          <p:nvPr>
            <p:ph idx="1"/>
            <p:custDataLst>
              <p:tags r:id="rId2"/>
            </p:custDataLst>
          </p:nvPr>
        </p:nvSpPr>
        <p:spPr>
          <a:xfrm>
            <a:off x="838200" y="1825625"/>
            <a:ext cx="9506272" cy="4273749"/>
          </a:xfrm>
        </p:spPr>
        <p:txBody>
          <a:bodyPr/>
          <a:lstStyle/>
          <a:p>
            <a:r>
              <a:rPr lang="fr-CA" dirty="0"/>
              <a:t>Le menu de banque se présente ainsi :</a:t>
            </a:r>
          </a:p>
        </p:txBody>
      </p:sp>
      <p:sp>
        <p:nvSpPr>
          <p:cNvPr id="4" name="Espace réservé de la date 3">
            <a:extLst>
              <a:ext uri="{FF2B5EF4-FFF2-40B4-BE49-F238E27FC236}">
                <a16:creationId xmlns:a16="http://schemas.microsoft.com/office/drawing/2014/main" id="{7346532C-3D9F-4460-9111-06B284611F1C}"/>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01D40807-8A65-4488-A268-A2086D55B1DD}"/>
              </a:ext>
            </a:extLst>
          </p:cNvPr>
          <p:cNvSpPr>
            <a:spLocks noGrp="1"/>
          </p:cNvSpPr>
          <p:nvPr>
            <p:ph type="sldNum" sz="quarter" idx="12"/>
            <p:custDataLst>
              <p:tags r:id="rId4"/>
            </p:custDataLst>
          </p:nvPr>
        </p:nvSpPr>
        <p:spPr/>
        <p:txBody>
          <a:bodyPr/>
          <a:lstStyle/>
          <a:p>
            <a:fld id="{CF4668DC-857F-487D-BFFA-8C0CA5037977}" type="slidenum">
              <a:rPr lang="fr-BE" smtClean="0"/>
              <a:pPr/>
              <a:t>7</a:t>
            </a:fld>
            <a:endParaRPr lang="fr-BE"/>
          </a:p>
        </p:txBody>
      </p:sp>
      <p:pic>
        <p:nvPicPr>
          <p:cNvPr id="11" name="Image 10">
            <a:extLst>
              <a:ext uri="{FF2B5EF4-FFF2-40B4-BE49-F238E27FC236}">
                <a16:creationId xmlns:a16="http://schemas.microsoft.com/office/drawing/2014/main" id="{4DC2DDA4-533C-42A1-BE3F-4FA0FE61D13D}"/>
              </a:ext>
            </a:extLst>
          </p:cNvPr>
          <p:cNvPicPr>
            <a:picLocks noChangeAspect="1"/>
          </p:cNvPicPr>
          <p:nvPr>
            <p:custDataLst>
              <p:tags r:id="rId5"/>
            </p:custDataLst>
          </p:nvPr>
        </p:nvPicPr>
        <p:blipFill>
          <a:blip r:embed="rId10"/>
          <a:stretch>
            <a:fillRect/>
          </a:stretch>
        </p:blipFill>
        <p:spPr>
          <a:xfrm>
            <a:off x="2809875" y="2670539"/>
            <a:ext cx="6572250" cy="3790950"/>
          </a:xfrm>
          <a:prstGeom prst="rect">
            <a:avLst/>
          </a:prstGeom>
        </p:spPr>
      </p:pic>
      <p:sp>
        <p:nvSpPr>
          <p:cNvPr id="12" name="Bulle narrative : rectangle à coins arrondis 11">
            <a:extLst>
              <a:ext uri="{FF2B5EF4-FFF2-40B4-BE49-F238E27FC236}">
                <a16:creationId xmlns:a16="http://schemas.microsoft.com/office/drawing/2014/main" id="{BD128EB0-E339-474A-9EE2-6894A805486A}"/>
              </a:ext>
            </a:extLst>
          </p:cNvPr>
          <p:cNvSpPr/>
          <p:nvPr>
            <p:custDataLst>
              <p:tags r:id="rId6"/>
            </p:custDataLst>
          </p:nvPr>
        </p:nvSpPr>
        <p:spPr>
          <a:xfrm>
            <a:off x="551384" y="2852936"/>
            <a:ext cx="1872208" cy="720080"/>
          </a:xfrm>
          <a:prstGeom prst="wedgeRoundRectCallout">
            <a:avLst>
              <a:gd name="adj1" fmla="val 66986"/>
              <a:gd name="adj2" fmla="val -39622"/>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Vos initiales</a:t>
            </a:r>
          </a:p>
        </p:txBody>
      </p:sp>
      <p:sp>
        <p:nvSpPr>
          <p:cNvPr id="13" name="Bulle narrative : rectangle à coins arrondis 12">
            <a:extLst>
              <a:ext uri="{FF2B5EF4-FFF2-40B4-BE49-F238E27FC236}">
                <a16:creationId xmlns:a16="http://schemas.microsoft.com/office/drawing/2014/main" id="{F199A017-08EC-4F54-9A48-E6DA4C8E58AA}"/>
              </a:ext>
            </a:extLst>
          </p:cNvPr>
          <p:cNvSpPr/>
          <p:nvPr>
            <p:custDataLst>
              <p:tags r:id="rId7"/>
            </p:custDataLst>
          </p:nvPr>
        </p:nvSpPr>
        <p:spPr>
          <a:xfrm>
            <a:off x="5375920" y="2744924"/>
            <a:ext cx="3600400" cy="684076"/>
          </a:xfrm>
          <a:prstGeom prst="wedgeRoundRectCallout">
            <a:avLst>
              <a:gd name="adj1" fmla="val -71276"/>
              <a:gd name="adj2" fmla="val -27470"/>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Nom de la banque</a:t>
            </a:r>
          </a:p>
          <a:p>
            <a:pPr algn="ctr"/>
            <a:r>
              <a:rPr lang="fr-CA" dirty="0"/>
              <a:t>(vos initiales aussi dans ce cas)</a:t>
            </a:r>
          </a:p>
        </p:txBody>
      </p:sp>
      <p:sp>
        <p:nvSpPr>
          <p:cNvPr id="9" name="Parchemin : horizontal 8">
            <a:extLst>
              <a:ext uri="{FF2B5EF4-FFF2-40B4-BE49-F238E27FC236}">
                <a16:creationId xmlns:a16="http://schemas.microsoft.com/office/drawing/2014/main" id="{070FBF16-EA8F-4979-ADC7-7FEF33E4A751}"/>
              </a:ext>
            </a:extLst>
          </p:cNvPr>
          <p:cNvSpPr/>
          <p:nvPr>
            <p:custDataLst>
              <p:tags r:id="rId8"/>
            </p:custDataLst>
          </p:nvPr>
        </p:nvSpPr>
        <p:spPr>
          <a:xfrm>
            <a:off x="7536160" y="529912"/>
            <a:ext cx="3889648" cy="894556"/>
          </a:xfrm>
          <a:prstGeom prst="horizontalScroll">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A" dirty="0"/>
              <a:t>Voir les astuces architecturales des prochaines diapos.</a:t>
            </a:r>
          </a:p>
        </p:txBody>
      </p:sp>
    </p:spTree>
    <p:extLst>
      <p:ext uri="{BB962C8B-B14F-4D97-AF65-F5344CB8AC3E}">
        <p14:creationId xmlns:p14="http://schemas.microsoft.com/office/powerpoint/2010/main" val="74740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D4F9D-3AA0-4DCC-93DE-2B428B5ECBE3}"/>
              </a:ext>
            </a:extLst>
          </p:cNvPr>
          <p:cNvSpPr>
            <a:spLocks noGrp="1"/>
          </p:cNvSpPr>
          <p:nvPr>
            <p:ph type="title"/>
            <p:custDataLst>
              <p:tags r:id="rId1"/>
            </p:custDataLst>
          </p:nvPr>
        </p:nvSpPr>
        <p:spPr/>
        <p:txBody>
          <a:bodyPr/>
          <a:lstStyle/>
          <a:p>
            <a:r>
              <a:rPr lang="fr-CA" dirty="0"/>
              <a:t>Menu bancaire (astuce)</a:t>
            </a:r>
          </a:p>
        </p:txBody>
      </p:sp>
      <p:sp>
        <p:nvSpPr>
          <p:cNvPr id="3" name="Espace réservé du contenu 2">
            <a:extLst>
              <a:ext uri="{FF2B5EF4-FFF2-40B4-BE49-F238E27FC236}">
                <a16:creationId xmlns:a16="http://schemas.microsoft.com/office/drawing/2014/main" id="{BCD4709E-FB15-418A-AFC2-F990619960CE}"/>
              </a:ext>
            </a:extLst>
          </p:cNvPr>
          <p:cNvSpPr>
            <a:spLocks noGrp="1"/>
          </p:cNvSpPr>
          <p:nvPr>
            <p:ph idx="1"/>
            <p:custDataLst>
              <p:tags r:id="rId2"/>
            </p:custDataLst>
          </p:nvPr>
        </p:nvSpPr>
        <p:spPr/>
        <p:txBody>
          <a:bodyPr/>
          <a:lstStyle/>
          <a:p>
            <a:r>
              <a:rPr lang="fr-CA" dirty="0"/>
              <a:t>Nous vous conseillons fortement de coder un menu bancaire dans sa propre classe, avec ses propres méthodes, un peu comme la classe </a:t>
            </a:r>
            <a:r>
              <a:rPr lang="fr-CA" dirty="0" err="1">
                <a:solidFill>
                  <a:srgbClr val="00B050"/>
                </a:solidFill>
              </a:rPr>
              <a:t>MenuGénéral</a:t>
            </a:r>
            <a:r>
              <a:rPr lang="fr-CA" dirty="0"/>
              <a:t>. </a:t>
            </a:r>
          </a:p>
          <a:p>
            <a:endParaRPr lang="fr-CA" dirty="0"/>
          </a:p>
          <a:p>
            <a:r>
              <a:rPr lang="fr-CA" dirty="0"/>
              <a:t>La classe peut être statique ou même instanciable.</a:t>
            </a:r>
          </a:p>
          <a:p>
            <a:endParaRPr lang="fr-CA" dirty="0"/>
          </a:p>
          <a:p>
            <a:r>
              <a:rPr lang="fr-CA" dirty="0"/>
              <a:t>Cette classe n’a pas besoin d’utiliser </a:t>
            </a:r>
            <a:r>
              <a:rPr lang="fr-CA" dirty="0" err="1">
                <a:solidFill>
                  <a:srgbClr val="00B050"/>
                </a:solidFill>
              </a:rPr>
              <a:t>MenuUtil</a:t>
            </a:r>
            <a:r>
              <a:rPr lang="fr-CA" dirty="0"/>
              <a:t> dans un premier temps (voir architecture sur la prochaine diapo).</a:t>
            </a:r>
          </a:p>
        </p:txBody>
      </p:sp>
      <p:sp>
        <p:nvSpPr>
          <p:cNvPr id="4" name="Espace réservé de la date 3">
            <a:extLst>
              <a:ext uri="{FF2B5EF4-FFF2-40B4-BE49-F238E27FC236}">
                <a16:creationId xmlns:a16="http://schemas.microsoft.com/office/drawing/2014/main" id="{926509D0-F89C-49C6-AD11-52B3A7A7D042}"/>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273B9069-0E6F-46ED-B4AC-D4E2432675CB}"/>
              </a:ext>
            </a:extLst>
          </p:cNvPr>
          <p:cNvSpPr>
            <a:spLocks noGrp="1"/>
          </p:cNvSpPr>
          <p:nvPr>
            <p:ph type="sldNum" sz="quarter" idx="12"/>
            <p:custDataLst>
              <p:tags r:id="rId4"/>
            </p:custDataLst>
          </p:nvPr>
        </p:nvSpPr>
        <p:spPr/>
        <p:txBody>
          <a:bodyPr/>
          <a:lstStyle/>
          <a:p>
            <a:fld id="{CF4668DC-857F-487D-BFFA-8C0CA5037977}" type="slidenum">
              <a:rPr lang="fr-BE" smtClean="0"/>
              <a:pPr/>
              <a:t>8</a:t>
            </a:fld>
            <a:endParaRPr lang="fr-BE"/>
          </a:p>
        </p:txBody>
      </p:sp>
    </p:spTree>
    <p:extLst>
      <p:ext uri="{BB962C8B-B14F-4D97-AF65-F5344CB8AC3E}">
        <p14:creationId xmlns:p14="http://schemas.microsoft.com/office/powerpoint/2010/main" val="361950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6F7BA-B6C4-426E-B1A8-4313C3C7291D}"/>
              </a:ext>
            </a:extLst>
          </p:cNvPr>
          <p:cNvSpPr>
            <a:spLocks noGrp="1"/>
          </p:cNvSpPr>
          <p:nvPr>
            <p:ph type="title"/>
            <p:custDataLst>
              <p:tags r:id="rId1"/>
            </p:custDataLst>
          </p:nvPr>
        </p:nvSpPr>
        <p:spPr/>
        <p:txBody>
          <a:bodyPr/>
          <a:lstStyle/>
          <a:p>
            <a:r>
              <a:rPr lang="fr-CA" dirty="0"/>
              <a:t>Architecture suggérée</a:t>
            </a:r>
          </a:p>
        </p:txBody>
      </p:sp>
      <p:sp>
        <p:nvSpPr>
          <p:cNvPr id="4" name="Espace réservé de la date 3">
            <a:extLst>
              <a:ext uri="{FF2B5EF4-FFF2-40B4-BE49-F238E27FC236}">
                <a16:creationId xmlns:a16="http://schemas.microsoft.com/office/drawing/2014/main" id="{F18F6C3C-7C07-4C76-8CA8-5F45F0C310D1}"/>
              </a:ext>
            </a:extLst>
          </p:cNvPr>
          <p:cNvSpPr>
            <a:spLocks noGrp="1"/>
          </p:cNvSpPr>
          <p:nvPr>
            <p:ph type="dt" sz="half" idx="10"/>
            <p:custDataLst>
              <p:tags r:id="rId2"/>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2D452529-75AD-448E-A269-6F91DDA15E8F}"/>
              </a:ext>
            </a:extLst>
          </p:cNvPr>
          <p:cNvSpPr>
            <a:spLocks noGrp="1"/>
          </p:cNvSpPr>
          <p:nvPr>
            <p:ph type="sldNum" sz="quarter" idx="12"/>
            <p:custDataLst>
              <p:tags r:id="rId3"/>
            </p:custDataLst>
          </p:nvPr>
        </p:nvSpPr>
        <p:spPr/>
        <p:txBody>
          <a:bodyPr/>
          <a:lstStyle/>
          <a:p>
            <a:fld id="{CF4668DC-857F-487D-BFFA-8C0CA5037977}" type="slidenum">
              <a:rPr lang="fr-BE" smtClean="0"/>
              <a:pPr/>
              <a:t>9</a:t>
            </a:fld>
            <a:endParaRPr lang="fr-BE"/>
          </a:p>
        </p:txBody>
      </p:sp>
      <p:pic>
        <p:nvPicPr>
          <p:cNvPr id="17" name="Image 16">
            <a:extLst>
              <a:ext uri="{FF2B5EF4-FFF2-40B4-BE49-F238E27FC236}">
                <a16:creationId xmlns:a16="http://schemas.microsoft.com/office/drawing/2014/main" id="{6176B64D-DD22-458C-90CC-E7B5CA056C6A}"/>
              </a:ext>
            </a:extLst>
          </p:cNvPr>
          <p:cNvPicPr>
            <a:picLocks noChangeAspect="1"/>
          </p:cNvPicPr>
          <p:nvPr>
            <p:custDataLst>
              <p:tags r:id="rId4"/>
            </p:custDataLst>
          </p:nvPr>
        </p:nvPicPr>
        <p:blipFill>
          <a:blip r:embed="rId6"/>
          <a:stretch>
            <a:fillRect/>
          </a:stretch>
        </p:blipFill>
        <p:spPr>
          <a:xfrm>
            <a:off x="1991544" y="1804988"/>
            <a:ext cx="8753475" cy="4257675"/>
          </a:xfrm>
          <a:prstGeom prst="rect">
            <a:avLst/>
          </a:prstGeom>
        </p:spPr>
      </p:pic>
    </p:spTree>
    <p:extLst>
      <p:ext uri="{BB962C8B-B14F-4D97-AF65-F5344CB8AC3E}">
        <p14:creationId xmlns:p14="http://schemas.microsoft.com/office/powerpoint/2010/main" val="1176310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4"/>
</p:tagLst>
</file>

<file path=ppt/tags/tag101.xml><?xml version="1.0" encoding="utf-8"?>
<p:tagLst xmlns:a="http://schemas.openxmlformats.org/drawingml/2006/main" xmlns:r="http://schemas.openxmlformats.org/officeDocument/2006/relationships" xmlns:p="http://schemas.openxmlformats.org/presentationml/2006/main">
  <p:tag name="NUM" val="5"/>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05.xml><?xml version="1.0" encoding="utf-8"?>
<p:tagLst xmlns:a="http://schemas.openxmlformats.org/drawingml/2006/main" xmlns:r="http://schemas.openxmlformats.org/officeDocument/2006/relationships" xmlns:p="http://schemas.openxmlformats.org/presentationml/2006/main">
  <p:tag name="NUM" val="4"/>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3"/>
</p:tagLst>
</file>

<file path=ppt/tags/tag109.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10.xml><?xml version="1.0" encoding="utf-8"?>
<p:tagLst xmlns:a="http://schemas.openxmlformats.org/drawingml/2006/main" xmlns:r="http://schemas.openxmlformats.org/officeDocument/2006/relationships" xmlns:p="http://schemas.openxmlformats.org/presentationml/2006/main">
  <p:tag name="NUM" val="5"/>
</p:tagLst>
</file>

<file path=ppt/tags/tag111.xml><?xml version="1.0" encoding="utf-8"?>
<p:tagLst xmlns:a="http://schemas.openxmlformats.org/drawingml/2006/main" xmlns:r="http://schemas.openxmlformats.org/officeDocument/2006/relationships" xmlns:p="http://schemas.openxmlformats.org/presentationml/2006/main">
  <p:tag name="NUM" val="6"/>
</p:tagLst>
</file>

<file path=ppt/tags/tag112.xml><?xml version="1.0" encoding="utf-8"?>
<p:tagLst xmlns:a="http://schemas.openxmlformats.org/drawingml/2006/main" xmlns:r="http://schemas.openxmlformats.org/officeDocument/2006/relationships" xmlns:p="http://schemas.openxmlformats.org/presentationml/2006/main">
  <p:tag name="NUM" val="1"/>
</p:tagLst>
</file>

<file path=ppt/tags/tag113.xml><?xml version="1.0" encoding="utf-8"?>
<p:tagLst xmlns:a="http://schemas.openxmlformats.org/drawingml/2006/main" xmlns:r="http://schemas.openxmlformats.org/officeDocument/2006/relationships" xmlns:p="http://schemas.openxmlformats.org/presentationml/2006/main">
  <p:tag name="NUM" val="2"/>
</p:tagLst>
</file>

<file path=ppt/tags/tag114.xml><?xml version="1.0" encoding="utf-8"?>
<p:tagLst xmlns:a="http://schemas.openxmlformats.org/drawingml/2006/main" xmlns:r="http://schemas.openxmlformats.org/officeDocument/2006/relationships" xmlns:p="http://schemas.openxmlformats.org/presentationml/2006/main">
  <p:tag name="NUM" val="3"/>
</p:tagLst>
</file>

<file path=ppt/tags/tag115.xml><?xml version="1.0" encoding="utf-8"?>
<p:tagLst xmlns:a="http://schemas.openxmlformats.org/drawingml/2006/main" xmlns:r="http://schemas.openxmlformats.org/officeDocument/2006/relationships" xmlns:p="http://schemas.openxmlformats.org/presentationml/2006/main">
  <p:tag name="NUM" val="4"/>
</p:tagLst>
</file>

<file path=ppt/tags/tag116.xml><?xml version="1.0" encoding="utf-8"?>
<p:tagLst xmlns:a="http://schemas.openxmlformats.org/drawingml/2006/main" xmlns:r="http://schemas.openxmlformats.org/officeDocument/2006/relationships" xmlns:p="http://schemas.openxmlformats.org/presentationml/2006/main">
  <p:tag name="NUM" val="5"/>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6"/>
</p:tagLst>
</file>

<file path=ppt/tags/tag120.xml><?xml version="1.0" encoding="utf-8"?>
<p:tagLst xmlns:a="http://schemas.openxmlformats.org/drawingml/2006/main" xmlns:r="http://schemas.openxmlformats.org/officeDocument/2006/relationships" xmlns:p="http://schemas.openxmlformats.org/presentationml/2006/main">
  <p:tag name="NUM" val="4"/>
</p:tagLst>
</file>

<file path=ppt/tags/tag121.xml><?xml version="1.0" encoding="utf-8"?>
<p:tagLst xmlns:a="http://schemas.openxmlformats.org/drawingml/2006/main" xmlns:r="http://schemas.openxmlformats.org/officeDocument/2006/relationships" xmlns:p="http://schemas.openxmlformats.org/presentationml/2006/main">
  <p:tag name="NUM" val="5"/>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NUM" val="4"/>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5"/>
</p:tagLst>
</file>

<file path=ppt/tags/tag131.xml><?xml version="1.0" encoding="utf-8"?>
<p:tagLst xmlns:a="http://schemas.openxmlformats.org/drawingml/2006/main" xmlns:r="http://schemas.openxmlformats.org/officeDocument/2006/relationships" xmlns:p="http://schemas.openxmlformats.org/presentationml/2006/main">
  <p:tag name="NUM" val="6"/>
</p:tagLst>
</file>

<file path=ppt/tags/tag132.xml><?xml version="1.0" encoding="utf-8"?>
<p:tagLst xmlns:a="http://schemas.openxmlformats.org/drawingml/2006/main" xmlns:r="http://schemas.openxmlformats.org/officeDocument/2006/relationships" xmlns:p="http://schemas.openxmlformats.org/presentationml/2006/main">
  <p:tag name="NUM" val="7"/>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2"/>
</p:tagLst>
</file>

<file path=ppt/tags/tag135.xml><?xml version="1.0" encoding="utf-8"?>
<p:tagLst xmlns:a="http://schemas.openxmlformats.org/drawingml/2006/main" xmlns:r="http://schemas.openxmlformats.org/officeDocument/2006/relationships" xmlns:p="http://schemas.openxmlformats.org/presentationml/2006/main">
  <p:tag name="NUM" val="3"/>
</p:tagLst>
</file>

<file path=ppt/tags/tag136.xml><?xml version="1.0" encoding="utf-8"?>
<p:tagLst xmlns:a="http://schemas.openxmlformats.org/drawingml/2006/main" xmlns:r="http://schemas.openxmlformats.org/officeDocument/2006/relationships" xmlns:p="http://schemas.openxmlformats.org/presentationml/2006/main">
  <p:tag name="NUM" val="4"/>
</p:tagLst>
</file>

<file path=ppt/tags/tag137.xml><?xml version="1.0" encoding="utf-8"?>
<p:tagLst xmlns:a="http://schemas.openxmlformats.org/drawingml/2006/main" xmlns:r="http://schemas.openxmlformats.org/officeDocument/2006/relationships" xmlns:p="http://schemas.openxmlformats.org/presentationml/2006/main">
  <p:tag name="NUM" val="5"/>
</p:tagLst>
</file>

<file path=ppt/tags/tag138.xml><?xml version="1.0" encoding="utf-8"?>
<p:tagLst xmlns:a="http://schemas.openxmlformats.org/drawingml/2006/main" xmlns:r="http://schemas.openxmlformats.org/officeDocument/2006/relationships" xmlns:p="http://schemas.openxmlformats.org/presentationml/2006/main">
  <p:tag name="NUM" val="6"/>
</p:tagLst>
</file>

<file path=ppt/tags/tag139.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2"/>
</p:tagLst>
</file>

<file path=ppt/tags/tag141.xml><?xml version="1.0" encoding="utf-8"?>
<p:tagLst xmlns:a="http://schemas.openxmlformats.org/drawingml/2006/main" xmlns:r="http://schemas.openxmlformats.org/officeDocument/2006/relationships" xmlns:p="http://schemas.openxmlformats.org/presentationml/2006/main">
  <p:tag name="NUM" val="3"/>
</p:tagLst>
</file>

<file path=ppt/tags/tag142.xml><?xml version="1.0" encoding="utf-8"?>
<p:tagLst xmlns:a="http://schemas.openxmlformats.org/drawingml/2006/main" xmlns:r="http://schemas.openxmlformats.org/officeDocument/2006/relationships" xmlns:p="http://schemas.openxmlformats.org/presentationml/2006/main">
  <p:tag name="NUM" val="4"/>
</p:tagLst>
</file>

<file path=ppt/tags/tag143.xml><?xml version="1.0" encoding="utf-8"?>
<p:tagLst xmlns:a="http://schemas.openxmlformats.org/drawingml/2006/main" xmlns:r="http://schemas.openxmlformats.org/officeDocument/2006/relationships" xmlns:p="http://schemas.openxmlformats.org/presentationml/2006/main">
  <p:tag name="NUM" val="5"/>
</p:tagLst>
</file>

<file path=ppt/tags/tag144.xml><?xml version="1.0" encoding="utf-8"?>
<p:tagLst xmlns:a="http://schemas.openxmlformats.org/drawingml/2006/main" xmlns:r="http://schemas.openxmlformats.org/officeDocument/2006/relationships" xmlns:p="http://schemas.openxmlformats.org/presentationml/2006/main">
  <p:tag name="NUM" val="6"/>
</p:tagLst>
</file>

<file path=ppt/tags/tag145.xml><?xml version="1.0" encoding="utf-8"?>
<p:tagLst xmlns:a="http://schemas.openxmlformats.org/drawingml/2006/main" xmlns:r="http://schemas.openxmlformats.org/officeDocument/2006/relationships" xmlns:p="http://schemas.openxmlformats.org/presentationml/2006/main">
  <p:tag name="NUM" val="1"/>
</p:tagLst>
</file>

<file path=ppt/tags/tag146.xml><?xml version="1.0" encoding="utf-8"?>
<p:tagLst xmlns:a="http://schemas.openxmlformats.org/drawingml/2006/main" xmlns:r="http://schemas.openxmlformats.org/officeDocument/2006/relationships" xmlns:p="http://schemas.openxmlformats.org/presentationml/2006/main">
  <p:tag name="NUM" val="2"/>
</p:tagLst>
</file>

<file path=ppt/tags/tag147.xml><?xml version="1.0" encoding="utf-8"?>
<p:tagLst xmlns:a="http://schemas.openxmlformats.org/drawingml/2006/main" xmlns:r="http://schemas.openxmlformats.org/officeDocument/2006/relationships" xmlns:p="http://schemas.openxmlformats.org/presentationml/2006/main">
  <p:tag name="NUM" val="3"/>
</p:tagLst>
</file>

<file path=ppt/tags/tag148.xml><?xml version="1.0" encoding="utf-8"?>
<p:tagLst xmlns:a="http://schemas.openxmlformats.org/drawingml/2006/main" xmlns:r="http://schemas.openxmlformats.org/officeDocument/2006/relationships" xmlns:p="http://schemas.openxmlformats.org/presentationml/2006/main">
  <p:tag name="NUM" val="4"/>
</p:tagLst>
</file>

<file path=ppt/tags/tag149.xml><?xml version="1.0" encoding="utf-8"?>
<p:tagLst xmlns:a="http://schemas.openxmlformats.org/drawingml/2006/main" xmlns:r="http://schemas.openxmlformats.org/officeDocument/2006/relationships" xmlns:p="http://schemas.openxmlformats.org/presentationml/2006/main">
  <p:tag name="NUM" val="5"/>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6"/>
</p:tagLst>
</file>

<file path=ppt/tags/tag151.xml><?xml version="1.0" encoding="utf-8"?>
<p:tagLst xmlns:a="http://schemas.openxmlformats.org/drawingml/2006/main" xmlns:r="http://schemas.openxmlformats.org/officeDocument/2006/relationships" xmlns:p="http://schemas.openxmlformats.org/presentationml/2006/main">
  <p:tag name="NUM" val="1"/>
</p:tagLst>
</file>

<file path=ppt/tags/tag152.xml><?xml version="1.0" encoding="utf-8"?>
<p:tagLst xmlns:a="http://schemas.openxmlformats.org/drawingml/2006/main" xmlns:r="http://schemas.openxmlformats.org/officeDocument/2006/relationships" xmlns:p="http://schemas.openxmlformats.org/presentationml/2006/main">
  <p:tag name="NUM" val="2"/>
</p:tagLst>
</file>

<file path=ppt/tags/tag153.xml><?xml version="1.0" encoding="utf-8"?>
<p:tagLst xmlns:a="http://schemas.openxmlformats.org/drawingml/2006/main" xmlns:r="http://schemas.openxmlformats.org/officeDocument/2006/relationships" xmlns:p="http://schemas.openxmlformats.org/presentationml/2006/main">
  <p:tag name="NUM" val="3"/>
</p:tagLst>
</file>

<file path=ppt/tags/tag154.xml><?xml version="1.0" encoding="utf-8"?>
<p:tagLst xmlns:a="http://schemas.openxmlformats.org/drawingml/2006/main" xmlns:r="http://schemas.openxmlformats.org/officeDocument/2006/relationships" xmlns:p="http://schemas.openxmlformats.org/presentationml/2006/main">
  <p:tag name="NUM" val="4"/>
</p:tagLst>
</file>

<file path=ppt/tags/tag155.xml><?xml version="1.0" encoding="utf-8"?>
<p:tagLst xmlns:a="http://schemas.openxmlformats.org/drawingml/2006/main" xmlns:r="http://schemas.openxmlformats.org/officeDocument/2006/relationships" xmlns:p="http://schemas.openxmlformats.org/presentationml/2006/main">
  <p:tag name="NUM" val="5"/>
</p:tagLst>
</file>

<file path=ppt/tags/tag156.xml><?xml version="1.0" encoding="utf-8"?>
<p:tagLst xmlns:a="http://schemas.openxmlformats.org/drawingml/2006/main" xmlns:r="http://schemas.openxmlformats.org/officeDocument/2006/relationships" xmlns:p="http://schemas.openxmlformats.org/presentationml/2006/main">
  <p:tag name="NUM" val="1"/>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3"/>
</p:tagLst>
</file>

<file path=ppt/tags/tag159.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60.xml><?xml version="1.0" encoding="utf-8"?>
<p:tagLst xmlns:a="http://schemas.openxmlformats.org/drawingml/2006/main" xmlns:r="http://schemas.openxmlformats.org/officeDocument/2006/relationships" xmlns:p="http://schemas.openxmlformats.org/presentationml/2006/main">
  <p:tag name="NUM" val="1"/>
</p:tagLst>
</file>

<file path=ppt/tags/tag161.xml><?xml version="1.0" encoding="utf-8"?>
<p:tagLst xmlns:a="http://schemas.openxmlformats.org/drawingml/2006/main" xmlns:r="http://schemas.openxmlformats.org/officeDocument/2006/relationships" xmlns:p="http://schemas.openxmlformats.org/presentationml/2006/main">
  <p:tag name="NUM" val="2"/>
</p:tagLst>
</file>

<file path=ppt/tags/tag162.xml><?xml version="1.0" encoding="utf-8"?>
<p:tagLst xmlns:a="http://schemas.openxmlformats.org/drawingml/2006/main" xmlns:r="http://schemas.openxmlformats.org/officeDocument/2006/relationships" xmlns:p="http://schemas.openxmlformats.org/presentationml/2006/main">
  <p:tag name="NUM" val="3"/>
</p:tagLst>
</file>

<file path=ppt/tags/tag163.xml><?xml version="1.0" encoding="utf-8"?>
<p:tagLst xmlns:a="http://schemas.openxmlformats.org/drawingml/2006/main" xmlns:r="http://schemas.openxmlformats.org/officeDocument/2006/relationships" xmlns:p="http://schemas.openxmlformats.org/presentationml/2006/main">
  <p:tag name="NUM" val="4"/>
</p:tagLst>
</file>

<file path=ppt/tags/tag164.xml><?xml version="1.0" encoding="utf-8"?>
<p:tagLst xmlns:a="http://schemas.openxmlformats.org/drawingml/2006/main" xmlns:r="http://schemas.openxmlformats.org/officeDocument/2006/relationships" xmlns:p="http://schemas.openxmlformats.org/presentationml/2006/main">
  <p:tag name="NUM" val="5"/>
</p:tagLst>
</file>

<file path=ppt/tags/tag165.xml><?xml version="1.0" encoding="utf-8"?>
<p:tagLst xmlns:a="http://schemas.openxmlformats.org/drawingml/2006/main" xmlns:r="http://schemas.openxmlformats.org/officeDocument/2006/relationships" xmlns:p="http://schemas.openxmlformats.org/presentationml/2006/main">
  <p:tag name="NUM" val="6"/>
</p:tagLst>
</file>

<file path=ppt/tags/tag166.xml><?xml version="1.0" encoding="utf-8"?>
<p:tagLst xmlns:a="http://schemas.openxmlformats.org/drawingml/2006/main" xmlns:r="http://schemas.openxmlformats.org/officeDocument/2006/relationships" xmlns:p="http://schemas.openxmlformats.org/presentationml/2006/main">
  <p:tag name="NUM" val="1"/>
</p:tagLst>
</file>

<file path=ppt/tags/tag167.xml><?xml version="1.0" encoding="utf-8"?>
<p:tagLst xmlns:a="http://schemas.openxmlformats.org/drawingml/2006/main" xmlns:r="http://schemas.openxmlformats.org/officeDocument/2006/relationships" xmlns:p="http://schemas.openxmlformats.org/presentationml/2006/main">
  <p:tag name="NUM" val="2"/>
</p:tagLst>
</file>

<file path=ppt/tags/tag168.xml><?xml version="1.0" encoding="utf-8"?>
<p:tagLst xmlns:a="http://schemas.openxmlformats.org/drawingml/2006/main" xmlns:r="http://schemas.openxmlformats.org/officeDocument/2006/relationships" xmlns:p="http://schemas.openxmlformats.org/presentationml/2006/main">
  <p:tag name="NUM" val="3"/>
</p:tagLst>
</file>

<file path=ppt/tags/tag169.xml><?xml version="1.0" encoding="utf-8"?>
<p:tagLst xmlns:a="http://schemas.openxmlformats.org/drawingml/2006/main" xmlns:r="http://schemas.openxmlformats.org/officeDocument/2006/relationships" xmlns:p="http://schemas.openxmlformats.org/presentationml/2006/main">
  <p:tag name="NUM" val="4"/>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70.xml><?xml version="1.0" encoding="utf-8"?>
<p:tagLst xmlns:a="http://schemas.openxmlformats.org/drawingml/2006/main" xmlns:r="http://schemas.openxmlformats.org/officeDocument/2006/relationships" xmlns:p="http://schemas.openxmlformats.org/presentationml/2006/main">
  <p:tag name="NUM" val="5"/>
</p:tagLst>
</file>

<file path=ppt/tags/tag171.xml><?xml version="1.0" encoding="utf-8"?>
<p:tagLst xmlns:a="http://schemas.openxmlformats.org/drawingml/2006/main" xmlns:r="http://schemas.openxmlformats.org/officeDocument/2006/relationships" xmlns:p="http://schemas.openxmlformats.org/presentationml/2006/main">
  <p:tag name="NUM" val="1"/>
</p:tagLst>
</file>

<file path=ppt/tags/tag172.xml><?xml version="1.0" encoding="utf-8"?>
<p:tagLst xmlns:a="http://schemas.openxmlformats.org/drawingml/2006/main" xmlns:r="http://schemas.openxmlformats.org/officeDocument/2006/relationships" xmlns:p="http://schemas.openxmlformats.org/presentationml/2006/main">
  <p:tag name="NUM" val="2"/>
</p:tagLst>
</file>

<file path=ppt/tags/tag173.xml><?xml version="1.0" encoding="utf-8"?>
<p:tagLst xmlns:a="http://schemas.openxmlformats.org/drawingml/2006/main" xmlns:r="http://schemas.openxmlformats.org/officeDocument/2006/relationships" xmlns:p="http://schemas.openxmlformats.org/presentationml/2006/main">
  <p:tag name="NUM" val="3"/>
</p:tagLst>
</file>

<file path=ppt/tags/tag174.xml><?xml version="1.0" encoding="utf-8"?>
<p:tagLst xmlns:a="http://schemas.openxmlformats.org/drawingml/2006/main" xmlns:r="http://schemas.openxmlformats.org/officeDocument/2006/relationships" xmlns:p="http://schemas.openxmlformats.org/presentationml/2006/main">
  <p:tag name="NUM" val="4"/>
</p:tagLst>
</file>

<file path=ppt/tags/tag175.xml><?xml version="1.0" encoding="utf-8"?>
<p:tagLst xmlns:a="http://schemas.openxmlformats.org/drawingml/2006/main" xmlns:r="http://schemas.openxmlformats.org/officeDocument/2006/relationships" xmlns:p="http://schemas.openxmlformats.org/presentationml/2006/main">
  <p:tag name="NUM" val="5"/>
</p:tagLst>
</file>

<file path=ppt/tags/tag176.xml><?xml version="1.0" encoding="utf-8"?>
<p:tagLst xmlns:a="http://schemas.openxmlformats.org/drawingml/2006/main" xmlns:r="http://schemas.openxmlformats.org/officeDocument/2006/relationships" xmlns:p="http://schemas.openxmlformats.org/presentationml/2006/main">
  <p:tag name="NUM" val="6"/>
</p:tagLst>
</file>

<file path=ppt/tags/tag177.xml><?xml version="1.0" encoding="utf-8"?>
<p:tagLst xmlns:a="http://schemas.openxmlformats.org/drawingml/2006/main" xmlns:r="http://schemas.openxmlformats.org/officeDocument/2006/relationships" xmlns:p="http://schemas.openxmlformats.org/presentationml/2006/main">
  <p:tag name="NUM" val="1"/>
</p:tagLst>
</file>

<file path=ppt/tags/tag178.xml><?xml version="1.0" encoding="utf-8"?>
<p:tagLst xmlns:a="http://schemas.openxmlformats.org/drawingml/2006/main" xmlns:r="http://schemas.openxmlformats.org/officeDocument/2006/relationships" xmlns:p="http://schemas.openxmlformats.org/presentationml/2006/main">
  <p:tag name="NUM" val="2"/>
</p:tagLst>
</file>

<file path=ppt/tags/tag179.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6"/>
</p:tagLst>
</file>

<file path=ppt/tags/tag180.xml><?xml version="1.0" encoding="utf-8"?>
<p:tagLst xmlns:a="http://schemas.openxmlformats.org/drawingml/2006/main" xmlns:r="http://schemas.openxmlformats.org/officeDocument/2006/relationships" xmlns:p="http://schemas.openxmlformats.org/presentationml/2006/main">
  <p:tag name="NUM" val="4"/>
</p:tagLst>
</file>

<file path=ppt/tags/tag181.xml><?xml version="1.0" encoding="utf-8"?>
<p:tagLst xmlns:a="http://schemas.openxmlformats.org/drawingml/2006/main" xmlns:r="http://schemas.openxmlformats.org/officeDocument/2006/relationships" xmlns:p="http://schemas.openxmlformats.org/presentationml/2006/main">
  <p:tag name="NUM" val="5"/>
</p:tagLst>
</file>

<file path=ppt/tags/tag182.xml><?xml version="1.0" encoding="utf-8"?>
<p:tagLst xmlns:a="http://schemas.openxmlformats.org/drawingml/2006/main" xmlns:r="http://schemas.openxmlformats.org/officeDocument/2006/relationships" xmlns:p="http://schemas.openxmlformats.org/presentationml/2006/main">
  <p:tag name="NUM" val="1"/>
</p:tagLst>
</file>

<file path=ppt/tags/tag183.xml><?xml version="1.0" encoding="utf-8"?>
<p:tagLst xmlns:a="http://schemas.openxmlformats.org/drawingml/2006/main" xmlns:r="http://schemas.openxmlformats.org/officeDocument/2006/relationships" xmlns:p="http://schemas.openxmlformats.org/presentationml/2006/main">
  <p:tag name="NUM" val="2"/>
</p:tagLst>
</file>

<file path=ppt/tags/tag184.xml><?xml version="1.0" encoding="utf-8"?>
<p:tagLst xmlns:a="http://schemas.openxmlformats.org/drawingml/2006/main" xmlns:r="http://schemas.openxmlformats.org/officeDocument/2006/relationships" xmlns:p="http://schemas.openxmlformats.org/presentationml/2006/main">
  <p:tag name="NUM" val="3"/>
</p:tagLst>
</file>

<file path=ppt/tags/tag185.xml><?xml version="1.0" encoding="utf-8"?>
<p:tagLst xmlns:a="http://schemas.openxmlformats.org/drawingml/2006/main" xmlns:r="http://schemas.openxmlformats.org/officeDocument/2006/relationships" xmlns:p="http://schemas.openxmlformats.org/presentationml/2006/main">
  <p:tag name="NUM" val="4"/>
</p:tagLst>
</file>

<file path=ppt/tags/tag186.xml><?xml version="1.0" encoding="utf-8"?>
<p:tagLst xmlns:a="http://schemas.openxmlformats.org/drawingml/2006/main" xmlns:r="http://schemas.openxmlformats.org/officeDocument/2006/relationships" xmlns:p="http://schemas.openxmlformats.org/presentationml/2006/main">
  <p:tag name="NUM" val="1"/>
</p:tagLst>
</file>

<file path=ppt/tags/tag187.xml><?xml version="1.0" encoding="utf-8"?>
<p:tagLst xmlns:a="http://schemas.openxmlformats.org/drawingml/2006/main" xmlns:r="http://schemas.openxmlformats.org/officeDocument/2006/relationships" xmlns:p="http://schemas.openxmlformats.org/presentationml/2006/main">
  <p:tag name="NUM" val="2"/>
</p:tagLst>
</file>

<file path=ppt/tags/tag188.xml><?xml version="1.0" encoding="utf-8"?>
<p:tagLst xmlns:a="http://schemas.openxmlformats.org/drawingml/2006/main" xmlns:r="http://schemas.openxmlformats.org/officeDocument/2006/relationships" xmlns:p="http://schemas.openxmlformats.org/presentationml/2006/main">
  <p:tag name="NUM" val="3"/>
</p:tagLst>
</file>

<file path=ppt/tags/tag189.xml><?xml version="1.0" encoding="utf-8"?>
<p:tagLst xmlns:a="http://schemas.openxmlformats.org/drawingml/2006/main" xmlns:r="http://schemas.openxmlformats.org/officeDocument/2006/relationships" xmlns:p="http://schemas.openxmlformats.org/presentationml/2006/main">
  <p:tag name="NUM" val="4"/>
</p:tagLst>
</file>

<file path=ppt/tags/tag19.xml><?xml version="1.0" encoding="utf-8"?>
<p:tagLst xmlns:a="http://schemas.openxmlformats.org/drawingml/2006/main" xmlns:r="http://schemas.openxmlformats.org/officeDocument/2006/relationships" xmlns:p="http://schemas.openxmlformats.org/presentationml/2006/main">
  <p:tag name="NUM" val="7"/>
</p:tagLst>
</file>

<file path=ppt/tags/tag190.xml><?xml version="1.0" encoding="utf-8"?>
<p:tagLst xmlns:a="http://schemas.openxmlformats.org/drawingml/2006/main" xmlns:r="http://schemas.openxmlformats.org/officeDocument/2006/relationships" xmlns:p="http://schemas.openxmlformats.org/presentationml/2006/main">
  <p:tag name="NUM" val="5"/>
</p:tagLst>
</file>

<file path=ppt/tags/tag191.xml><?xml version="1.0" encoding="utf-8"?>
<p:tagLst xmlns:a="http://schemas.openxmlformats.org/drawingml/2006/main" xmlns:r="http://schemas.openxmlformats.org/officeDocument/2006/relationships" xmlns:p="http://schemas.openxmlformats.org/presentationml/2006/main">
  <p:tag name="NUM" val="6"/>
</p:tagLst>
</file>

<file path=ppt/tags/tag192.xml><?xml version="1.0" encoding="utf-8"?>
<p:tagLst xmlns:a="http://schemas.openxmlformats.org/drawingml/2006/main" xmlns:r="http://schemas.openxmlformats.org/officeDocument/2006/relationships" xmlns:p="http://schemas.openxmlformats.org/presentationml/2006/main">
  <p:tag name="NUM" val="1"/>
</p:tagLst>
</file>

<file path=ppt/tags/tag193.xml><?xml version="1.0" encoding="utf-8"?>
<p:tagLst xmlns:a="http://schemas.openxmlformats.org/drawingml/2006/main" xmlns:r="http://schemas.openxmlformats.org/officeDocument/2006/relationships" xmlns:p="http://schemas.openxmlformats.org/presentationml/2006/main">
  <p:tag name="NUM" val="2"/>
</p:tagLst>
</file>

<file path=ppt/tags/tag194.xml><?xml version="1.0" encoding="utf-8"?>
<p:tagLst xmlns:a="http://schemas.openxmlformats.org/drawingml/2006/main" xmlns:r="http://schemas.openxmlformats.org/officeDocument/2006/relationships" xmlns:p="http://schemas.openxmlformats.org/presentationml/2006/main">
  <p:tag name="NUM" val="3"/>
</p:tagLst>
</file>

<file path=ppt/tags/tag195.xml><?xml version="1.0" encoding="utf-8"?>
<p:tagLst xmlns:a="http://schemas.openxmlformats.org/drawingml/2006/main" xmlns:r="http://schemas.openxmlformats.org/officeDocument/2006/relationships" xmlns:p="http://schemas.openxmlformats.org/presentationml/2006/main">
  <p:tag name="NUM" val="4"/>
</p:tagLst>
</file>

<file path=ppt/tags/tag196.xml><?xml version="1.0" encoding="utf-8"?>
<p:tagLst xmlns:a="http://schemas.openxmlformats.org/drawingml/2006/main" xmlns:r="http://schemas.openxmlformats.org/officeDocument/2006/relationships" xmlns:p="http://schemas.openxmlformats.org/presentationml/2006/main">
  <p:tag name="NUM" val="5"/>
</p:tagLst>
</file>

<file path=ppt/tags/tag197.xml><?xml version="1.0" encoding="utf-8"?>
<p:tagLst xmlns:a="http://schemas.openxmlformats.org/drawingml/2006/main" xmlns:r="http://schemas.openxmlformats.org/officeDocument/2006/relationships" xmlns:p="http://schemas.openxmlformats.org/presentationml/2006/main">
  <p:tag name="NUM" val="1"/>
</p:tagLst>
</file>

<file path=ppt/tags/tag198.xml><?xml version="1.0" encoding="utf-8"?>
<p:tagLst xmlns:a="http://schemas.openxmlformats.org/drawingml/2006/main" xmlns:r="http://schemas.openxmlformats.org/officeDocument/2006/relationships" xmlns:p="http://schemas.openxmlformats.org/presentationml/2006/main">
  <p:tag name="NUM" val="2"/>
</p:tagLst>
</file>

<file path=ppt/tags/tag19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8"/>
</p:tagLst>
</file>

<file path=ppt/tags/tag200.xml><?xml version="1.0" encoding="utf-8"?>
<p:tagLst xmlns:a="http://schemas.openxmlformats.org/drawingml/2006/main" xmlns:r="http://schemas.openxmlformats.org/officeDocument/2006/relationships" xmlns:p="http://schemas.openxmlformats.org/presentationml/2006/main">
  <p:tag name="NUM" val="4"/>
</p:tagLst>
</file>

<file path=ppt/tags/tag201.xml><?xml version="1.0" encoding="utf-8"?>
<p:tagLst xmlns:a="http://schemas.openxmlformats.org/drawingml/2006/main" xmlns:r="http://schemas.openxmlformats.org/officeDocument/2006/relationships" xmlns:p="http://schemas.openxmlformats.org/presentationml/2006/main">
  <p:tag name="NUM" val="5"/>
</p:tagLst>
</file>

<file path=ppt/tags/tag202.xml><?xml version="1.0" encoding="utf-8"?>
<p:tagLst xmlns:a="http://schemas.openxmlformats.org/drawingml/2006/main" xmlns:r="http://schemas.openxmlformats.org/officeDocument/2006/relationships" xmlns:p="http://schemas.openxmlformats.org/presentationml/2006/main">
  <p:tag name="NUM" val="1"/>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3"/>
</p:tagLst>
</file>

<file path=ppt/tags/tag205.xml><?xml version="1.0" encoding="utf-8"?>
<p:tagLst xmlns:a="http://schemas.openxmlformats.org/drawingml/2006/main" xmlns:r="http://schemas.openxmlformats.org/officeDocument/2006/relationships" xmlns:p="http://schemas.openxmlformats.org/presentationml/2006/main">
  <p:tag name="NUM" val="4"/>
</p:tagLst>
</file>

<file path=ppt/tags/tag206.xml><?xml version="1.0" encoding="utf-8"?>
<p:tagLst xmlns:a="http://schemas.openxmlformats.org/drawingml/2006/main" xmlns:r="http://schemas.openxmlformats.org/officeDocument/2006/relationships" xmlns:p="http://schemas.openxmlformats.org/presentationml/2006/main">
  <p:tag name="NUM" val="1"/>
</p:tagLst>
</file>

<file path=ppt/tags/tag207.xml><?xml version="1.0" encoding="utf-8"?>
<p:tagLst xmlns:a="http://schemas.openxmlformats.org/drawingml/2006/main" xmlns:r="http://schemas.openxmlformats.org/officeDocument/2006/relationships" xmlns:p="http://schemas.openxmlformats.org/presentationml/2006/main">
  <p:tag name="NUM" val="2"/>
</p:tagLst>
</file>

<file path=ppt/tags/tag208.xml><?xml version="1.0" encoding="utf-8"?>
<p:tagLst xmlns:a="http://schemas.openxmlformats.org/drawingml/2006/main" xmlns:r="http://schemas.openxmlformats.org/officeDocument/2006/relationships" xmlns:p="http://schemas.openxmlformats.org/presentationml/2006/main">
  <p:tag name="NUM" val="3"/>
</p:tagLst>
</file>

<file path=ppt/tags/tag209.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9"/>
</p:tagLst>
</file>

<file path=ppt/tags/tag210.xml><?xml version="1.0" encoding="utf-8"?>
<p:tagLst xmlns:a="http://schemas.openxmlformats.org/drawingml/2006/main" xmlns:r="http://schemas.openxmlformats.org/officeDocument/2006/relationships" xmlns:p="http://schemas.openxmlformats.org/presentationml/2006/main">
  <p:tag name="NUM" val="5"/>
</p:tagLst>
</file>

<file path=ppt/tags/tag211.xml><?xml version="1.0" encoding="utf-8"?>
<p:tagLst xmlns:a="http://schemas.openxmlformats.org/drawingml/2006/main" xmlns:r="http://schemas.openxmlformats.org/officeDocument/2006/relationships" xmlns:p="http://schemas.openxmlformats.org/presentationml/2006/main">
  <p:tag name="NUM" val="1"/>
</p:tagLst>
</file>

<file path=ppt/tags/tag212.xml><?xml version="1.0" encoding="utf-8"?>
<p:tagLst xmlns:a="http://schemas.openxmlformats.org/drawingml/2006/main" xmlns:r="http://schemas.openxmlformats.org/officeDocument/2006/relationships" xmlns:p="http://schemas.openxmlformats.org/presentationml/2006/main">
  <p:tag name="NUM" val="2"/>
</p:tagLst>
</file>

<file path=ppt/tags/tag213.xml><?xml version="1.0" encoding="utf-8"?>
<p:tagLst xmlns:a="http://schemas.openxmlformats.org/drawingml/2006/main" xmlns:r="http://schemas.openxmlformats.org/officeDocument/2006/relationships" xmlns:p="http://schemas.openxmlformats.org/presentationml/2006/main">
  <p:tag name="NUM" val="3"/>
</p:tagLst>
</file>

<file path=ppt/tags/tag214.xml><?xml version="1.0" encoding="utf-8"?>
<p:tagLst xmlns:a="http://schemas.openxmlformats.org/drawingml/2006/main" xmlns:r="http://schemas.openxmlformats.org/officeDocument/2006/relationships" xmlns:p="http://schemas.openxmlformats.org/presentationml/2006/main">
  <p:tag name="NUM" val="4"/>
</p:tagLst>
</file>

<file path=ppt/tags/tag215.xml><?xml version="1.0" encoding="utf-8"?>
<p:tagLst xmlns:a="http://schemas.openxmlformats.org/drawingml/2006/main" xmlns:r="http://schemas.openxmlformats.org/officeDocument/2006/relationships" xmlns:p="http://schemas.openxmlformats.org/presentationml/2006/main">
  <p:tag name="NUM" val="1"/>
</p:tagLst>
</file>

<file path=ppt/tags/tag216.xml><?xml version="1.0" encoding="utf-8"?>
<p:tagLst xmlns:a="http://schemas.openxmlformats.org/drawingml/2006/main" xmlns:r="http://schemas.openxmlformats.org/officeDocument/2006/relationships" xmlns:p="http://schemas.openxmlformats.org/presentationml/2006/main">
  <p:tag name="NUM" val="2"/>
</p:tagLst>
</file>

<file path=ppt/tags/tag217.xml><?xml version="1.0" encoding="utf-8"?>
<p:tagLst xmlns:a="http://schemas.openxmlformats.org/drawingml/2006/main" xmlns:r="http://schemas.openxmlformats.org/officeDocument/2006/relationships" xmlns:p="http://schemas.openxmlformats.org/presentationml/2006/main">
  <p:tag name="NUM" val="3"/>
</p:tagLst>
</file>

<file path=ppt/tags/tag218.xml><?xml version="1.0" encoding="utf-8"?>
<p:tagLst xmlns:a="http://schemas.openxmlformats.org/drawingml/2006/main" xmlns:r="http://schemas.openxmlformats.org/officeDocument/2006/relationships" xmlns:p="http://schemas.openxmlformats.org/presentationml/2006/main">
  <p:tag name="NUM" val="4"/>
</p:tagLst>
</file>

<file path=ppt/tags/tag219.xml><?xml version="1.0" encoding="utf-8"?>
<p:tagLst xmlns:a="http://schemas.openxmlformats.org/drawingml/2006/main" xmlns:r="http://schemas.openxmlformats.org/officeDocument/2006/relationships" xmlns:p="http://schemas.openxmlformats.org/presentationml/2006/main">
  <p:tag name="NUM" val="5"/>
</p:tagLst>
</file>

<file path=ppt/tags/tag22.xml><?xml version="1.0" encoding="utf-8"?>
<p:tagLst xmlns:a="http://schemas.openxmlformats.org/drawingml/2006/main" xmlns:r="http://schemas.openxmlformats.org/officeDocument/2006/relationships" xmlns:p="http://schemas.openxmlformats.org/presentationml/2006/main">
  <p:tag name="NUM" val="10"/>
</p:tagLst>
</file>

<file path=ppt/tags/tag220.xml><?xml version="1.0" encoding="utf-8"?>
<p:tagLst xmlns:a="http://schemas.openxmlformats.org/drawingml/2006/main" xmlns:r="http://schemas.openxmlformats.org/officeDocument/2006/relationships" xmlns:p="http://schemas.openxmlformats.org/presentationml/2006/main">
  <p:tag name="NUM" val="6"/>
</p:tagLst>
</file>

<file path=ppt/tags/tag221.xml><?xml version="1.0" encoding="utf-8"?>
<p:tagLst xmlns:a="http://schemas.openxmlformats.org/drawingml/2006/main" xmlns:r="http://schemas.openxmlformats.org/officeDocument/2006/relationships" xmlns:p="http://schemas.openxmlformats.org/presentationml/2006/main">
  <p:tag name="NUM" val="1"/>
</p:tagLst>
</file>

<file path=ppt/tags/tag222.xml><?xml version="1.0" encoding="utf-8"?>
<p:tagLst xmlns:a="http://schemas.openxmlformats.org/drawingml/2006/main" xmlns:r="http://schemas.openxmlformats.org/officeDocument/2006/relationships" xmlns:p="http://schemas.openxmlformats.org/presentationml/2006/main">
  <p:tag name="NUM" val="2"/>
</p:tagLst>
</file>

<file path=ppt/tags/tag223.xml><?xml version="1.0" encoding="utf-8"?>
<p:tagLst xmlns:a="http://schemas.openxmlformats.org/drawingml/2006/main" xmlns:r="http://schemas.openxmlformats.org/officeDocument/2006/relationships" xmlns:p="http://schemas.openxmlformats.org/presentationml/2006/main">
  <p:tag name="NUM" val="3"/>
</p:tagLst>
</file>

<file path=ppt/tags/tag224.xml><?xml version="1.0" encoding="utf-8"?>
<p:tagLst xmlns:a="http://schemas.openxmlformats.org/drawingml/2006/main" xmlns:r="http://schemas.openxmlformats.org/officeDocument/2006/relationships" xmlns:p="http://schemas.openxmlformats.org/presentationml/2006/main">
  <p:tag name="NUM" val="4"/>
</p:tagLst>
</file>

<file path=ppt/tags/tag225.xml><?xml version="1.0" encoding="utf-8"?>
<p:tagLst xmlns:a="http://schemas.openxmlformats.org/drawingml/2006/main" xmlns:r="http://schemas.openxmlformats.org/officeDocument/2006/relationships" xmlns:p="http://schemas.openxmlformats.org/presentationml/2006/main">
  <p:tag name="NUM" val="5"/>
</p:tagLst>
</file>

<file path=ppt/tags/tag226.xml><?xml version="1.0" encoding="utf-8"?>
<p:tagLst xmlns:a="http://schemas.openxmlformats.org/drawingml/2006/main" xmlns:r="http://schemas.openxmlformats.org/officeDocument/2006/relationships" xmlns:p="http://schemas.openxmlformats.org/presentationml/2006/main">
  <p:tag name="NUM" val="6"/>
</p:tagLst>
</file>

<file path=ppt/tags/tag227.xml><?xml version="1.0" encoding="utf-8"?>
<p:tagLst xmlns:a="http://schemas.openxmlformats.org/drawingml/2006/main" xmlns:r="http://schemas.openxmlformats.org/officeDocument/2006/relationships" xmlns:p="http://schemas.openxmlformats.org/presentationml/2006/main">
  <p:tag name="NUM" val="7"/>
</p:tagLst>
</file>

<file path=ppt/tags/tag228.xml><?xml version="1.0" encoding="utf-8"?>
<p:tagLst xmlns:a="http://schemas.openxmlformats.org/drawingml/2006/main" xmlns:r="http://schemas.openxmlformats.org/officeDocument/2006/relationships" xmlns:p="http://schemas.openxmlformats.org/presentationml/2006/main">
  <p:tag name="NUM" val="8"/>
</p:tagLst>
</file>

<file path=ppt/tags/tag229.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30.xml><?xml version="1.0" encoding="utf-8"?>
<p:tagLst xmlns:a="http://schemas.openxmlformats.org/drawingml/2006/main" xmlns:r="http://schemas.openxmlformats.org/officeDocument/2006/relationships" xmlns:p="http://schemas.openxmlformats.org/presentationml/2006/main">
  <p:tag name="NUM" val="2"/>
</p:tagLst>
</file>

<file path=ppt/tags/tag231.xml><?xml version="1.0" encoding="utf-8"?>
<p:tagLst xmlns:a="http://schemas.openxmlformats.org/drawingml/2006/main" xmlns:r="http://schemas.openxmlformats.org/officeDocument/2006/relationships" xmlns:p="http://schemas.openxmlformats.org/presentationml/2006/main">
  <p:tag name="NUM" val="3"/>
</p:tagLst>
</file>

<file path=ppt/tags/tag232.xml><?xml version="1.0" encoding="utf-8"?>
<p:tagLst xmlns:a="http://schemas.openxmlformats.org/drawingml/2006/main" xmlns:r="http://schemas.openxmlformats.org/officeDocument/2006/relationships" xmlns:p="http://schemas.openxmlformats.org/presentationml/2006/main">
  <p:tag name="NUM" val="4"/>
</p:tagLst>
</file>

<file path=ppt/tags/tag233.xml><?xml version="1.0" encoding="utf-8"?>
<p:tagLst xmlns:a="http://schemas.openxmlformats.org/drawingml/2006/main" xmlns:r="http://schemas.openxmlformats.org/officeDocument/2006/relationships" xmlns:p="http://schemas.openxmlformats.org/presentationml/2006/main">
  <p:tag name="NUM" val="1"/>
</p:tagLst>
</file>

<file path=ppt/tags/tag234.xml><?xml version="1.0" encoding="utf-8"?>
<p:tagLst xmlns:a="http://schemas.openxmlformats.org/drawingml/2006/main" xmlns:r="http://schemas.openxmlformats.org/officeDocument/2006/relationships" xmlns:p="http://schemas.openxmlformats.org/presentationml/2006/main">
  <p:tag name="NUM" val="2"/>
</p:tagLst>
</file>

<file path=ppt/tags/tag235.xml><?xml version="1.0" encoding="utf-8"?>
<p:tagLst xmlns:a="http://schemas.openxmlformats.org/drawingml/2006/main" xmlns:r="http://schemas.openxmlformats.org/officeDocument/2006/relationships" xmlns:p="http://schemas.openxmlformats.org/presentationml/2006/main">
  <p:tag name="NUM" val="3"/>
</p:tagLst>
</file>

<file path=ppt/tags/tag236.xml><?xml version="1.0" encoding="utf-8"?>
<p:tagLst xmlns:a="http://schemas.openxmlformats.org/drawingml/2006/main" xmlns:r="http://schemas.openxmlformats.org/officeDocument/2006/relationships" xmlns:p="http://schemas.openxmlformats.org/presentationml/2006/main">
  <p:tag name="NUM" val="4"/>
</p:tagLst>
</file>

<file path=ppt/tags/tag237.xml><?xml version="1.0" encoding="utf-8"?>
<p:tagLst xmlns:a="http://schemas.openxmlformats.org/drawingml/2006/main" xmlns:r="http://schemas.openxmlformats.org/officeDocument/2006/relationships" xmlns:p="http://schemas.openxmlformats.org/presentationml/2006/main">
  <p:tag name="NUM" val="5"/>
</p:tagLst>
</file>

<file path=ppt/tags/tag238.xml><?xml version="1.0" encoding="utf-8"?>
<p:tagLst xmlns:a="http://schemas.openxmlformats.org/drawingml/2006/main" xmlns:r="http://schemas.openxmlformats.org/officeDocument/2006/relationships" xmlns:p="http://schemas.openxmlformats.org/presentationml/2006/main">
  <p:tag name="NUM" val="1"/>
</p:tagLst>
</file>

<file path=ppt/tags/tag239.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40.xml><?xml version="1.0" encoding="utf-8"?>
<p:tagLst xmlns:a="http://schemas.openxmlformats.org/drawingml/2006/main" xmlns:r="http://schemas.openxmlformats.org/officeDocument/2006/relationships" xmlns:p="http://schemas.openxmlformats.org/presentationml/2006/main">
  <p:tag name="NUM" val="3"/>
</p:tagLst>
</file>

<file path=ppt/tags/tag241.xml><?xml version="1.0" encoding="utf-8"?>
<p:tagLst xmlns:a="http://schemas.openxmlformats.org/drawingml/2006/main" xmlns:r="http://schemas.openxmlformats.org/officeDocument/2006/relationships" xmlns:p="http://schemas.openxmlformats.org/presentationml/2006/main">
  <p:tag name="NUM" val="4"/>
</p:tagLst>
</file>

<file path=ppt/tags/tag242.xml><?xml version="1.0" encoding="utf-8"?>
<p:tagLst xmlns:a="http://schemas.openxmlformats.org/drawingml/2006/main" xmlns:r="http://schemas.openxmlformats.org/officeDocument/2006/relationships" xmlns:p="http://schemas.openxmlformats.org/presentationml/2006/main">
  <p:tag name="NUM" val="1"/>
</p:tagLst>
</file>

<file path=ppt/tags/tag243.xml><?xml version="1.0" encoding="utf-8"?>
<p:tagLst xmlns:a="http://schemas.openxmlformats.org/drawingml/2006/main" xmlns:r="http://schemas.openxmlformats.org/officeDocument/2006/relationships" xmlns:p="http://schemas.openxmlformats.org/presentationml/2006/main">
  <p:tag name="NUM" val="2"/>
</p:tagLst>
</file>

<file path=ppt/tags/tag244.xml><?xml version="1.0" encoding="utf-8"?>
<p:tagLst xmlns:a="http://schemas.openxmlformats.org/drawingml/2006/main" xmlns:r="http://schemas.openxmlformats.org/officeDocument/2006/relationships" xmlns:p="http://schemas.openxmlformats.org/presentationml/2006/main">
  <p:tag name="NUM" val="3"/>
</p:tagLst>
</file>

<file path=ppt/tags/tag245.xml><?xml version="1.0" encoding="utf-8"?>
<p:tagLst xmlns:a="http://schemas.openxmlformats.org/drawingml/2006/main" xmlns:r="http://schemas.openxmlformats.org/officeDocument/2006/relationships" xmlns:p="http://schemas.openxmlformats.org/presentationml/2006/main">
  <p:tag name="NUM" val="4"/>
</p:tagLst>
</file>

<file path=ppt/tags/tag246.xml><?xml version="1.0" encoding="utf-8"?>
<p:tagLst xmlns:a="http://schemas.openxmlformats.org/drawingml/2006/main" xmlns:r="http://schemas.openxmlformats.org/officeDocument/2006/relationships" xmlns:p="http://schemas.openxmlformats.org/presentationml/2006/main">
  <p:tag name="NUM" val="5"/>
</p:tagLst>
</file>

<file path=ppt/tags/tag247.xml><?xml version="1.0" encoding="utf-8"?>
<p:tagLst xmlns:a="http://schemas.openxmlformats.org/drawingml/2006/main" xmlns:r="http://schemas.openxmlformats.org/officeDocument/2006/relationships" xmlns:p="http://schemas.openxmlformats.org/presentationml/2006/main">
  <p:tag name="NUM" val="1"/>
</p:tagLst>
</file>

<file path=ppt/tags/tag248.xml><?xml version="1.0" encoding="utf-8"?>
<p:tagLst xmlns:a="http://schemas.openxmlformats.org/drawingml/2006/main" xmlns:r="http://schemas.openxmlformats.org/officeDocument/2006/relationships" xmlns:p="http://schemas.openxmlformats.org/presentationml/2006/main">
  <p:tag name="NUM" val="2"/>
</p:tagLst>
</file>

<file path=ppt/tags/tag249.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3"/>
</p:tagLst>
</file>

<file path=ppt/tags/tag250.xml><?xml version="1.0" encoding="utf-8"?>
<p:tagLst xmlns:a="http://schemas.openxmlformats.org/drawingml/2006/main" xmlns:r="http://schemas.openxmlformats.org/officeDocument/2006/relationships" xmlns:p="http://schemas.openxmlformats.org/presentationml/2006/main">
  <p:tag name="NUM" val="4"/>
</p:tagLst>
</file>

<file path=ppt/tags/tag251.xml><?xml version="1.0" encoding="utf-8"?>
<p:tagLst xmlns:a="http://schemas.openxmlformats.org/drawingml/2006/main" xmlns:r="http://schemas.openxmlformats.org/officeDocument/2006/relationships" xmlns:p="http://schemas.openxmlformats.org/presentationml/2006/main">
  <p:tag name="NUM" val="5"/>
</p:tagLst>
</file>

<file path=ppt/tags/tag252.xml><?xml version="1.0" encoding="utf-8"?>
<p:tagLst xmlns:a="http://schemas.openxmlformats.org/drawingml/2006/main" xmlns:r="http://schemas.openxmlformats.org/officeDocument/2006/relationships" xmlns:p="http://schemas.openxmlformats.org/presentationml/2006/main">
  <p:tag name="NUM" val="6"/>
</p:tagLst>
</file>

<file path=ppt/tags/tag253.xml><?xml version="1.0" encoding="utf-8"?>
<p:tagLst xmlns:a="http://schemas.openxmlformats.org/drawingml/2006/main" xmlns:r="http://schemas.openxmlformats.org/officeDocument/2006/relationships" xmlns:p="http://schemas.openxmlformats.org/presentationml/2006/main">
  <p:tag name="NUM" val="7"/>
</p:tagLst>
</file>

<file path=ppt/tags/tag254.xml><?xml version="1.0" encoding="utf-8"?>
<p:tagLst xmlns:a="http://schemas.openxmlformats.org/drawingml/2006/main" xmlns:r="http://schemas.openxmlformats.org/officeDocument/2006/relationships" xmlns:p="http://schemas.openxmlformats.org/presentationml/2006/main">
  <p:tag name="NUM" val="1"/>
</p:tagLst>
</file>

<file path=ppt/tags/tag255.xml><?xml version="1.0" encoding="utf-8"?>
<p:tagLst xmlns:a="http://schemas.openxmlformats.org/drawingml/2006/main" xmlns:r="http://schemas.openxmlformats.org/officeDocument/2006/relationships" xmlns:p="http://schemas.openxmlformats.org/presentationml/2006/main">
  <p:tag name="NUM" val="2"/>
</p:tagLst>
</file>

<file path=ppt/tags/tag256.xml><?xml version="1.0" encoding="utf-8"?>
<p:tagLst xmlns:a="http://schemas.openxmlformats.org/drawingml/2006/main" xmlns:r="http://schemas.openxmlformats.org/officeDocument/2006/relationships" xmlns:p="http://schemas.openxmlformats.org/presentationml/2006/main">
  <p:tag name="NUM" val="3"/>
</p:tagLst>
</file>

<file path=ppt/tags/tag257.xml><?xml version="1.0" encoding="utf-8"?>
<p:tagLst xmlns:a="http://schemas.openxmlformats.org/drawingml/2006/main" xmlns:r="http://schemas.openxmlformats.org/officeDocument/2006/relationships" xmlns:p="http://schemas.openxmlformats.org/presentationml/2006/main">
  <p:tag name="NUM" val="4"/>
</p:tagLst>
</file>

<file path=ppt/tags/tag258.xml><?xml version="1.0" encoding="utf-8"?>
<p:tagLst xmlns:a="http://schemas.openxmlformats.org/drawingml/2006/main" xmlns:r="http://schemas.openxmlformats.org/officeDocument/2006/relationships" xmlns:p="http://schemas.openxmlformats.org/presentationml/2006/main">
  <p:tag name="NUM" val="1"/>
</p:tagLst>
</file>

<file path=ppt/tags/tag259.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4"/>
</p:tagLst>
</file>

<file path=ppt/tags/tag260.xml><?xml version="1.0" encoding="utf-8"?>
<p:tagLst xmlns:a="http://schemas.openxmlformats.org/drawingml/2006/main" xmlns:r="http://schemas.openxmlformats.org/officeDocument/2006/relationships" xmlns:p="http://schemas.openxmlformats.org/presentationml/2006/main">
  <p:tag name="NUM" val="3"/>
</p:tagLst>
</file>

<file path=ppt/tags/tag261.xml><?xml version="1.0" encoding="utf-8"?>
<p:tagLst xmlns:a="http://schemas.openxmlformats.org/drawingml/2006/main" xmlns:r="http://schemas.openxmlformats.org/officeDocument/2006/relationships" xmlns:p="http://schemas.openxmlformats.org/presentationml/2006/main">
  <p:tag name="NUM" val="4"/>
</p:tagLst>
</file>

<file path=ppt/tags/tag262.xml><?xml version="1.0" encoding="utf-8"?>
<p:tagLst xmlns:a="http://schemas.openxmlformats.org/drawingml/2006/main" xmlns:r="http://schemas.openxmlformats.org/officeDocument/2006/relationships" xmlns:p="http://schemas.openxmlformats.org/presentationml/2006/main">
  <p:tag name="NUM" val="5"/>
</p:tagLst>
</file>

<file path=ppt/tags/tag263.xml><?xml version="1.0" encoding="utf-8"?>
<p:tagLst xmlns:a="http://schemas.openxmlformats.org/drawingml/2006/main" xmlns:r="http://schemas.openxmlformats.org/officeDocument/2006/relationships" xmlns:p="http://schemas.openxmlformats.org/presentationml/2006/main">
  <p:tag name="NUM" val="1"/>
</p:tagLst>
</file>

<file path=ppt/tags/tag264.xml><?xml version="1.0" encoding="utf-8"?>
<p:tagLst xmlns:a="http://schemas.openxmlformats.org/drawingml/2006/main" xmlns:r="http://schemas.openxmlformats.org/officeDocument/2006/relationships" xmlns:p="http://schemas.openxmlformats.org/presentationml/2006/main">
  <p:tag name="NUM" val="2"/>
</p:tagLst>
</file>

<file path=ppt/tags/tag265.xml><?xml version="1.0" encoding="utf-8"?>
<p:tagLst xmlns:a="http://schemas.openxmlformats.org/drawingml/2006/main" xmlns:r="http://schemas.openxmlformats.org/officeDocument/2006/relationships" xmlns:p="http://schemas.openxmlformats.org/presentationml/2006/main">
  <p:tag name="NUM" val="3"/>
</p:tagLst>
</file>

<file path=ppt/tags/tag266.xml><?xml version="1.0" encoding="utf-8"?>
<p:tagLst xmlns:a="http://schemas.openxmlformats.org/drawingml/2006/main" xmlns:r="http://schemas.openxmlformats.org/officeDocument/2006/relationships" xmlns:p="http://schemas.openxmlformats.org/presentationml/2006/main">
  <p:tag name="NUM" val="4"/>
</p:tagLst>
</file>

<file path=ppt/tags/tag267.xml><?xml version="1.0" encoding="utf-8"?>
<p:tagLst xmlns:a="http://schemas.openxmlformats.org/drawingml/2006/main" xmlns:r="http://schemas.openxmlformats.org/officeDocument/2006/relationships" xmlns:p="http://schemas.openxmlformats.org/presentationml/2006/main">
  <p:tag name="NUM" val="5"/>
</p:tagLst>
</file>

<file path=ppt/tags/tag268.xml><?xml version="1.0" encoding="utf-8"?>
<p:tagLst xmlns:a="http://schemas.openxmlformats.org/drawingml/2006/main" xmlns:r="http://schemas.openxmlformats.org/officeDocument/2006/relationships" xmlns:p="http://schemas.openxmlformats.org/presentationml/2006/main">
  <p:tag name="NUM" val="1"/>
</p:tagLst>
</file>

<file path=ppt/tags/tag269.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70.xml><?xml version="1.0" encoding="utf-8"?>
<p:tagLst xmlns:a="http://schemas.openxmlformats.org/drawingml/2006/main" xmlns:r="http://schemas.openxmlformats.org/officeDocument/2006/relationships" xmlns:p="http://schemas.openxmlformats.org/presentationml/2006/main">
  <p:tag name="NUM" val="3"/>
</p:tagLst>
</file>

<file path=ppt/tags/tag271.xml><?xml version="1.0" encoding="utf-8"?>
<p:tagLst xmlns:a="http://schemas.openxmlformats.org/drawingml/2006/main" xmlns:r="http://schemas.openxmlformats.org/officeDocument/2006/relationships" xmlns:p="http://schemas.openxmlformats.org/presentationml/2006/main">
  <p:tag name="NUM" val="4"/>
</p:tagLst>
</file>

<file path=ppt/tags/tag272.xml><?xml version="1.0" encoding="utf-8"?>
<p:tagLst xmlns:a="http://schemas.openxmlformats.org/drawingml/2006/main" xmlns:r="http://schemas.openxmlformats.org/officeDocument/2006/relationships" xmlns:p="http://schemas.openxmlformats.org/presentationml/2006/main">
  <p:tag name="NUM" val="5"/>
</p:tagLst>
</file>

<file path=ppt/tags/tag273.xml><?xml version="1.0" encoding="utf-8"?>
<p:tagLst xmlns:a="http://schemas.openxmlformats.org/drawingml/2006/main" xmlns:r="http://schemas.openxmlformats.org/officeDocument/2006/relationships" xmlns:p="http://schemas.openxmlformats.org/presentationml/2006/main">
  <p:tag name="NUM" val="6"/>
</p:tagLst>
</file>

<file path=ppt/tags/tag274.xml><?xml version="1.0" encoding="utf-8"?>
<p:tagLst xmlns:a="http://schemas.openxmlformats.org/drawingml/2006/main" xmlns:r="http://schemas.openxmlformats.org/officeDocument/2006/relationships" xmlns:p="http://schemas.openxmlformats.org/presentationml/2006/main">
  <p:tag name="NUM" val="1"/>
</p:tagLst>
</file>

<file path=ppt/tags/tag275.xml><?xml version="1.0" encoding="utf-8"?>
<p:tagLst xmlns:a="http://schemas.openxmlformats.org/drawingml/2006/main" xmlns:r="http://schemas.openxmlformats.org/officeDocument/2006/relationships" xmlns:p="http://schemas.openxmlformats.org/presentationml/2006/main">
  <p:tag name="NUM" val="2"/>
</p:tagLst>
</file>

<file path=ppt/tags/tag276.xml><?xml version="1.0" encoding="utf-8"?>
<p:tagLst xmlns:a="http://schemas.openxmlformats.org/drawingml/2006/main" xmlns:r="http://schemas.openxmlformats.org/officeDocument/2006/relationships" xmlns:p="http://schemas.openxmlformats.org/presentationml/2006/main">
  <p:tag name="NUM" val="3"/>
</p:tagLst>
</file>

<file path=ppt/tags/tag277.xml><?xml version="1.0" encoding="utf-8"?>
<p:tagLst xmlns:a="http://schemas.openxmlformats.org/drawingml/2006/main" xmlns:r="http://schemas.openxmlformats.org/officeDocument/2006/relationships" xmlns:p="http://schemas.openxmlformats.org/presentationml/2006/main">
  <p:tag name="NUM" val="4"/>
</p:tagLst>
</file>

<file path=ppt/tags/tag278.xml><?xml version="1.0" encoding="utf-8"?>
<p:tagLst xmlns:a="http://schemas.openxmlformats.org/drawingml/2006/main" xmlns:r="http://schemas.openxmlformats.org/officeDocument/2006/relationships" xmlns:p="http://schemas.openxmlformats.org/presentationml/2006/main">
  <p:tag name="NUM" val="5"/>
</p:tagLst>
</file>

<file path=ppt/tags/tag279.xml><?xml version="1.0" encoding="utf-8"?>
<p:tagLst xmlns:a="http://schemas.openxmlformats.org/drawingml/2006/main" xmlns:r="http://schemas.openxmlformats.org/officeDocument/2006/relationships" xmlns:p="http://schemas.openxmlformats.org/presentationml/2006/main">
  <p:tag name="NUM" val="6"/>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80.xml><?xml version="1.0" encoding="utf-8"?>
<p:tagLst xmlns:a="http://schemas.openxmlformats.org/drawingml/2006/main" xmlns:r="http://schemas.openxmlformats.org/officeDocument/2006/relationships" xmlns:p="http://schemas.openxmlformats.org/presentationml/2006/main">
  <p:tag name="NUM" val="1"/>
</p:tagLst>
</file>

<file path=ppt/tags/tag281.xml><?xml version="1.0" encoding="utf-8"?>
<p:tagLst xmlns:a="http://schemas.openxmlformats.org/drawingml/2006/main" xmlns:r="http://schemas.openxmlformats.org/officeDocument/2006/relationships" xmlns:p="http://schemas.openxmlformats.org/presentationml/2006/main">
  <p:tag name="NUM" val="2"/>
</p:tagLst>
</file>

<file path=ppt/tags/tag282.xml><?xml version="1.0" encoding="utf-8"?>
<p:tagLst xmlns:a="http://schemas.openxmlformats.org/drawingml/2006/main" xmlns:r="http://schemas.openxmlformats.org/officeDocument/2006/relationships" xmlns:p="http://schemas.openxmlformats.org/presentationml/2006/main">
  <p:tag name="NUM" val="3"/>
</p:tagLst>
</file>

<file path=ppt/tags/tag283.xml><?xml version="1.0" encoding="utf-8"?>
<p:tagLst xmlns:a="http://schemas.openxmlformats.org/drawingml/2006/main" xmlns:r="http://schemas.openxmlformats.org/officeDocument/2006/relationships" xmlns:p="http://schemas.openxmlformats.org/presentationml/2006/main">
  <p:tag name="NUM" val="4"/>
</p:tagLst>
</file>

<file path=ppt/tags/tag284.xml><?xml version="1.0" encoding="utf-8"?>
<p:tagLst xmlns:a="http://schemas.openxmlformats.org/drawingml/2006/main" xmlns:r="http://schemas.openxmlformats.org/officeDocument/2006/relationships" xmlns:p="http://schemas.openxmlformats.org/presentationml/2006/main">
  <p:tag name="NUM" val="5"/>
</p:tagLst>
</file>

<file path=ppt/tags/tag285.xml><?xml version="1.0" encoding="utf-8"?>
<p:tagLst xmlns:a="http://schemas.openxmlformats.org/drawingml/2006/main" xmlns:r="http://schemas.openxmlformats.org/officeDocument/2006/relationships" xmlns:p="http://schemas.openxmlformats.org/presentationml/2006/main">
  <p:tag name="NUM" val="1"/>
</p:tagLst>
</file>

<file path=ppt/tags/tag286.xml><?xml version="1.0" encoding="utf-8"?>
<p:tagLst xmlns:a="http://schemas.openxmlformats.org/drawingml/2006/main" xmlns:r="http://schemas.openxmlformats.org/officeDocument/2006/relationships" xmlns:p="http://schemas.openxmlformats.org/presentationml/2006/main">
  <p:tag name="NUM" val="2"/>
</p:tagLst>
</file>

<file path=ppt/tags/tag287.xml><?xml version="1.0" encoding="utf-8"?>
<p:tagLst xmlns:a="http://schemas.openxmlformats.org/drawingml/2006/main" xmlns:r="http://schemas.openxmlformats.org/officeDocument/2006/relationships" xmlns:p="http://schemas.openxmlformats.org/presentationml/2006/main">
  <p:tag name="NUM" val="3"/>
</p:tagLst>
</file>

<file path=ppt/tags/tag288.xml><?xml version="1.0" encoding="utf-8"?>
<p:tagLst xmlns:a="http://schemas.openxmlformats.org/drawingml/2006/main" xmlns:r="http://schemas.openxmlformats.org/officeDocument/2006/relationships" xmlns:p="http://schemas.openxmlformats.org/presentationml/2006/main">
  <p:tag name="NUM" val="4"/>
</p:tagLst>
</file>

<file path=ppt/tags/tag289.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290.xml><?xml version="1.0" encoding="utf-8"?>
<p:tagLst xmlns:a="http://schemas.openxmlformats.org/drawingml/2006/main" xmlns:r="http://schemas.openxmlformats.org/officeDocument/2006/relationships" xmlns:p="http://schemas.openxmlformats.org/presentationml/2006/main">
  <p:tag name="NUM" val="2"/>
</p:tagLst>
</file>

<file path=ppt/tags/tag291.xml><?xml version="1.0" encoding="utf-8"?>
<p:tagLst xmlns:a="http://schemas.openxmlformats.org/drawingml/2006/main" xmlns:r="http://schemas.openxmlformats.org/officeDocument/2006/relationships" xmlns:p="http://schemas.openxmlformats.org/presentationml/2006/main">
  <p:tag name="NUM" val="3"/>
</p:tagLst>
</file>

<file path=ppt/tags/tag292.xml><?xml version="1.0" encoding="utf-8"?>
<p:tagLst xmlns:a="http://schemas.openxmlformats.org/drawingml/2006/main" xmlns:r="http://schemas.openxmlformats.org/officeDocument/2006/relationships" xmlns:p="http://schemas.openxmlformats.org/presentationml/2006/main">
  <p:tag name="NUM" val="4"/>
</p:tagLst>
</file>

<file path=ppt/tags/tag293.xml><?xml version="1.0" encoding="utf-8"?>
<p:tagLst xmlns:a="http://schemas.openxmlformats.org/drawingml/2006/main" xmlns:r="http://schemas.openxmlformats.org/officeDocument/2006/relationships" xmlns:p="http://schemas.openxmlformats.org/presentationml/2006/main">
  <p:tag name="NUM" val="5"/>
</p:tagLst>
</file>

<file path=ppt/tags/tag294.xml><?xml version="1.0" encoding="utf-8"?>
<p:tagLst xmlns:a="http://schemas.openxmlformats.org/drawingml/2006/main" xmlns:r="http://schemas.openxmlformats.org/officeDocument/2006/relationships" xmlns:p="http://schemas.openxmlformats.org/presentationml/2006/main">
  <p:tag name="NUM" val="1"/>
</p:tagLst>
</file>

<file path=ppt/tags/tag295.xml><?xml version="1.0" encoding="utf-8"?>
<p:tagLst xmlns:a="http://schemas.openxmlformats.org/drawingml/2006/main" xmlns:r="http://schemas.openxmlformats.org/officeDocument/2006/relationships" xmlns:p="http://schemas.openxmlformats.org/presentationml/2006/main">
  <p:tag name="NUM" val="2"/>
</p:tagLst>
</file>

<file path=ppt/tags/tag296.xml><?xml version="1.0" encoding="utf-8"?>
<p:tagLst xmlns:a="http://schemas.openxmlformats.org/drawingml/2006/main" xmlns:r="http://schemas.openxmlformats.org/officeDocument/2006/relationships" xmlns:p="http://schemas.openxmlformats.org/presentationml/2006/main">
  <p:tag name="NUM" val="3"/>
</p:tagLst>
</file>

<file path=ppt/tags/tag297.xml><?xml version="1.0" encoding="utf-8"?>
<p:tagLst xmlns:a="http://schemas.openxmlformats.org/drawingml/2006/main" xmlns:r="http://schemas.openxmlformats.org/officeDocument/2006/relationships" xmlns:p="http://schemas.openxmlformats.org/presentationml/2006/main">
  <p:tag name="NUM" val="4"/>
</p:tagLst>
</file>

<file path=ppt/tags/tag298.xml><?xml version="1.0" encoding="utf-8"?>
<p:tagLst xmlns:a="http://schemas.openxmlformats.org/drawingml/2006/main" xmlns:r="http://schemas.openxmlformats.org/officeDocument/2006/relationships" xmlns:p="http://schemas.openxmlformats.org/presentationml/2006/main">
  <p:tag name="NUM" val="5"/>
</p:tagLst>
</file>

<file path=ppt/tags/tag29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4"/>
</p:tagLst>
</file>

<file path=ppt/tags/tag300.xml><?xml version="1.0" encoding="utf-8"?>
<p:tagLst xmlns:a="http://schemas.openxmlformats.org/drawingml/2006/main" xmlns:r="http://schemas.openxmlformats.org/officeDocument/2006/relationships" xmlns:p="http://schemas.openxmlformats.org/presentationml/2006/main">
  <p:tag name="NUM" val="2"/>
</p:tagLst>
</file>

<file path=ppt/tags/tag301.xml><?xml version="1.0" encoding="utf-8"?>
<p:tagLst xmlns:a="http://schemas.openxmlformats.org/drawingml/2006/main" xmlns:r="http://schemas.openxmlformats.org/officeDocument/2006/relationships" xmlns:p="http://schemas.openxmlformats.org/presentationml/2006/main">
  <p:tag name="NUM" val="3"/>
</p:tagLst>
</file>

<file path=ppt/tags/tag302.xml><?xml version="1.0" encoding="utf-8"?>
<p:tagLst xmlns:a="http://schemas.openxmlformats.org/drawingml/2006/main" xmlns:r="http://schemas.openxmlformats.org/officeDocument/2006/relationships" xmlns:p="http://schemas.openxmlformats.org/presentationml/2006/main">
  <p:tag name="NUM" val="4"/>
</p:tagLst>
</file>

<file path=ppt/tags/tag303.xml><?xml version="1.0" encoding="utf-8"?>
<p:tagLst xmlns:a="http://schemas.openxmlformats.org/drawingml/2006/main" xmlns:r="http://schemas.openxmlformats.org/officeDocument/2006/relationships" xmlns:p="http://schemas.openxmlformats.org/presentationml/2006/main">
  <p:tag name="NUM" val="5"/>
</p:tagLst>
</file>

<file path=ppt/tags/tag304.xml><?xml version="1.0" encoding="utf-8"?>
<p:tagLst xmlns:a="http://schemas.openxmlformats.org/drawingml/2006/main" xmlns:r="http://schemas.openxmlformats.org/officeDocument/2006/relationships" xmlns:p="http://schemas.openxmlformats.org/presentationml/2006/main">
  <p:tag name="NUM" val="6"/>
</p:tagLst>
</file>

<file path=ppt/tags/tag305.xml><?xml version="1.0" encoding="utf-8"?>
<p:tagLst xmlns:a="http://schemas.openxmlformats.org/drawingml/2006/main" xmlns:r="http://schemas.openxmlformats.org/officeDocument/2006/relationships" xmlns:p="http://schemas.openxmlformats.org/presentationml/2006/main">
  <p:tag name="NUM" val="1"/>
</p:tagLst>
</file>

<file path=ppt/tags/tag306.xml><?xml version="1.0" encoding="utf-8"?>
<p:tagLst xmlns:a="http://schemas.openxmlformats.org/drawingml/2006/main" xmlns:r="http://schemas.openxmlformats.org/officeDocument/2006/relationships" xmlns:p="http://schemas.openxmlformats.org/presentationml/2006/main">
  <p:tag name="NUM" val="2"/>
</p:tagLst>
</file>

<file path=ppt/tags/tag307.xml><?xml version="1.0" encoding="utf-8"?>
<p:tagLst xmlns:a="http://schemas.openxmlformats.org/drawingml/2006/main" xmlns:r="http://schemas.openxmlformats.org/officeDocument/2006/relationships" xmlns:p="http://schemas.openxmlformats.org/presentationml/2006/main">
  <p:tag name="NUM" val="3"/>
</p:tagLst>
</file>

<file path=ppt/tags/tag308.xml><?xml version="1.0" encoding="utf-8"?>
<p:tagLst xmlns:a="http://schemas.openxmlformats.org/drawingml/2006/main" xmlns:r="http://schemas.openxmlformats.org/officeDocument/2006/relationships" xmlns:p="http://schemas.openxmlformats.org/presentationml/2006/main">
  <p:tag name="NUM" val="4"/>
</p:tagLst>
</file>

<file path=ppt/tags/tag309.xml><?xml version="1.0" encoding="utf-8"?>
<p:tagLst xmlns:a="http://schemas.openxmlformats.org/drawingml/2006/main" xmlns:r="http://schemas.openxmlformats.org/officeDocument/2006/relationships" xmlns:p="http://schemas.openxmlformats.org/presentationml/2006/main">
  <p:tag name="NUM" val="5"/>
</p:tagLst>
</file>

<file path=ppt/tags/tag31.xml><?xml version="1.0" encoding="utf-8"?>
<p:tagLst xmlns:a="http://schemas.openxmlformats.org/drawingml/2006/main" xmlns:r="http://schemas.openxmlformats.org/officeDocument/2006/relationships" xmlns:p="http://schemas.openxmlformats.org/presentationml/2006/main">
  <p:tag name="NUM" val="5"/>
</p:tagLst>
</file>

<file path=ppt/tags/tag310.xml><?xml version="1.0" encoding="utf-8"?>
<p:tagLst xmlns:a="http://schemas.openxmlformats.org/drawingml/2006/main" xmlns:r="http://schemas.openxmlformats.org/officeDocument/2006/relationships" xmlns:p="http://schemas.openxmlformats.org/presentationml/2006/main">
  <p:tag name="NUM" val="6"/>
</p:tagLst>
</file>

<file path=ppt/tags/tag311.xml><?xml version="1.0" encoding="utf-8"?>
<p:tagLst xmlns:a="http://schemas.openxmlformats.org/drawingml/2006/main" xmlns:r="http://schemas.openxmlformats.org/officeDocument/2006/relationships" xmlns:p="http://schemas.openxmlformats.org/presentationml/2006/main">
  <p:tag name="NUM" val="1"/>
</p:tagLst>
</file>

<file path=ppt/tags/tag312.xml><?xml version="1.0" encoding="utf-8"?>
<p:tagLst xmlns:a="http://schemas.openxmlformats.org/drawingml/2006/main" xmlns:r="http://schemas.openxmlformats.org/officeDocument/2006/relationships" xmlns:p="http://schemas.openxmlformats.org/presentationml/2006/main">
  <p:tag name="NUM" val="2"/>
</p:tagLst>
</file>

<file path=ppt/tags/tag313.xml><?xml version="1.0" encoding="utf-8"?>
<p:tagLst xmlns:a="http://schemas.openxmlformats.org/drawingml/2006/main" xmlns:r="http://schemas.openxmlformats.org/officeDocument/2006/relationships" xmlns:p="http://schemas.openxmlformats.org/presentationml/2006/main">
  <p:tag name="NUM" val="3"/>
</p:tagLst>
</file>

<file path=ppt/tags/tag314.xml><?xml version="1.0" encoding="utf-8"?>
<p:tagLst xmlns:a="http://schemas.openxmlformats.org/drawingml/2006/main" xmlns:r="http://schemas.openxmlformats.org/officeDocument/2006/relationships" xmlns:p="http://schemas.openxmlformats.org/presentationml/2006/main">
  <p:tag name="NUM" val="4"/>
</p:tagLst>
</file>

<file path=ppt/tags/tag315.xml><?xml version="1.0" encoding="utf-8"?>
<p:tagLst xmlns:a="http://schemas.openxmlformats.org/drawingml/2006/main" xmlns:r="http://schemas.openxmlformats.org/officeDocument/2006/relationships" xmlns:p="http://schemas.openxmlformats.org/presentationml/2006/main">
  <p:tag name="NUM" val="5"/>
</p:tagLst>
</file>

<file path=ppt/tags/tag316.xml><?xml version="1.0" encoding="utf-8"?>
<p:tagLst xmlns:a="http://schemas.openxmlformats.org/drawingml/2006/main" xmlns:r="http://schemas.openxmlformats.org/officeDocument/2006/relationships" xmlns:p="http://schemas.openxmlformats.org/presentationml/2006/main">
  <p:tag name="NUM" val="1"/>
</p:tagLst>
</file>

<file path=ppt/tags/tag317.xml><?xml version="1.0" encoding="utf-8"?>
<p:tagLst xmlns:a="http://schemas.openxmlformats.org/drawingml/2006/main" xmlns:r="http://schemas.openxmlformats.org/officeDocument/2006/relationships" xmlns:p="http://schemas.openxmlformats.org/presentationml/2006/main">
  <p:tag name="NUM" val="2"/>
</p:tagLst>
</file>

<file path=ppt/tags/tag318.xml><?xml version="1.0" encoding="utf-8"?>
<p:tagLst xmlns:a="http://schemas.openxmlformats.org/drawingml/2006/main" xmlns:r="http://schemas.openxmlformats.org/officeDocument/2006/relationships" xmlns:p="http://schemas.openxmlformats.org/presentationml/2006/main">
  <p:tag name="NUM" val="3"/>
</p:tagLst>
</file>

<file path=ppt/tags/tag319.xml><?xml version="1.0" encoding="utf-8"?>
<p:tagLst xmlns:a="http://schemas.openxmlformats.org/drawingml/2006/main" xmlns:r="http://schemas.openxmlformats.org/officeDocument/2006/relationships" xmlns:p="http://schemas.openxmlformats.org/presentationml/2006/main">
  <p:tag name="NUM" val="4"/>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20.xml><?xml version="1.0" encoding="utf-8"?>
<p:tagLst xmlns:a="http://schemas.openxmlformats.org/drawingml/2006/main" xmlns:r="http://schemas.openxmlformats.org/officeDocument/2006/relationships" xmlns:p="http://schemas.openxmlformats.org/presentationml/2006/main">
  <p:tag name="NUM" val="5"/>
</p:tagLst>
</file>

<file path=ppt/tags/tag321.xml><?xml version="1.0" encoding="utf-8"?>
<p:tagLst xmlns:a="http://schemas.openxmlformats.org/drawingml/2006/main" xmlns:r="http://schemas.openxmlformats.org/officeDocument/2006/relationships" xmlns:p="http://schemas.openxmlformats.org/presentationml/2006/main">
  <p:tag name="NUM" val="1"/>
</p:tagLst>
</file>

<file path=ppt/tags/tag322.xml><?xml version="1.0" encoding="utf-8"?>
<p:tagLst xmlns:a="http://schemas.openxmlformats.org/drawingml/2006/main" xmlns:r="http://schemas.openxmlformats.org/officeDocument/2006/relationships" xmlns:p="http://schemas.openxmlformats.org/presentationml/2006/main">
  <p:tag name="NUM" val="2"/>
</p:tagLst>
</file>

<file path=ppt/tags/tag323.xml><?xml version="1.0" encoding="utf-8"?>
<p:tagLst xmlns:a="http://schemas.openxmlformats.org/drawingml/2006/main" xmlns:r="http://schemas.openxmlformats.org/officeDocument/2006/relationships" xmlns:p="http://schemas.openxmlformats.org/presentationml/2006/main">
  <p:tag name="NUM" val="3"/>
</p:tagLst>
</file>

<file path=ppt/tags/tag324.xml><?xml version="1.0" encoding="utf-8"?>
<p:tagLst xmlns:a="http://schemas.openxmlformats.org/drawingml/2006/main" xmlns:r="http://schemas.openxmlformats.org/officeDocument/2006/relationships" xmlns:p="http://schemas.openxmlformats.org/presentationml/2006/main">
  <p:tag name="NUM" val="4"/>
</p:tagLst>
</file>

<file path=ppt/tags/tag325.xml><?xml version="1.0" encoding="utf-8"?>
<p:tagLst xmlns:a="http://schemas.openxmlformats.org/drawingml/2006/main" xmlns:r="http://schemas.openxmlformats.org/officeDocument/2006/relationships" xmlns:p="http://schemas.openxmlformats.org/presentationml/2006/main">
  <p:tag name="NUM" val="5"/>
</p:tagLst>
</file>

<file path=ppt/tags/tag326.xml><?xml version="1.0" encoding="utf-8"?>
<p:tagLst xmlns:a="http://schemas.openxmlformats.org/drawingml/2006/main" xmlns:r="http://schemas.openxmlformats.org/officeDocument/2006/relationships" xmlns:p="http://schemas.openxmlformats.org/presentationml/2006/main">
  <p:tag name="NUM" val="1"/>
</p:tagLst>
</file>

<file path=ppt/tags/tag327.xml><?xml version="1.0" encoding="utf-8"?>
<p:tagLst xmlns:a="http://schemas.openxmlformats.org/drawingml/2006/main" xmlns:r="http://schemas.openxmlformats.org/officeDocument/2006/relationships" xmlns:p="http://schemas.openxmlformats.org/presentationml/2006/main">
  <p:tag name="NUM" val="2"/>
</p:tagLst>
</file>

<file path=ppt/tags/tag328.xml><?xml version="1.0" encoding="utf-8"?>
<p:tagLst xmlns:a="http://schemas.openxmlformats.org/drawingml/2006/main" xmlns:r="http://schemas.openxmlformats.org/officeDocument/2006/relationships" xmlns:p="http://schemas.openxmlformats.org/presentationml/2006/main">
  <p:tag name="NUM" val="3"/>
</p:tagLst>
</file>

<file path=ppt/tags/tag329.xml><?xml version="1.0" encoding="utf-8"?>
<p:tagLst xmlns:a="http://schemas.openxmlformats.org/drawingml/2006/main" xmlns:r="http://schemas.openxmlformats.org/officeDocument/2006/relationships" xmlns:p="http://schemas.openxmlformats.org/presentationml/2006/main">
  <p:tag name="NUM" val="4"/>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30.xml><?xml version="1.0" encoding="utf-8"?>
<p:tagLst xmlns:a="http://schemas.openxmlformats.org/drawingml/2006/main" xmlns:r="http://schemas.openxmlformats.org/officeDocument/2006/relationships" xmlns:p="http://schemas.openxmlformats.org/presentationml/2006/main">
  <p:tag name="NUM" val="5"/>
</p:tagLst>
</file>

<file path=ppt/tags/tag331.xml><?xml version="1.0" encoding="utf-8"?>
<p:tagLst xmlns:a="http://schemas.openxmlformats.org/drawingml/2006/main" xmlns:r="http://schemas.openxmlformats.org/officeDocument/2006/relationships" xmlns:p="http://schemas.openxmlformats.org/presentationml/2006/main">
  <p:tag name="NUM" val="6"/>
</p:tagLst>
</file>

<file path=ppt/tags/tag332.xml><?xml version="1.0" encoding="utf-8"?>
<p:tagLst xmlns:a="http://schemas.openxmlformats.org/drawingml/2006/main" xmlns:r="http://schemas.openxmlformats.org/officeDocument/2006/relationships" xmlns:p="http://schemas.openxmlformats.org/presentationml/2006/main">
  <p:tag name="NUM" val="1"/>
</p:tagLst>
</file>

<file path=ppt/tags/tag333.xml><?xml version="1.0" encoding="utf-8"?>
<p:tagLst xmlns:a="http://schemas.openxmlformats.org/drawingml/2006/main" xmlns:r="http://schemas.openxmlformats.org/officeDocument/2006/relationships" xmlns:p="http://schemas.openxmlformats.org/presentationml/2006/main">
  <p:tag name="NUM" val="2"/>
</p:tagLst>
</file>

<file path=ppt/tags/tag334.xml><?xml version="1.0" encoding="utf-8"?>
<p:tagLst xmlns:a="http://schemas.openxmlformats.org/drawingml/2006/main" xmlns:r="http://schemas.openxmlformats.org/officeDocument/2006/relationships" xmlns:p="http://schemas.openxmlformats.org/presentationml/2006/main">
  <p:tag name="NUM" val="3"/>
</p:tagLst>
</file>

<file path=ppt/tags/tag335.xml><?xml version="1.0" encoding="utf-8"?>
<p:tagLst xmlns:a="http://schemas.openxmlformats.org/drawingml/2006/main" xmlns:r="http://schemas.openxmlformats.org/officeDocument/2006/relationships" xmlns:p="http://schemas.openxmlformats.org/presentationml/2006/main">
  <p:tag name="NUM" val="4"/>
</p:tagLst>
</file>

<file path=ppt/tags/tag336.xml><?xml version="1.0" encoding="utf-8"?>
<p:tagLst xmlns:a="http://schemas.openxmlformats.org/drawingml/2006/main" xmlns:r="http://schemas.openxmlformats.org/officeDocument/2006/relationships" xmlns:p="http://schemas.openxmlformats.org/presentationml/2006/main">
  <p:tag name="NUM" val="1"/>
</p:tagLst>
</file>

<file path=ppt/tags/tag337.xml><?xml version="1.0" encoding="utf-8"?>
<p:tagLst xmlns:a="http://schemas.openxmlformats.org/drawingml/2006/main" xmlns:r="http://schemas.openxmlformats.org/officeDocument/2006/relationships" xmlns:p="http://schemas.openxmlformats.org/presentationml/2006/main">
  <p:tag name="NUM" val="2"/>
</p:tagLst>
</file>

<file path=ppt/tags/tag338.xml><?xml version="1.0" encoding="utf-8"?>
<p:tagLst xmlns:a="http://schemas.openxmlformats.org/drawingml/2006/main" xmlns:r="http://schemas.openxmlformats.org/officeDocument/2006/relationships" xmlns:p="http://schemas.openxmlformats.org/presentationml/2006/main">
  <p:tag name="NUM" val="3"/>
</p:tagLst>
</file>

<file path=ppt/tags/tag339.xml><?xml version="1.0" encoding="utf-8"?>
<p:tagLst xmlns:a="http://schemas.openxmlformats.org/drawingml/2006/main" xmlns:r="http://schemas.openxmlformats.org/officeDocument/2006/relationships" xmlns:p="http://schemas.openxmlformats.org/presentationml/2006/main">
  <p:tag name="NUM" val="4"/>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40.xml><?xml version="1.0" encoding="utf-8"?>
<p:tagLst xmlns:a="http://schemas.openxmlformats.org/drawingml/2006/main" xmlns:r="http://schemas.openxmlformats.org/officeDocument/2006/relationships" xmlns:p="http://schemas.openxmlformats.org/presentationml/2006/main">
  <p:tag name="NUM" val="1"/>
</p:tagLst>
</file>

<file path=ppt/tags/tag341.xml><?xml version="1.0" encoding="utf-8"?>
<p:tagLst xmlns:a="http://schemas.openxmlformats.org/drawingml/2006/main" xmlns:r="http://schemas.openxmlformats.org/officeDocument/2006/relationships" xmlns:p="http://schemas.openxmlformats.org/presentationml/2006/main">
  <p:tag name="NUM" val="2"/>
</p:tagLst>
</file>

<file path=ppt/tags/tag342.xml><?xml version="1.0" encoding="utf-8"?>
<p:tagLst xmlns:a="http://schemas.openxmlformats.org/drawingml/2006/main" xmlns:r="http://schemas.openxmlformats.org/officeDocument/2006/relationships" xmlns:p="http://schemas.openxmlformats.org/presentationml/2006/main">
  <p:tag name="NUM" val="3"/>
</p:tagLst>
</file>

<file path=ppt/tags/tag343.xml><?xml version="1.0" encoding="utf-8"?>
<p:tagLst xmlns:a="http://schemas.openxmlformats.org/drawingml/2006/main" xmlns:r="http://schemas.openxmlformats.org/officeDocument/2006/relationships" xmlns:p="http://schemas.openxmlformats.org/presentationml/2006/main">
  <p:tag name="NUM" val="4"/>
</p:tagLst>
</file>

<file path=ppt/tags/tag344.xml><?xml version="1.0" encoding="utf-8"?>
<p:tagLst xmlns:a="http://schemas.openxmlformats.org/drawingml/2006/main" xmlns:r="http://schemas.openxmlformats.org/officeDocument/2006/relationships" xmlns:p="http://schemas.openxmlformats.org/presentationml/2006/main">
  <p:tag name="NUM" val="5"/>
</p:tagLst>
</file>

<file path=ppt/tags/tag345.xml><?xml version="1.0" encoding="utf-8"?>
<p:tagLst xmlns:a="http://schemas.openxmlformats.org/drawingml/2006/main" xmlns:r="http://schemas.openxmlformats.org/officeDocument/2006/relationships" xmlns:p="http://schemas.openxmlformats.org/presentationml/2006/main">
  <p:tag name="NUM" val="1"/>
</p:tagLst>
</file>

<file path=ppt/tags/tag346.xml><?xml version="1.0" encoding="utf-8"?>
<p:tagLst xmlns:a="http://schemas.openxmlformats.org/drawingml/2006/main" xmlns:r="http://schemas.openxmlformats.org/officeDocument/2006/relationships" xmlns:p="http://schemas.openxmlformats.org/presentationml/2006/main">
  <p:tag name="NUM" val="2"/>
</p:tagLst>
</file>

<file path=ppt/tags/tag347.xml><?xml version="1.0" encoding="utf-8"?>
<p:tagLst xmlns:a="http://schemas.openxmlformats.org/drawingml/2006/main" xmlns:r="http://schemas.openxmlformats.org/officeDocument/2006/relationships" xmlns:p="http://schemas.openxmlformats.org/presentationml/2006/main">
  <p:tag name="NUM" val="3"/>
</p:tagLst>
</file>

<file path=ppt/tags/tag348.xml><?xml version="1.0" encoding="utf-8"?>
<p:tagLst xmlns:a="http://schemas.openxmlformats.org/drawingml/2006/main" xmlns:r="http://schemas.openxmlformats.org/officeDocument/2006/relationships" xmlns:p="http://schemas.openxmlformats.org/presentationml/2006/main">
  <p:tag name="NUM" val="4"/>
</p:tagLst>
</file>

<file path=ppt/tags/tag349.xml><?xml version="1.0" encoding="utf-8"?>
<p:tagLst xmlns:a="http://schemas.openxmlformats.org/drawingml/2006/main" xmlns:r="http://schemas.openxmlformats.org/officeDocument/2006/relationships" xmlns:p="http://schemas.openxmlformats.org/presentationml/2006/main">
  <p:tag name="NUM" val="5"/>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50.xml><?xml version="1.0" encoding="utf-8"?>
<p:tagLst xmlns:a="http://schemas.openxmlformats.org/drawingml/2006/main" xmlns:r="http://schemas.openxmlformats.org/officeDocument/2006/relationships" xmlns:p="http://schemas.openxmlformats.org/presentationml/2006/main">
  <p:tag name="NUM" val="1"/>
</p:tagLst>
</file>

<file path=ppt/tags/tag351.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5"/>
</p:tagLst>
</file>

<file path=ppt/tags/tag37.xml><?xml version="1.0" encoding="utf-8"?>
<p:tagLst xmlns:a="http://schemas.openxmlformats.org/drawingml/2006/main" xmlns:r="http://schemas.openxmlformats.org/officeDocument/2006/relationships" xmlns:p="http://schemas.openxmlformats.org/presentationml/2006/main">
  <p:tag name="NUM" val="6"/>
</p:tagLst>
</file>

<file path=ppt/tags/tag38.xml><?xml version="1.0" encoding="utf-8"?>
<p:tagLst xmlns:a="http://schemas.openxmlformats.org/drawingml/2006/main" xmlns:r="http://schemas.openxmlformats.org/officeDocument/2006/relationships" xmlns:p="http://schemas.openxmlformats.org/presentationml/2006/main">
  <p:tag name="NUM" val="7"/>
</p:tagLst>
</file>

<file path=ppt/tags/tag39.xml><?xml version="1.0" encoding="utf-8"?>
<p:tagLst xmlns:a="http://schemas.openxmlformats.org/drawingml/2006/main" xmlns:r="http://schemas.openxmlformats.org/officeDocument/2006/relationships" xmlns:p="http://schemas.openxmlformats.org/presentationml/2006/main">
  <p:tag name="NUM" val="8"/>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4"/>
</p:tagLst>
</file>

<file path=ppt/tags/tag52.xml><?xml version="1.0" encoding="utf-8"?>
<p:tagLst xmlns:a="http://schemas.openxmlformats.org/drawingml/2006/main" xmlns:r="http://schemas.openxmlformats.org/officeDocument/2006/relationships" xmlns:p="http://schemas.openxmlformats.org/presentationml/2006/main">
  <p:tag name="NUM" val="5"/>
</p:tagLst>
</file>

<file path=ppt/tags/tag53.xml><?xml version="1.0" encoding="utf-8"?>
<p:tagLst xmlns:a="http://schemas.openxmlformats.org/drawingml/2006/main" xmlns:r="http://schemas.openxmlformats.org/officeDocument/2006/relationships" xmlns:p="http://schemas.openxmlformats.org/presentationml/2006/main">
  <p:tag name="NUM" val="6"/>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5"/>
</p:tagLst>
</file>

<file path=ppt/tags/tag59.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7"/>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3"/>
</p:tagLst>
</file>

<file path=ppt/tags/tag64.xml><?xml version="1.0" encoding="utf-8"?>
<p:tagLst xmlns:a="http://schemas.openxmlformats.org/drawingml/2006/main" xmlns:r="http://schemas.openxmlformats.org/officeDocument/2006/relationships" xmlns:p="http://schemas.openxmlformats.org/presentationml/2006/main">
  <p:tag name="NUM" val="4"/>
</p:tagLst>
</file>

<file path=ppt/tags/tag65.xml><?xml version="1.0" encoding="utf-8"?>
<p:tagLst xmlns:a="http://schemas.openxmlformats.org/drawingml/2006/main" xmlns:r="http://schemas.openxmlformats.org/officeDocument/2006/relationships" xmlns:p="http://schemas.openxmlformats.org/presentationml/2006/main">
  <p:tag name="NUM" val="5"/>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6"/>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4"/>
</p:tagLst>
</file>

<file path=ppt/tags/tag82.xml><?xml version="1.0" encoding="utf-8"?>
<p:tagLst xmlns:a="http://schemas.openxmlformats.org/drawingml/2006/main" xmlns:r="http://schemas.openxmlformats.org/officeDocument/2006/relationships" xmlns:p="http://schemas.openxmlformats.org/presentationml/2006/main">
  <p:tag name="NUM" val="5"/>
</p:tagLst>
</file>

<file path=ppt/tags/tag83.xml><?xml version="1.0" encoding="utf-8"?>
<p:tagLst xmlns:a="http://schemas.openxmlformats.org/drawingml/2006/main" xmlns:r="http://schemas.openxmlformats.org/officeDocument/2006/relationships" xmlns:p="http://schemas.openxmlformats.org/presentationml/2006/main">
  <p:tag name="NUM" val="6"/>
</p:tagLst>
</file>

<file path=ppt/tags/tag84.xml><?xml version="1.0" encoding="utf-8"?>
<p:tagLst xmlns:a="http://schemas.openxmlformats.org/drawingml/2006/main" xmlns:r="http://schemas.openxmlformats.org/officeDocument/2006/relationships" xmlns:p="http://schemas.openxmlformats.org/presentationml/2006/main">
  <p:tag name="NUM" val="7"/>
</p:tagLst>
</file>

<file path=ppt/tags/tag85.xml><?xml version="1.0" encoding="utf-8"?>
<p:tagLst xmlns:a="http://schemas.openxmlformats.org/drawingml/2006/main" xmlns:r="http://schemas.openxmlformats.org/officeDocument/2006/relationships" xmlns:p="http://schemas.openxmlformats.org/presentationml/2006/main">
  <p:tag name="NUM" val="8"/>
</p:tagLst>
</file>

<file path=ppt/tags/tag86.xml><?xml version="1.0" encoding="utf-8"?>
<p:tagLst xmlns:a="http://schemas.openxmlformats.org/drawingml/2006/main" xmlns:r="http://schemas.openxmlformats.org/officeDocument/2006/relationships" xmlns:p="http://schemas.openxmlformats.org/presentationml/2006/main">
  <p:tag name="NUM" val="9"/>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4"/>
</p:tagLst>
</file>

<file path=ppt/tags/tag91.xml><?xml version="1.0" encoding="utf-8"?>
<p:tagLst xmlns:a="http://schemas.openxmlformats.org/drawingml/2006/main" xmlns:r="http://schemas.openxmlformats.org/officeDocument/2006/relationships" xmlns:p="http://schemas.openxmlformats.org/presentationml/2006/main">
  <p:tag name="NUM" val="5"/>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3"/>
</p:tagLst>
</file>

<file path=ppt/tags/tag95.xml><?xml version="1.0" encoding="utf-8"?>
<p:tagLst xmlns:a="http://schemas.openxmlformats.org/drawingml/2006/main" xmlns:r="http://schemas.openxmlformats.org/officeDocument/2006/relationships" xmlns:p="http://schemas.openxmlformats.org/presentationml/2006/main">
  <p:tag name="NUM" val="4"/>
</p:tagLst>
</file>

<file path=ppt/tags/tag96.xml><?xml version="1.0" encoding="utf-8"?>
<p:tagLst xmlns:a="http://schemas.openxmlformats.org/drawingml/2006/main" xmlns:r="http://schemas.openxmlformats.org/officeDocument/2006/relationships" xmlns:p="http://schemas.openxmlformats.org/presentationml/2006/main">
  <p:tag name="NUM" val="5"/>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58785</TotalTime>
  <Words>2258</Words>
  <Application>Microsoft Office PowerPoint</Application>
  <PresentationFormat>Widescreen</PresentationFormat>
  <Paragraphs>400</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Calibri Light</vt:lpstr>
      <vt:lpstr>Office Theme</vt:lpstr>
      <vt:lpstr>TP.15 — Banque 2 : Console</vt:lpstr>
      <vt:lpstr>Objectif</vt:lpstr>
      <vt:lpstr>Remerciement</vt:lpstr>
      <vt:lpstr>Plan</vt:lpstr>
      <vt:lpstr>1 — Ouvrir compte</vt:lpstr>
      <vt:lpstr>Menu général</vt:lpstr>
      <vt:lpstr>Menu de banque</vt:lpstr>
      <vt:lpstr>Menu bancaire (astuce)</vt:lpstr>
      <vt:lpstr>Architecture suggérée</vt:lpstr>
      <vt:lpstr>Architecture : remarques</vt:lpstr>
      <vt:lpstr>1.1 – Ouvrir un nouveau compte</vt:lpstr>
      <vt:lpstr>Ouvrir un nouveau compte : indice</vt:lpstr>
      <vt:lpstr>Menu banque avec nouveau compte</vt:lpstr>
      <vt:lpstr>Historique</vt:lpstr>
      <vt:lpstr>Nouvelle option</vt:lpstr>
      <vt:lpstr>À propos des lettres accentuées</vt:lpstr>
      <vt:lpstr>Afficher en rouge</vt:lpstr>
      <vt:lpstr>1.2 – Ajouts</vt:lpstr>
      <vt:lpstr>1.2</vt:lpstr>
      <vt:lpstr>1.3 – Retour au menu général</vt:lpstr>
      <vt:lpstr>Quitter puis rouvrir</vt:lpstr>
      <vt:lpstr>Résumé &amp; Git</vt:lpstr>
      <vt:lpstr>2 — Échec de l’ouverture</vt:lpstr>
      <vt:lpstr>2.1 – Titulaire invalide </vt:lpstr>
      <vt:lpstr>2.2 – Mise de fonds négative</vt:lpstr>
      <vt:lpstr>2.3 – Mise de fonds fractionnaire</vt:lpstr>
      <vt:lpstr>2.4 – Mise de fonds non numérique</vt:lpstr>
      <vt:lpstr>Résumé &amp; Git</vt:lpstr>
      <vt:lpstr>3 — JSON gonflé</vt:lpstr>
      <vt:lpstr>3.1 – JSON gonflé</vt:lpstr>
      <vt:lpstr>JsonIgnore</vt:lpstr>
      <vt:lpstr>3.2 – JSON dégonflé</vt:lpstr>
      <vt:lpstr>Résumé &amp; Git</vt:lpstr>
      <vt:lpstr>4 — Banque Jedi</vt:lpstr>
      <vt:lpstr>4.1 – Banque Jedi</vt:lpstr>
      <vt:lpstr>Actif non nul</vt:lpstr>
      <vt:lpstr>4.2 – Actif initial de la banque Jedi</vt:lpstr>
      <vt:lpstr>4.2</vt:lpstr>
      <vt:lpstr>Résumé &amp; Git</vt:lpstr>
      <vt:lpstr>5 — Verser Intérêts</vt:lpstr>
      <vt:lpstr>5.1 – Verser 2%</vt:lpstr>
      <vt:lpstr>5.2 – Jedi avec intérêts versés</vt:lpstr>
      <vt:lpstr>5.2</vt:lpstr>
      <vt:lpstr>Résumé &amp; Git</vt:lpstr>
      <vt:lpstr>6 — Détruire compte</vt:lpstr>
      <vt:lpstr>Naviguer vers le menu de compte</vt:lpstr>
      <vt:lpstr>6.1 – Menu de compte</vt:lpstr>
      <vt:lpstr>Astuces architecturales</vt:lpstr>
      <vt:lpstr>Architecture suggérée</vt:lpstr>
      <vt:lpstr>Architecture alternative (téméraire)</vt:lpstr>
      <vt:lpstr>6.2 – Échec de la destruction</vt:lpstr>
      <vt:lpstr>6.3 – Succès : destruction</vt:lpstr>
      <vt:lpstr>6.4 – Retour à la banque </vt:lpstr>
      <vt:lpstr>6.4</vt:lpstr>
      <vt:lpstr>Résumé &amp; Git</vt:lpstr>
      <vt:lpstr>Validations</vt:lpstr>
      <vt:lpstr>PowerPoint Presentation</vt:lpstr>
      <vt:lpstr>PowerPoint Presentation</vt:lpstr>
      <vt:lpstr>PowerPoint Presentation</vt:lpstr>
      <vt:lpstr>PowerPoint Presentation</vt:lpstr>
      <vt:lpstr>PowerPoint Presentation</vt:lpstr>
      <vt:lpstr>PowerPoint Presentation</vt:lpstr>
      <vt:lpstr>Conclusion et Remise</vt:lpstr>
      <vt:lpstr>Conclusion</vt:lpstr>
      <vt:lpstr>Historique Git</vt:lpstr>
      <vt:lpstr>Auto-évaluation et remise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Révision des types</dc:title>
  <dc:creator>Frédéric Guérin</dc:creator>
  <cp:lastModifiedBy>Dany Gagnon</cp:lastModifiedBy>
  <cp:revision>1649</cp:revision>
  <dcterms:created xsi:type="dcterms:W3CDTF">2018-01-19T02:20:37Z</dcterms:created>
  <dcterms:modified xsi:type="dcterms:W3CDTF">2021-05-10T18:45:50Z</dcterms:modified>
</cp:coreProperties>
</file>