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753699-0E19-4D3A-8CA9-5FB8BF634FA6}" type="datetimeFigureOut">
              <a:rPr lang="en-US" smtClean="0"/>
              <a:t>7/17/2010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53699-0E19-4D3A-8CA9-5FB8BF634FA6}" type="datetimeFigureOut">
              <a:rPr lang="en-US" smtClean="0"/>
              <a:t>7/17/2010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53699-0E19-4D3A-8CA9-5FB8BF634FA6}" type="datetimeFigureOut">
              <a:rPr lang="en-US" smtClean="0"/>
              <a:t>7/17/2010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53699-0E19-4D3A-8CA9-5FB8BF634FA6}" type="datetimeFigureOut">
              <a:rPr lang="en-US" smtClean="0"/>
              <a:t>7/17/2010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753699-0E19-4D3A-8CA9-5FB8BF634FA6}" type="datetimeFigureOut">
              <a:rPr lang="en-US" smtClean="0"/>
              <a:t>7/17/2010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753699-0E19-4D3A-8CA9-5FB8BF634FA6}" type="datetimeFigureOut">
              <a:rPr lang="en-US" smtClean="0"/>
              <a:t>7/17/2010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753699-0E19-4D3A-8CA9-5FB8BF634FA6}" type="datetimeFigureOut">
              <a:rPr lang="en-US" smtClean="0"/>
              <a:t>7/17/2010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753699-0E19-4D3A-8CA9-5FB8BF634FA6}" type="datetimeFigureOut">
              <a:rPr lang="en-US" smtClean="0"/>
              <a:t>7/17/2010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53699-0E19-4D3A-8CA9-5FB8BF634FA6}" type="datetimeFigureOut">
              <a:rPr lang="en-US" smtClean="0"/>
              <a:t>7/17/2010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53699-0E19-4D3A-8CA9-5FB8BF634FA6}" type="datetimeFigureOut">
              <a:rPr lang="en-US" smtClean="0"/>
              <a:t>7/17/2010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53699-0E19-4D3A-8CA9-5FB8BF634FA6}" type="datetimeFigureOut">
              <a:rPr lang="en-US" smtClean="0"/>
              <a:t>7/17/2010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3514D-F4E1-44FB-94EF-CFB963D00E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53699-0E19-4D3A-8CA9-5FB8BF634FA6}" type="datetimeFigureOut">
              <a:rPr lang="en-US" smtClean="0"/>
              <a:t>7/17/2010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3514D-F4E1-44FB-94EF-CFB963D00E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cma-international.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6019800"/>
          </a:xfrm>
        </p:spPr>
        <p:txBody>
          <a:bodyPr>
            <a:noAutofit/>
          </a:bodyPr>
          <a:lstStyle/>
          <a:p>
            <a:r>
              <a:rPr lang="en-US" sz="2400" b="1" dirty="0"/>
              <a:t>Java Script</a:t>
            </a:r>
            <a:r>
              <a:rPr lang="en-US" sz="2400" dirty="0"/>
              <a:t/>
            </a:r>
            <a:br>
              <a:rPr lang="en-US" sz="2400" dirty="0"/>
            </a:br>
            <a:r>
              <a:rPr lang="en-US" sz="2400" dirty="0"/>
              <a:t>JavaScript is the most popular scripting language on the internet, and works in all major browsers, such as Internet Explorer, Firefox, Chrome, Opera, and Safari.</a:t>
            </a:r>
            <a:br>
              <a:rPr lang="en-US" sz="2400" dirty="0"/>
            </a:br>
            <a:r>
              <a:rPr lang="en-US" sz="2400" dirty="0"/>
              <a:t> </a:t>
            </a:r>
            <a:br>
              <a:rPr lang="en-US" sz="2400" dirty="0"/>
            </a:br>
            <a:r>
              <a:rPr lang="en-US" sz="2400" dirty="0"/>
              <a:t>What is JavaScript?</a:t>
            </a:r>
            <a:br>
              <a:rPr lang="en-US" sz="2400" dirty="0"/>
            </a:br>
            <a:r>
              <a:rPr lang="en-US" sz="2400" dirty="0"/>
              <a:t>JavaScript was designed to add interactivity to HTML pages </a:t>
            </a:r>
            <a:br>
              <a:rPr lang="en-US" sz="2400" dirty="0"/>
            </a:br>
            <a:r>
              <a:rPr lang="en-US" sz="2400" dirty="0"/>
              <a:t>JavaScript is a scripting language </a:t>
            </a:r>
            <a:br>
              <a:rPr lang="en-US" sz="2400" dirty="0"/>
            </a:br>
            <a:r>
              <a:rPr lang="en-US" sz="2400" dirty="0"/>
              <a:t>A scripting language is a lightweight programming language </a:t>
            </a:r>
            <a:br>
              <a:rPr lang="en-US" sz="2400" dirty="0"/>
            </a:br>
            <a:r>
              <a:rPr lang="en-US" sz="2400" dirty="0"/>
              <a:t>JavaScript is usually embedded directly into HTML pages </a:t>
            </a:r>
            <a:br>
              <a:rPr lang="en-US" sz="2400" dirty="0"/>
            </a:br>
            <a:r>
              <a:rPr lang="en-US" sz="2400" dirty="0"/>
              <a:t>JavaScript is an interpreted language (means that scripts execute without preliminary compilation) </a:t>
            </a:r>
            <a:br>
              <a:rPr lang="en-US" sz="2400" dirty="0"/>
            </a:br>
            <a:r>
              <a:rPr lang="en-US" sz="2400" dirty="0"/>
              <a:t>Everyone can use JavaScript without purchasing a license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Java is an OOP programming language while Java Script is an OOP scripting language.</a:t>
            </a:r>
          </a:p>
          <a:p>
            <a:pPr fontAlgn="base"/>
            <a:r>
              <a:rPr lang="en-US" dirty="0"/>
              <a:t>Java creates applications that run in a virtual machine or browser while JavaScript code is run on a browser only.</a:t>
            </a:r>
          </a:p>
          <a:p>
            <a:pPr fontAlgn="base"/>
            <a:r>
              <a:rPr lang="en-US" dirty="0"/>
              <a:t>Java code needs to be compiled while JavaScript code are all in text.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b="1" dirty="0"/>
              <a:t>JavaScript Variables</a:t>
            </a:r>
          </a:p>
          <a:p>
            <a:r>
              <a:rPr lang="en-US" dirty="0"/>
              <a:t>JavaScript variables are used to hold values or expressions.</a:t>
            </a:r>
          </a:p>
          <a:p>
            <a:r>
              <a:rPr lang="en-US" dirty="0"/>
              <a:t>A variable can have a short name, like x, or a more descriptive name, like </a:t>
            </a:r>
            <a:r>
              <a:rPr lang="en-US" dirty="0" err="1"/>
              <a:t>carname</a:t>
            </a:r>
            <a:r>
              <a:rPr lang="en-US" dirty="0"/>
              <a:t>.</a:t>
            </a:r>
          </a:p>
          <a:p>
            <a:r>
              <a:rPr lang="en-US" dirty="0"/>
              <a:t>Rules for JavaScript variable names:</a:t>
            </a:r>
          </a:p>
          <a:p>
            <a:pPr lvl="0"/>
            <a:r>
              <a:rPr lang="en-US" dirty="0"/>
              <a:t>Variable names are case sensitive (y and Y are two different variables)</a:t>
            </a:r>
          </a:p>
          <a:p>
            <a:pPr lvl="0"/>
            <a:r>
              <a:rPr lang="en-US" dirty="0"/>
              <a:t>Variable names must begin with a letter or the underscore character</a:t>
            </a:r>
          </a:p>
          <a:p>
            <a:r>
              <a:rPr lang="en-US" b="1" dirty="0"/>
              <a:t>Declaring (Creating) JavaScript Variables</a:t>
            </a:r>
          </a:p>
          <a:p>
            <a:r>
              <a:rPr lang="en-US" dirty="0"/>
              <a:t>Creating variables in JavaScript is most often referred to as "declaring" variables.</a:t>
            </a:r>
          </a:p>
          <a:p>
            <a:r>
              <a:rPr lang="en-US" dirty="0"/>
              <a:t>You can declare JavaScript variables with the </a:t>
            </a:r>
            <a:r>
              <a:rPr lang="en-US" b="1" dirty="0" err="1"/>
              <a:t>var</a:t>
            </a:r>
            <a:r>
              <a:rPr lang="en-US" b="1" dirty="0"/>
              <a:t> statement</a:t>
            </a:r>
            <a:r>
              <a:rPr lang="en-US" dirty="0"/>
              <a:t>:</a:t>
            </a:r>
          </a:p>
          <a:p>
            <a:r>
              <a:rPr lang="en-US" dirty="0" err="1"/>
              <a:t>var</a:t>
            </a:r>
            <a:r>
              <a:rPr lang="en-US" dirty="0"/>
              <a:t> x=15;</a:t>
            </a:r>
            <a:br>
              <a:rPr lang="en-US" dirty="0"/>
            </a:br>
            <a:r>
              <a:rPr lang="en-US" dirty="0" err="1"/>
              <a:t>var</a:t>
            </a:r>
            <a:r>
              <a:rPr lang="en-US" dirty="0"/>
              <a:t> </a:t>
            </a:r>
            <a:r>
              <a:rPr lang="en-US" dirty="0" err="1"/>
              <a:t>carname</a:t>
            </a:r>
            <a:r>
              <a:rPr lang="en-US" dirty="0"/>
              <a:t>="TMV";</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JavaScript Arithmetic Operators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Arithmetic operators are used to perform arithmetic between variables and/or values.</a:t>
            </a:r>
          </a:p>
          <a:p>
            <a:r>
              <a:rPr lang="en-US" dirty="0" smtClean="0"/>
              <a:t>Given that </a:t>
            </a:r>
            <a:r>
              <a:rPr lang="en-US" b="1" dirty="0" smtClean="0"/>
              <a:t>y=5</a:t>
            </a:r>
            <a:r>
              <a:rPr lang="en-US" dirty="0" smtClean="0"/>
              <a:t>, the table below explains the arithmetic operators:</a:t>
            </a:r>
          </a:p>
          <a:p>
            <a:r>
              <a:rPr lang="en-US" sz="2600" dirty="0" smtClean="0"/>
              <a:t>Operator	Description	Example	Result</a:t>
            </a:r>
          </a:p>
          <a:p>
            <a:pPr>
              <a:buNone/>
            </a:pPr>
            <a:r>
              <a:rPr lang="en-US" sz="2600" dirty="0"/>
              <a:t> </a:t>
            </a:r>
            <a:r>
              <a:rPr lang="en-US" sz="2600" dirty="0" smtClean="0"/>
              <a:t>    + 		Addition	x=y+2		x=7		          -		Subtraction	x=y-2		x=3</a:t>
            </a:r>
          </a:p>
          <a:p>
            <a:pPr>
              <a:buNone/>
            </a:pPr>
            <a:r>
              <a:rPr lang="en-US" sz="2600" dirty="0" smtClean="0"/>
              <a:t>	*	     	Multiplication	x=y*2		x=10</a:t>
            </a:r>
          </a:p>
          <a:p>
            <a:pPr>
              <a:buNone/>
            </a:pPr>
            <a:r>
              <a:rPr lang="en-US" sz="2600" dirty="0" smtClean="0"/>
              <a:t>	/		Division	x=y/2		x=2.5</a:t>
            </a:r>
          </a:p>
          <a:p>
            <a:pPr>
              <a:buNone/>
            </a:pPr>
            <a:r>
              <a:rPr lang="en-US" sz="2600" dirty="0" smtClean="0"/>
              <a:t>	%		Modulus 	x=y%2		x=1</a:t>
            </a:r>
          </a:p>
          <a:p>
            <a:pPr>
              <a:buNone/>
            </a:pPr>
            <a:r>
              <a:rPr lang="en-US" sz="2600" dirty="0" smtClean="0"/>
              <a:t>	++		Increment	x=++y		x=6		                       --		Decrement	x=--y		x=4</a:t>
            </a:r>
            <a:endParaRPr 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err="1"/>
              <a:t>Javascript</a:t>
            </a:r>
            <a:r>
              <a:rPr lang="en-US" dirty="0"/>
              <a:t> can handle the following variable </a:t>
            </a:r>
            <a:r>
              <a:rPr lang="en-US" dirty="0" smtClean="0"/>
              <a:t>types</a:t>
            </a:r>
          </a:p>
          <a:p>
            <a:r>
              <a:rPr lang="en-US" dirty="0" smtClean="0"/>
              <a:t>a</a:t>
            </a:r>
            <a:r>
              <a:rPr lang="en-US" dirty="0"/>
              <a:t>) Number (Integer and Float)</a:t>
            </a:r>
            <a:br>
              <a:rPr lang="en-US" dirty="0"/>
            </a:br>
            <a:r>
              <a:rPr lang="en-US" dirty="0"/>
              <a:t>b) String</a:t>
            </a:r>
            <a:br>
              <a:rPr lang="en-US" dirty="0"/>
            </a:br>
            <a:r>
              <a:rPr lang="en-US" dirty="0"/>
              <a:t>c) Boolean</a:t>
            </a:r>
            <a:br>
              <a:rPr lang="en-US" dirty="0"/>
            </a:br>
            <a:r>
              <a:rPr lang="en-US" dirty="0"/>
              <a:t>d) Null</a:t>
            </a:r>
            <a:br>
              <a:rPr lang="en-US" dirty="0"/>
            </a:br>
            <a:r>
              <a:rPr lang="en-US" dirty="0"/>
              <a:t>e) Undefined</a:t>
            </a:r>
          </a:p>
          <a:p>
            <a:r>
              <a:rPr lang="en-US" dirty="0" smtClean="0"/>
              <a:t>the </a:t>
            </a:r>
            <a:r>
              <a:rPr lang="en-US" dirty="0"/>
              <a:t>rule is: </a:t>
            </a:r>
            <a:r>
              <a:rPr lang="en-US" b="1" dirty="0"/>
              <a:t>If you add a number and a string, the result will be a string</a:t>
            </a:r>
            <a:r>
              <a:rPr lang="en-US" b="1" dirty="0" smtClean="0"/>
              <a:t>!</a:t>
            </a:r>
          </a:p>
          <a:p>
            <a:r>
              <a:rPr lang="en-US" dirty="0"/>
              <a:t>In </a:t>
            </a:r>
            <a:r>
              <a:rPr lang="en-US" dirty="0" err="1"/>
              <a:t>javascript</a:t>
            </a:r>
            <a:r>
              <a:rPr lang="en-US" dirty="0"/>
              <a:t> all variable types are declared as </a:t>
            </a:r>
            <a:r>
              <a:rPr lang="en-US" dirty="0" err="1"/>
              <a:t>var</a:t>
            </a:r>
            <a:r>
              <a:rPr lang="en-US" dirty="0"/>
              <a:t>, only depending on how we assign the values the data type is defined.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pPr algn="l"/>
            <a:r>
              <a:rPr lang="en-US" sz="1800" b="1" dirty="0"/>
              <a:t>What can a JavaScript do</a:t>
            </a:r>
            <a:r>
              <a:rPr lang="en-US" sz="1800" b="1" dirty="0" smtClean="0"/>
              <a:t>?</a:t>
            </a:r>
            <a:br>
              <a:rPr lang="en-US" sz="1800" b="1" dirty="0" smtClean="0"/>
            </a:br>
            <a:r>
              <a:rPr lang="en-US" sz="1800" b="1" dirty="0" smtClean="0"/>
              <a:t>JavaScript </a:t>
            </a:r>
            <a:r>
              <a:rPr lang="en-US" sz="1800" b="1" dirty="0"/>
              <a:t>gives HTML designers a programming tool - </a:t>
            </a:r>
            <a:r>
              <a:rPr lang="en-US" sz="1800" dirty="0"/>
              <a:t>HTML authors are normally not programmers, but JavaScript is a scripting language with a very simple syntax! Almost anyone can put small "snippets" of code into their HTML pages </a:t>
            </a:r>
            <a:r>
              <a:rPr lang="en-US" sz="1800" dirty="0" smtClean="0"/>
              <a:t/>
            </a:r>
            <a:br>
              <a:rPr lang="en-US" sz="1800" dirty="0" smtClean="0"/>
            </a:br>
            <a:r>
              <a:rPr lang="en-US" sz="1800" dirty="0"/>
              <a:t/>
            </a:r>
            <a:br>
              <a:rPr lang="en-US" sz="1800" dirty="0"/>
            </a:br>
            <a:r>
              <a:rPr lang="en-US" sz="1800" b="1" dirty="0"/>
              <a:t>JavaScript can put dynamic text into an HTML page - </a:t>
            </a:r>
            <a:r>
              <a:rPr lang="en-US" sz="1800" dirty="0"/>
              <a:t>A JavaScript statement like this: </a:t>
            </a:r>
            <a:r>
              <a:rPr lang="en-US" sz="1800" dirty="0" err="1"/>
              <a:t>document.write</a:t>
            </a:r>
            <a:r>
              <a:rPr lang="en-US" sz="1800" dirty="0"/>
              <a:t>("&lt;h1&gt;" + name + "&lt;/h1&gt;") can write a variable text into an </a:t>
            </a:r>
            <a:r>
              <a:rPr lang="en-US" sz="1800" dirty="0" err="1" smtClean="0"/>
              <a:t>HTMLpage</a:t>
            </a:r>
            <a:r>
              <a:rPr lang="en-US" sz="1800" dirty="0"/>
              <a:t/>
            </a:r>
            <a:br>
              <a:rPr lang="en-US" sz="1800" dirty="0"/>
            </a:br>
            <a:r>
              <a:rPr lang="en-US" sz="1800" dirty="0"/>
              <a:t/>
            </a:r>
            <a:br>
              <a:rPr lang="en-US" sz="1800" dirty="0"/>
            </a:br>
            <a:r>
              <a:rPr lang="en-US" sz="1800" b="1" dirty="0" smtClean="0"/>
              <a:t>JavaScript </a:t>
            </a:r>
            <a:r>
              <a:rPr lang="en-US" sz="1800" b="1" dirty="0"/>
              <a:t>can react to events </a:t>
            </a:r>
            <a:r>
              <a:rPr lang="en-US" sz="1800" b="1" dirty="0" smtClean="0"/>
              <a:t>–</a:t>
            </a:r>
            <a:br>
              <a:rPr lang="en-US" sz="1800" b="1" dirty="0" smtClean="0"/>
            </a:br>
            <a:r>
              <a:rPr lang="en-US" sz="1800" b="1" dirty="0" smtClean="0"/>
              <a:t> </a:t>
            </a:r>
            <a:r>
              <a:rPr lang="en-US" sz="1800" dirty="0"/>
              <a:t>A JavaScript can be set to execute when something happens, like when a page has finished loading or when a user clicks on an HTML element </a:t>
            </a:r>
            <a:r>
              <a:rPr lang="en-US" sz="1800" dirty="0" smtClean="0"/>
              <a:t/>
            </a:r>
            <a:br>
              <a:rPr lang="en-US" sz="1800" dirty="0" smtClean="0"/>
            </a:br>
            <a:r>
              <a:rPr lang="en-US" sz="1800" dirty="0"/>
              <a:t/>
            </a:r>
            <a:br>
              <a:rPr lang="en-US" sz="1800" dirty="0"/>
            </a:br>
            <a:r>
              <a:rPr lang="en-US" sz="1800" b="1" dirty="0"/>
              <a:t>JavaScript can read and write HTML elements - </a:t>
            </a:r>
            <a:r>
              <a:rPr lang="en-US" sz="1800" dirty="0"/>
              <a:t>A JavaScript can read and change the content of an HTML element </a:t>
            </a:r>
            <a:r>
              <a:rPr lang="en-US" sz="1800" dirty="0" smtClean="0"/>
              <a:t/>
            </a:r>
            <a:br>
              <a:rPr lang="en-US" sz="1800" dirty="0" smtClean="0"/>
            </a:br>
            <a:r>
              <a:rPr lang="en-US" sz="1800" dirty="0"/>
              <a:t/>
            </a:r>
            <a:br>
              <a:rPr lang="en-US" sz="1800" dirty="0"/>
            </a:br>
            <a:r>
              <a:rPr lang="en-US" sz="1800" b="1" dirty="0"/>
              <a:t>JavaScript can be used to validate data - </a:t>
            </a:r>
            <a:r>
              <a:rPr lang="en-US" sz="1800" dirty="0"/>
              <a:t>A JavaScript can be used to validate form data before it is submitted to a server. This saves the server from extra processing </a:t>
            </a:r>
            <a:r>
              <a:rPr lang="en-US" sz="1800" dirty="0" smtClean="0"/>
              <a:t/>
            </a:r>
            <a:br>
              <a:rPr lang="en-US" sz="1800" dirty="0" smtClean="0"/>
            </a:br>
            <a:r>
              <a:rPr lang="en-US" sz="1800" dirty="0"/>
              <a:t/>
            </a:r>
            <a:br>
              <a:rPr lang="en-US" sz="1800" dirty="0"/>
            </a:br>
            <a:r>
              <a:rPr lang="en-US" sz="1800" b="1" dirty="0"/>
              <a:t>JavaScript can be used to detect the visitor's browser</a:t>
            </a:r>
            <a:r>
              <a:rPr lang="en-US" sz="1800" dirty="0"/>
              <a:t> - A JavaScript can be used to detect the visitor's browser, and - depending on the browser - load another page specifically designed for that browser </a:t>
            </a:r>
            <a:r>
              <a:rPr lang="en-US" sz="1800" dirty="0" smtClean="0"/>
              <a:t/>
            </a:r>
            <a:br>
              <a:rPr lang="en-US" sz="1800" dirty="0" smtClean="0"/>
            </a:br>
            <a:r>
              <a:rPr lang="en-US" sz="1800" dirty="0"/>
              <a:t/>
            </a:r>
            <a:br>
              <a:rPr lang="en-US" sz="1800" dirty="0"/>
            </a:br>
            <a:r>
              <a:rPr lang="en-US" sz="1800" b="1" dirty="0"/>
              <a:t>JavaScript can be used to create cookies</a:t>
            </a:r>
            <a:r>
              <a:rPr lang="en-US" sz="1800" dirty="0"/>
              <a:t> - A JavaScript can be used to store and retrieve information on the visitor's computer </a:t>
            </a:r>
            <a:br>
              <a:rPr lang="en-US" sz="1800" dirty="0"/>
            </a:b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lvl="0" algn="l"/>
            <a:r>
              <a:rPr lang="en-US" sz="2400" dirty="0"/>
              <a:t>JavaScript's official name is </a:t>
            </a:r>
            <a:r>
              <a:rPr lang="en-US" sz="2400" dirty="0" err="1"/>
              <a:t>ECMAScript</a:t>
            </a:r>
            <a:r>
              <a:rPr lang="en-US" sz="2400" dirty="0" smtClean="0"/>
              <a:t>.</a:t>
            </a:r>
            <a:r>
              <a:rPr lang="en-US" sz="2400" dirty="0"/>
              <a:t/>
            </a:r>
            <a:br>
              <a:rPr lang="en-US" sz="2400" dirty="0"/>
            </a:br>
            <a:r>
              <a:rPr lang="en-US" sz="2400" dirty="0" err="1"/>
              <a:t>ECMAScript</a:t>
            </a:r>
            <a:r>
              <a:rPr lang="en-US" sz="2400" dirty="0"/>
              <a:t> is developed and maintained by the </a:t>
            </a:r>
            <a:r>
              <a:rPr lang="en-US" sz="2400" u="sng" dirty="0">
                <a:hlinkClick r:id="rId2"/>
              </a:rPr>
              <a:t>ECMA organization</a:t>
            </a:r>
            <a:r>
              <a:rPr lang="en-US" sz="2400" dirty="0"/>
              <a:t>.  </a:t>
            </a:r>
            <a:br>
              <a:rPr lang="en-US" sz="2400" dirty="0"/>
            </a:br>
            <a:r>
              <a:rPr lang="en-US" sz="2400" dirty="0"/>
              <a:t>ECMA-262 is the official JavaScript standard.</a:t>
            </a:r>
            <a:br>
              <a:rPr lang="en-US" sz="2400" dirty="0"/>
            </a:br>
            <a:r>
              <a:rPr lang="en-US" sz="2400" dirty="0"/>
              <a:t>The language was invented by Brendan </a:t>
            </a:r>
            <a:r>
              <a:rPr lang="en-US" sz="2400" dirty="0" err="1"/>
              <a:t>Eich</a:t>
            </a:r>
            <a:r>
              <a:rPr lang="en-US" sz="2400" dirty="0"/>
              <a:t> at Netscape (with Navigator 2.0), and has appeared in all Netscape and Microsoft browsers since 1996.</a:t>
            </a:r>
            <a:br>
              <a:rPr lang="en-US" sz="2400" dirty="0"/>
            </a:br>
            <a:r>
              <a:rPr lang="en-US" sz="2400" dirty="0"/>
              <a:t>The development of ECMA-262 started in 1996, and the first edition of was adopted by the ECMA General Assembly in June 1997.</a:t>
            </a:r>
            <a:br>
              <a:rPr lang="en-US" sz="2400" dirty="0"/>
            </a:br>
            <a:r>
              <a:rPr lang="en-US" sz="2400" dirty="0"/>
              <a:t>The standard was approved as an international ISO (ISO/IEC 16262) standard in 1998.</a:t>
            </a:r>
            <a:br>
              <a:rPr lang="en-US" sz="2400" dirty="0"/>
            </a:br>
            <a:r>
              <a:rPr lang="en-US" sz="2400" dirty="0"/>
              <a:t>The development of the standard is still in progress.</a:t>
            </a:r>
            <a:r>
              <a:rPr lang="en-US" sz="1600" dirty="0"/>
              <a:t/>
            </a:r>
            <a:br>
              <a:rPr lang="en-US" sz="1600" dirty="0"/>
            </a:b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6126162"/>
          </a:xfrm>
        </p:spPr>
        <p:txBody>
          <a:bodyPr>
            <a:normAutofit/>
          </a:bodyPr>
          <a:lstStyle/>
          <a:p>
            <a:r>
              <a:rPr lang="en-US" sz="2200" b="1" dirty="0"/>
              <a:t>Where to Put the JavaScript</a:t>
            </a:r>
            <a:br>
              <a:rPr lang="en-US" sz="2200" b="1" dirty="0"/>
            </a:br>
            <a:r>
              <a:rPr lang="en-US" sz="2200" dirty="0" err="1"/>
              <a:t>JavaScripts</a:t>
            </a:r>
            <a:r>
              <a:rPr lang="en-US" sz="2200" dirty="0"/>
              <a:t> in a page will be executed immediately while the page loads into the browser. This is not always what we want. Sometimes we want to execute a script when a page loads, or at a later event, such as when a user clicks a button. When this is the case we put the script inside a function</a:t>
            </a:r>
            <a:br>
              <a:rPr lang="en-US" sz="2200" dirty="0"/>
            </a:br>
            <a:r>
              <a:rPr lang="en-US" sz="2200" dirty="0"/>
              <a:t> </a:t>
            </a:r>
            <a:br>
              <a:rPr lang="en-US" sz="2200"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Autofit/>
          </a:bodyPr>
          <a:lstStyle/>
          <a:p>
            <a:pPr algn="l"/>
            <a:r>
              <a:rPr lang="en-US" sz="2000" b="1" dirty="0" smtClean="0"/>
              <a:t>Scripts in &lt;head&gt;</a:t>
            </a:r>
            <a:br>
              <a:rPr lang="en-US" sz="2000" b="1" dirty="0" smtClean="0"/>
            </a:br>
            <a:r>
              <a:rPr lang="en-US" sz="2000" dirty="0" smtClean="0"/>
              <a:t>Scripts to be executed when they are called, or when an event is triggered, are placed in functions.</a:t>
            </a:r>
            <a:br>
              <a:rPr lang="en-US" sz="2000" dirty="0" smtClean="0"/>
            </a:br>
            <a:r>
              <a:rPr lang="en-US" sz="2000" dirty="0" smtClean="0"/>
              <a:t>Put your functions in the head section, this way they are all in one place, and they do not interfere with page content.  </a:t>
            </a:r>
            <a:br>
              <a:rPr lang="en-US" sz="2000" dirty="0" smtClean="0"/>
            </a:br>
            <a:r>
              <a:rPr lang="en-US" sz="2000" dirty="0" smtClean="0"/>
              <a:t>&lt;html&gt;</a:t>
            </a:r>
            <a:br>
              <a:rPr lang="en-US" sz="2000" dirty="0" smtClean="0"/>
            </a:br>
            <a:r>
              <a:rPr lang="en-US" sz="2000" dirty="0" smtClean="0"/>
              <a:t>&lt;head&gt;</a:t>
            </a:r>
            <a:br>
              <a:rPr lang="en-US" sz="2000" dirty="0" smtClean="0"/>
            </a:br>
            <a:r>
              <a:rPr lang="en-US" sz="2000" dirty="0" smtClean="0"/>
              <a:t>&lt;script type="text/</a:t>
            </a:r>
            <a:r>
              <a:rPr lang="en-US" sz="2000" dirty="0" err="1" smtClean="0"/>
              <a:t>javascript</a:t>
            </a:r>
            <a:r>
              <a:rPr lang="en-US" sz="2000" dirty="0" smtClean="0"/>
              <a:t>"&gt;</a:t>
            </a:r>
            <a:br>
              <a:rPr lang="en-US" sz="2000" dirty="0" smtClean="0"/>
            </a:br>
            <a:r>
              <a:rPr lang="en-US" sz="2000" dirty="0" smtClean="0"/>
              <a:t>function message()</a:t>
            </a:r>
            <a:br>
              <a:rPr lang="en-US" sz="2000" dirty="0" smtClean="0"/>
            </a:br>
            <a:r>
              <a:rPr lang="en-US" sz="2000" dirty="0" smtClean="0"/>
              <a:t>{</a:t>
            </a:r>
            <a:br>
              <a:rPr lang="en-US" sz="2000" dirty="0" smtClean="0"/>
            </a:br>
            <a:r>
              <a:rPr lang="en-US" sz="2000" dirty="0" smtClean="0"/>
              <a:t>alert("This alert box was called with the </a:t>
            </a:r>
            <a:r>
              <a:rPr lang="en-US" sz="2000" dirty="0" err="1" smtClean="0"/>
              <a:t>onload</a:t>
            </a:r>
            <a:r>
              <a:rPr lang="en-US" sz="2000" dirty="0" smtClean="0"/>
              <a:t> event");</a:t>
            </a:r>
            <a:br>
              <a:rPr lang="en-US" sz="2000" dirty="0" smtClean="0"/>
            </a:br>
            <a:r>
              <a:rPr lang="en-US" sz="2000" dirty="0" smtClean="0"/>
              <a:t>}</a:t>
            </a:r>
            <a:br>
              <a:rPr lang="en-US" sz="2000" dirty="0" smtClean="0"/>
            </a:br>
            <a:r>
              <a:rPr lang="en-US" sz="2000" dirty="0" smtClean="0"/>
              <a:t>&lt;/script&gt;</a:t>
            </a:r>
            <a:br>
              <a:rPr lang="en-US" sz="2000" dirty="0" smtClean="0"/>
            </a:br>
            <a:r>
              <a:rPr lang="en-US" sz="2000" dirty="0" smtClean="0"/>
              <a:t>&lt;/head&gt;</a:t>
            </a:r>
            <a:br>
              <a:rPr lang="en-US" sz="2000" dirty="0" smtClean="0"/>
            </a:br>
            <a:r>
              <a:rPr lang="en-US" sz="2000" dirty="0" smtClean="0"/>
              <a:t/>
            </a:r>
            <a:br>
              <a:rPr lang="en-US" sz="2000" dirty="0" smtClean="0"/>
            </a:br>
            <a:r>
              <a:rPr lang="en-US" sz="2000" dirty="0" smtClean="0"/>
              <a:t>&lt;body </a:t>
            </a:r>
            <a:r>
              <a:rPr lang="en-US" sz="2000" dirty="0" err="1" smtClean="0"/>
              <a:t>onload</a:t>
            </a:r>
            <a:r>
              <a:rPr lang="en-US" sz="2000" dirty="0" smtClean="0"/>
              <a:t>="message()"&gt;</a:t>
            </a:r>
            <a:br>
              <a:rPr lang="en-US" sz="2000" dirty="0" smtClean="0"/>
            </a:br>
            <a:r>
              <a:rPr lang="en-US" sz="2000" dirty="0" smtClean="0"/>
              <a:t>&lt;/body&gt;</a:t>
            </a:r>
            <a:br>
              <a:rPr lang="en-US" sz="2000" dirty="0" smtClean="0"/>
            </a:br>
            <a:r>
              <a:rPr lang="en-US" sz="2000" dirty="0" smtClean="0"/>
              <a:t>&lt;/html&gt;</a:t>
            </a:r>
            <a:r>
              <a:rPr lang="en-US" sz="2400" dirty="0" smtClean="0"/>
              <a:t/>
            </a:r>
            <a:br>
              <a:rPr lang="en-US" sz="2400" dirty="0" smtClean="0"/>
            </a:b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algn="l"/>
            <a:r>
              <a:rPr lang="en-US" sz="2200" b="1" dirty="0"/>
              <a:t>Scripts in &lt;body&gt;</a:t>
            </a:r>
            <a:br>
              <a:rPr lang="en-US" sz="2200" b="1" dirty="0"/>
            </a:br>
            <a:r>
              <a:rPr lang="en-US" sz="2200" dirty="0"/>
              <a:t>If you don't want your script to be placed inside a function, or if your script should write page content, it should be placed in the body section.</a:t>
            </a:r>
            <a:br>
              <a:rPr lang="en-US" sz="2200" dirty="0"/>
            </a:br>
            <a:r>
              <a:rPr lang="en-US" sz="2200" dirty="0"/>
              <a:t>&lt;html&gt;</a:t>
            </a:r>
            <a:br>
              <a:rPr lang="en-US" sz="2200" dirty="0"/>
            </a:br>
            <a:r>
              <a:rPr lang="en-US" sz="2200" dirty="0"/>
              <a:t>&lt;head&gt;</a:t>
            </a:r>
            <a:br>
              <a:rPr lang="en-US" sz="2200" dirty="0"/>
            </a:br>
            <a:r>
              <a:rPr lang="en-US" sz="2200" dirty="0"/>
              <a:t>&lt;/head&gt;</a:t>
            </a:r>
            <a:br>
              <a:rPr lang="en-US" sz="2200" dirty="0"/>
            </a:br>
            <a:r>
              <a:rPr lang="en-US" sz="2200" dirty="0"/>
              <a:t/>
            </a:r>
            <a:br>
              <a:rPr lang="en-US" sz="2200" dirty="0"/>
            </a:br>
            <a:r>
              <a:rPr lang="en-US" sz="2200" dirty="0"/>
              <a:t>&lt;body&gt;</a:t>
            </a:r>
            <a:br>
              <a:rPr lang="en-US" sz="2200" dirty="0"/>
            </a:br>
            <a:r>
              <a:rPr lang="en-US" sz="2200" dirty="0"/>
              <a:t>&lt;script type="text/</a:t>
            </a:r>
            <a:r>
              <a:rPr lang="en-US" sz="2200" dirty="0" err="1"/>
              <a:t>javascript</a:t>
            </a:r>
            <a:r>
              <a:rPr lang="en-US" sz="2200" dirty="0"/>
              <a:t>"&gt;</a:t>
            </a:r>
            <a:br>
              <a:rPr lang="en-US" sz="2200" dirty="0"/>
            </a:br>
            <a:r>
              <a:rPr lang="en-US" sz="2200" dirty="0" err="1"/>
              <a:t>document.write</a:t>
            </a:r>
            <a:r>
              <a:rPr lang="en-US" sz="2200" dirty="0"/>
              <a:t>("This message is written by JavaScript");</a:t>
            </a:r>
            <a:br>
              <a:rPr lang="en-US" sz="2200" dirty="0"/>
            </a:br>
            <a:r>
              <a:rPr lang="en-US" sz="2200" dirty="0"/>
              <a:t>&lt;/script&gt;</a:t>
            </a:r>
            <a:br>
              <a:rPr lang="en-US" sz="2200" dirty="0"/>
            </a:br>
            <a:r>
              <a:rPr lang="en-US" sz="2200" dirty="0"/>
              <a:t>&lt;/body&gt;</a:t>
            </a:r>
            <a:br>
              <a:rPr lang="en-US" sz="2200" dirty="0"/>
            </a:br>
            <a:r>
              <a:rPr lang="en-US" sz="2200" dirty="0"/>
              <a:t/>
            </a:r>
            <a:br>
              <a:rPr lang="en-US" sz="2200" dirty="0"/>
            </a:br>
            <a:r>
              <a:rPr lang="en-US" sz="2200" dirty="0"/>
              <a:t>&lt;/html&gt;</a:t>
            </a:r>
            <a:r>
              <a:rPr lang="en-US" dirty="0"/>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278562"/>
          </a:xfrm>
        </p:spPr>
        <p:txBody>
          <a:bodyPr>
            <a:normAutofit/>
          </a:bodyPr>
          <a:lstStyle/>
          <a:p>
            <a:pPr algn="l"/>
            <a:r>
              <a:rPr lang="en-US" sz="2400" b="1" dirty="0"/>
              <a:t>JavaScript is Case Sensitive</a:t>
            </a:r>
            <a:br>
              <a:rPr lang="en-US" sz="2400" b="1" dirty="0"/>
            </a:br>
            <a:r>
              <a:rPr lang="en-US" sz="2400" dirty="0"/>
              <a:t>Unlike HTML, JavaScript is case sensitive - therefore watch your capitalization closely when you write JavaScript statements, create or call variables, objects and functions</a:t>
            </a:r>
            <a:r>
              <a:rPr lang="en-US" sz="2400" dirty="0" smtClean="0"/>
              <a:t>.</a:t>
            </a:r>
            <a:br>
              <a:rPr lang="en-US" sz="2400" dirty="0" smtClean="0"/>
            </a:br>
            <a:r>
              <a:rPr lang="en-US" sz="2400" dirty="0"/>
              <a:t/>
            </a:r>
            <a:br>
              <a:rPr lang="en-US" sz="2400" dirty="0"/>
            </a:br>
            <a:r>
              <a:rPr lang="en-US" sz="2400" b="1" dirty="0"/>
              <a:t>JavaScript Comments</a:t>
            </a:r>
            <a:br>
              <a:rPr lang="en-US" sz="2400" b="1" dirty="0"/>
            </a:br>
            <a:r>
              <a:rPr lang="en-US" sz="2400" dirty="0"/>
              <a:t>Comments can be added to explain the JavaScript, or to make the code more readable.</a:t>
            </a:r>
            <a:br>
              <a:rPr lang="en-US" sz="2400" dirty="0"/>
            </a:br>
            <a:r>
              <a:rPr lang="en-US" sz="2400" dirty="0"/>
              <a:t>Single line comments start with //.</a:t>
            </a:r>
            <a:br>
              <a:rPr lang="en-US" sz="2400" dirty="0"/>
            </a:br>
            <a:r>
              <a:rPr lang="en-US" sz="2400" dirty="0"/>
              <a:t>Multi line comments start with /* and end with */.</a:t>
            </a:r>
            <a:br>
              <a:rPr lang="en-US" sz="2400" dirty="0"/>
            </a:br>
            <a:r>
              <a:rPr lang="en-US" sz="2400" dirty="0"/>
              <a:t> </a:t>
            </a:r>
            <a:br>
              <a:rPr lang="en-US" sz="2400" dirty="0"/>
            </a:b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What's the difference between JavaScript and Java</a:t>
            </a:r>
            <a:endParaRPr lang="en-US" sz="2800" dirty="0"/>
          </a:p>
        </p:txBody>
      </p:sp>
      <p:sp>
        <p:nvSpPr>
          <p:cNvPr id="3" name="Content Placeholder 2"/>
          <p:cNvSpPr>
            <a:spLocks noGrp="1"/>
          </p:cNvSpPr>
          <p:nvPr>
            <p:ph idx="1"/>
          </p:nvPr>
        </p:nvSpPr>
        <p:spPr/>
        <p:txBody>
          <a:bodyPr>
            <a:normAutofit fontScale="70000" lnSpcReduction="20000"/>
          </a:bodyPr>
          <a:lstStyle/>
          <a:p>
            <a:r>
              <a:rPr lang="en-US" dirty="0"/>
              <a:t>Actually, the 2 languages have almost nothing in common except for the name. Although Java is technically an interpreted programming language, it is coded in a similar fashion to C++, with separate header and class files, compiled together prior to execution. It is powerful enough to write major applications and insert them in a web page as a special object called an "applet." Java has been generating a lot of </a:t>
            </a:r>
            <a:r>
              <a:rPr lang="en-US" dirty="0" err="1"/>
              <a:t>excitment</a:t>
            </a:r>
            <a:r>
              <a:rPr lang="en-US" dirty="0"/>
              <a:t> because of its unique ability to run the same program on IBM, Mac, and Unix computers. Java is not considered an easy-to-use language for non-programmers.</a:t>
            </a:r>
          </a:p>
          <a:p>
            <a:r>
              <a:rPr lang="en-US" dirty="0" err="1"/>
              <a:t>Javascript</a:t>
            </a:r>
            <a:r>
              <a:rPr lang="en-US" dirty="0"/>
              <a:t> is much simpler to use than Java. With </a:t>
            </a:r>
            <a:r>
              <a:rPr lang="en-US" dirty="0" err="1"/>
              <a:t>Javascript</a:t>
            </a:r>
            <a:r>
              <a:rPr lang="en-US" dirty="0"/>
              <a:t>, if I want check a form for errors, I just type an </a:t>
            </a:r>
            <a:r>
              <a:rPr lang="en-US" u="sng" dirty="0"/>
              <a:t>if-then</a:t>
            </a:r>
            <a:r>
              <a:rPr lang="en-US" dirty="0"/>
              <a:t> statement at the top of my page. No compiling, no applets, just a simple sequence.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a:t>Java follows strong type checking where as </a:t>
            </a:r>
            <a:r>
              <a:rPr lang="en-US" dirty="0" err="1"/>
              <a:t>Javascript</a:t>
            </a:r>
            <a:r>
              <a:rPr lang="en-US" dirty="0"/>
              <a:t> is very flexible in </a:t>
            </a:r>
            <a:r>
              <a:rPr lang="en-US" dirty="0" err="1"/>
              <a:t>datatype</a:t>
            </a:r>
            <a:r>
              <a:rPr lang="en-US" dirty="0"/>
              <a:t>(</a:t>
            </a:r>
            <a:r>
              <a:rPr lang="en-US" dirty="0" err="1"/>
              <a:t>loosly</a:t>
            </a:r>
            <a:r>
              <a:rPr lang="en-US" dirty="0"/>
              <a:t> typed). Supports types which represents </a:t>
            </a:r>
            <a:r>
              <a:rPr lang="en-US" dirty="0" err="1"/>
              <a:t>boolean,int,string</a:t>
            </a:r>
            <a:r>
              <a:rPr lang="en-US" dirty="0"/>
              <a:t> </a:t>
            </a:r>
            <a:br>
              <a:rPr lang="en-US" dirty="0"/>
            </a:br>
            <a:endParaRPr lang="en-US" dirty="0"/>
          </a:p>
          <a:p>
            <a:pPr lvl="1"/>
            <a:r>
              <a:rPr lang="en-US" dirty="0"/>
              <a:t>Ex : Variables in Java is declared as </a:t>
            </a:r>
            <a:r>
              <a:rPr lang="en-US" i="1" dirty="0" err="1"/>
              <a:t>datatype</a:t>
            </a:r>
            <a:r>
              <a:rPr lang="en-US" i="1" dirty="0"/>
              <a:t> &lt;</a:t>
            </a:r>
            <a:r>
              <a:rPr lang="en-US" i="1" dirty="0" err="1"/>
              <a:t>varname</a:t>
            </a:r>
            <a:r>
              <a:rPr lang="en-US" i="1" dirty="0"/>
              <a:t>&gt;;</a:t>
            </a:r>
            <a:r>
              <a:rPr lang="en-US" dirty="0"/>
              <a:t> --&gt; </a:t>
            </a:r>
            <a:r>
              <a:rPr lang="en-US" i="1" dirty="0" err="1"/>
              <a:t>int</a:t>
            </a:r>
            <a:r>
              <a:rPr lang="en-US" i="1" dirty="0"/>
              <a:t> num</a:t>
            </a:r>
            <a:r>
              <a:rPr lang="en-US" dirty="0"/>
              <a:t>; </a:t>
            </a:r>
            <a:br>
              <a:rPr lang="en-US" dirty="0"/>
            </a:br>
            <a:endParaRPr lang="en-US" dirty="0"/>
          </a:p>
          <a:p>
            <a:pPr lvl="1"/>
            <a:r>
              <a:rPr lang="en-US" dirty="0"/>
              <a:t>But in </a:t>
            </a:r>
            <a:r>
              <a:rPr lang="en-US" dirty="0" err="1"/>
              <a:t>Javascript</a:t>
            </a:r>
            <a:r>
              <a:rPr lang="en-US" dirty="0"/>
              <a:t> variable declaration will be as </a:t>
            </a:r>
            <a:r>
              <a:rPr lang="en-US" i="1" dirty="0" err="1"/>
              <a:t>var</a:t>
            </a:r>
            <a:r>
              <a:rPr lang="en-US" i="1" dirty="0"/>
              <a:t> &lt;</a:t>
            </a:r>
            <a:r>
              <a:rPr lang="en-US" i="1" dirty="0" err="1"/>
              <a:t>varname</a:t>
            </a:r>
            <a:r>
              <a:rPr lang="en-US" i="1" dirty="0"/>
              <a:t>&gt;;</a:t>
            </a:r>
            <a:r>
              <a:rPr lang="en-US" dirty="0"/>
              <a:t> --&gt; </a:t>
            </a:r>
            <a:r>
              <a:rPr lang="en-US" i="1" dirty="0" err="1"/>
              <a:t>var</a:t>
            </a:r>
            <a:r>
              <a:rPr lang="en-US" i="1" dirty="0"/>
              <a:t> </a:t>
            </a:r>
            <a:r>
              <a:rPr lang="en-US" i="1" dirty="0" err="1"/>
              <a:t>myName</a:t>
            </a:r>
            <a:r>
              <a:rPr lang="en-US" i="1" dirty="0"/>
              <a:t>;</a:t>
            </a:r>
            <a:endParaRPr lang="en-US" dirty="0"/>
          </a:p>
          <a:p>
            <a:r>
              <a:rPr lang="en-US" dirty="0" err="1"/>
              <a:t>Javascript</a:t>
            </a:r>
            <a:r>
              <a:rPr lang="en-US" dirty="0"/>
              <a:t> support function declarations, but without accessibility </a:t>
            </a:r>
            <a:r>
              <a:rPr lang="en-US" dirty="0" err="1"/>
              <a:t>specifiers,parameter</a:t>
            </a:r>
            <a:r>
              <a:rPr lang="en-US" dirty="0"/>
              <a:t> </a:t>
            </a:r>
            <a:r>
              <a:rPr lang="en-US" dirty="0" err="1"/>
              <a:t>datatype,return</a:t>
            </a:r>
            <a:r>
              <a:rPr lang="en-US" dirty="0"/>
              <a:t> type</a:t>
            </a:r>
          </a:p>
          <a:p>
            <a:r>
              <a:rPr lang="en-US" b="1" dirty="0" err="1"/>
              <a:t>Javascript</a:t>
            </a:r>
            <a:r>
              <a:rPr lang="en-US" b="1" dirty="0"/>
              <a:t> :</a:t>
            </a:r>
            <a:r>
              <a:rPr lang="en-US" dirty="0"/>
              <a:t> function </a:t>
            </a:r>
            <a:r>
              <a:rPr lang="en-US" dirty="0" err="1"/>
              <a:t>fcnName</a:t>
            </a:r>
            <a:r>
              <a:rPr lang="en-US" dirty="0"/>
              <a:t>(</a:t>
            </a:r>
            <a:r>
              <a:rPr lang="en-US" dirty="0" err="1"/>
              <a:t>str</a:t>
            </a:r>
            <a:r>
              <a:rPr lang="en-US" dirty="0"/>
              <a:t>)</a:t>
            </a:r>
          </a:p>
          <a:p>
            <a:r>
              <a:rPr lang="en-US" dirty="0"/>
              <a:t>{ </a:t>
            </a:r>
            <a:br>
              <a:rPr lang="en-US" dirty="0"/>
            </a:br>
            <a:r>
              <a:rPr lang="en-US" dirty="0"/>
              <a:t>........function body.......... </a:t>
            </a:r>
            <a:br>
              <a:rPr lang="en-US" dirty="0"/>
            </a:br>
            <a:r>
              <a:rPr lang="en-US" dirty="0"/>
              <a:t>} </a:t>
            </a:r>
            <a:br>
              <a:rPr lang="en-US" dirty="0"/>
            </a:br>
            <a:r>
              <a:rPr lang="en-US" dirty="0"/>
              <a:t/>
            </a:r>
            <a:br>
              <a:rPr lang="en-US" dirty="0"/>
            </a:br>
            <a:r>
              <a:rPr lang="en-US" b="1" dirty="0"/>
              <a:t>Java :</a:t>
            </a:r>
            <a:r>
              <a:rPr lang="en-US" dirty="0"/>
              <a:t> public </a:t>
            </a:r>
            <a:r>
              <a:rPr lang="en-US" dirty="0" err="1"/>
              <a:t>int</a:t>
            </a:r>
            <a:r>
              <a:rPr lang="en-US" dirty="0"/>
              <a:t> </a:t>
            </a:r>
            <a:r>
              <a:rPr lang="en-US" dirty="0" err="1"/>
              <a:t>functionName</a:t>
            </a:r>
            <a:r>
              <a:rPr lang="en-US" dirty="0"/>
              <a:t>(</a:t>
            </a:r>
            <a:r>
              <a:rPr lang="en-US" dirty="0" err="1"/>
              <a:t>int</a:t>
            </a:r>
            <a:r>
              <a:rPr lang="en-US" dirty="0"/>
              <a:t> no)</a:t>
            </a:r>
          </a:p>
          <a:p>
            <a:r>
              <a:rPr lang="en-US" dirty="0"/>
              <a:t>{ </a:t>
            </a:r>
            <a:br>
              <a:rPr lang="en-US" dirty="0"/>
            </a:br>
            <a:r>
              <a:rPr lang="en-US" dirty="0"/>
              <a:t>..........function body......... </a:t>
            </a:r>
            <a:br>
              <a:rPr lang="en-US" dirty="0"/>
            </a:br>
            <a:r>
              <a:rPr lang="en-US" dirty="0"/>
              <a:t>} </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368</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Script JavaScript is the most popular scripting language on the internet, and works in all major browsers, such as Internet Explorer, Firefox, Chrome, Opera, and Safari.   What is JavaScript? JavaScript was designed to add interactivity to HTML pages  JavaScript is a scripting language  A scripting language is a lightweight programming language  JavaScript is usually embedded directly into HTML pages  JavaScript is an interpreted language (means that scripts execute without preliminary compilation)  Everyone can use JavaScript without purchasing a license </vt:lpstr>
      <vt:lpstr>What can a JavaScript do? JavaScript gives HTML designers a programming tool - HTML authors are normally not programmers, but JavaScript is a scripting language with a very simple syntax! Almost anyone can put small "snippets" of code into their HTML pages   JavaScript can put dynamic text into an HTML page - A JavaScript statement like this: document.write("&lt;h1&gt;" + name + "&lt;/h1&gt;") can write a variable text into an HTMLpage  JavaScript can react to events –  A JavaScript can be set to execute when something happens, like when a page has finished loading or when a user clicks on an HTML element   JavaScript can read and write HTML elements - A JavaScript can read and change the content of an HTML element   JavaScript can be used to validate data - A JavaScript can be used to validate form data before it is submitted to a server. This saves the server from extra processing   JavaScript can be used to detect the visitor's browser - A JavaScript can be used to detect the visitor's browser, and - depending on the browser - load another page specifically designed for that browser   JavaScript can be used to create cookies - A JavaScript can be used to store and retrieve information on the visitor's computer  </vt:lpstr>
      <vt:lpstr>JavaScript's official name is ECMAScript. ECMAScript is developed and maintained by the ECMA organization.   ECMA-262 is the official JavaScript standard. The language was invented by Brendan Eich at Netscape (with Navigator 2.0), and has appeared in all Netscape and Microsoft browsers since 1996. The development of ECMA-262 started in 1996, and the first edition of was adopted by the ECMA General Assembly in June 1997. The standard was approved as an international ISO (ISO/IEC 16262) standard in 1998. The development of the standard is still in progress. </vt:lpstr>
      <vt:lpstr>Where to Put the JavaScript JavaScripts in a page will be executed immediately while the page loads into the browser. This is not always what we want. Sometimes we want to execute a script when a page loads, or at a later event, such as when a user clicks a button. When this is the case we put the script inside a function   </vt:lpstr>
      <vt:lpstr>Scripts in &lt;head&gt; Scripts to be executed when they are called, or when an event is triggered, are placed in functions. Put your functions in the head section, this way they are all in one place, and they do not interfere with page content.   &lt;html&gt; &lt;head&gt; &lt;script type="text/javascript"&gt; function message() { alert("This alert box was called with the onload event"); } &lt;/script&gt; &lt;/head&gt;  &lt;body onload="message()"&gt; &lt;/body&gt; &lt;/html&gt; </vt:lpstr>
      <vt:lpstr>Scripts in &lt;body&gt; If you don't want your script to be placed inside a function, or if your script should write page content, it should be placed in the body section. &lt;html&gt; &lt;head&gt; &lt;/head&gt;  &lt;body&gt; &lt;script type="text/javascript"&gt; document.write("This message is written by JavaScript"); &lt;/script&gt; &lt;/body&gt;  &lt;/html&gt; </vt:lpstr>
      <vt:lpstr>JavaScript is Case Sensitive Unlike HTML, JavaScript is case sensitive - therefore watch your capitalization closely when you write JavaScript statements, create or call variables, objects and functions.  JavaScript Comments Comments can be added to explain the JavaScript, or to make the code more readable. Single line comments start with //. Multi line comments start with /* and end with */.   </vt:lpstr>
      <vt:lpstr>What's the difference between JavaScript and Java</vt:lpstr>
      <vt:lpstr>Contd…</vt:lpstr>
      <vt:lpstr>Slide 10</vt:lpstr>
      <vt:lpstr>Slide 11</vt:lpstr>
      <vt:lpstr>JavaScript Arithmetic Operators </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 JavaScript is the most popular scripting language on the internet, and works in all major browsers, such as Internet Explorer, Firefox, Chrome, Opera, and Safari.   What is JavaScript? JavaScript was designed to add interactivity to HTML pages  JavaScript is a scripting language  A scripting language is a lightweight programming language  JavaScript is usually embedded directly into HTML pages  JavaScript is an interpreted language (means that scripts execute without preliminary compilation)  Everyone can use JavaScript without purchasing a license </dc:title>
  <dc:creator>tmv</dc:creator>
  <cp:lastModifiedBy>tmv</cp:lastModifiedBy>
  <cp:revision>21</cp:revision>
  <dcterms:created xsi:type="dcterms:W3CDTF">2010-07-17T09:33:25Z</dcterms:created>
  <dcterms:modified xsi:type="dcterms:W3CDTF">2010-07-17T11:22:22Z</dcterms:modified>
</cp:coreProperties>
</file>