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a3398c2d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a3398c2d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a3398c2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a3398c2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a3398c2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a3398c2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3398c2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a3398c2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3398c2d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3398c2d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a3398c2d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a3398c2d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a3398c2d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a3398c2d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.ny.gov/Transportation/MTA-Subway-Trains-Delayed-Beginning-2020/wx2t-qtaz/about_data" TargetMode="External"/><Relationship Id="rId4" Type="http://schemas.openxmlformats.org/officeDocument/2006/relationships/hyperlink" Target="https://offloadmedia.feverup.com/secretnyc.co/wp-content/uploads/2024/05/10132742/chambers-1024x683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MTA Subway Delays (2020-2024)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Debraj Das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https://data.ny.gov/Transportation/MTA-Subway-Trains-Delayed-Beginning-2020/wx2t-qtaz/about_data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https://offloadmedia.feverup.com/secretnyc.co/wp-content/uploads/2024/05/10132742/chambers-1024x683.jpg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Yorker who strongly dislikes delays with the MTA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Uncover common causes in MTA subway delays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NYS open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7 columns: Month, Division, Line, Day Type, Reporting Category, Subcategory, Delays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40,503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was very clean, no missing or null values in columns I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had to change numeric values for weekday/weekend using map function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Which lines have the most delays and what are their top causes?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do delays differ between weekdays and weekends by reporting category?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6456025" y="1152475"/>
            <a:ext cx="2376300" cy="21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Just looking at this the green bars (infrastructure &amp; equipment) look the highest among the top 10 delayed lines.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5" y="1152475"/>
            <a:ext cx="6332323" cy="337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cont.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6301725" y="1152475"/>
            <a:ext cx="25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Confirms the finding from previous visualization that Infrastructure &amp; Equipment is the leading cause for delays.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048" y="1105950"/>
            <a:ext cx="5939601" cy="361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9987" y="3231450"/>
            <a:ext cx="2373975" cy="15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cont.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5611450" y="1152475"/>
            <a:ext cx="322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 3 lines with most delays are the N, A, and F lines.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99" y="1017725"/>
            <a:ext cx="5034424" cy="38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 cont.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6123075" y="1152475"/>
            <a:ext cx="270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Weekdays have more delays overall with the leading cause being infrastructure and equipment, but on Weekends the leading cause for delays is planned work.</a:t>
            </a:r>
            <a:endParaRPr/>
          </a:p>
        </p:txBody>
      </p:sp>
      <p:pic>
        <p:nvPicPr>
          <p:cNvPr id="107" name="Google Shape;107;p20" title="Screenshot 2025-04-09 at 9.10.5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6" y="1017713"/>
            <a:ext cx="5895326" cy="38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grpSp>
        <p:nvGrpSpPr>
          <p:cNvPr id="113" name="Google Shape;113;p21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4" name="Google Shape;114;p2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1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Top 3 most delayed subway lines were the N, A, and F lines.</a:t>
            </a:r>
            <a:endParaRPr sz="1600"/>
          </a:p>
        </p:txBody>
      </p:sp>
      <p:grpSp>
        <p:nvGrpSpPr>
          <p:cNvPr id="118" name="Google Shape;118;p21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19" name="Google Shape;119;p21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1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1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Most Delays are due to the Infrastructure &amp; Equipment.</a:t>
            </a:r>
            <a:endParaRPr sz="1600"/>
          </a:p>
        </p:txBody>
      </p:sp>
      <p:grpSp>
        <p:nvGrpSpPr>
          <p:cNvPr id="123" name="Google Shape;123;p21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4" name="Google Shape;124;p21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Insight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1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Weekday delays are higher overall. Weekend delays are mostly from Planned ROW Work.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If data included every day we could have seen which day had the most delays.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