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203AF-1C90-44AB-A6C2-FB81C14B88BD}" type="datetimeFigureOut">
              <a:rPr lang="pt-BR" smtClean="0"/>
              <a:t>01/06/2013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A7983-0B53-44BB-9E84-8BE382119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319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6F160-7BFE-4EFE-B16C-DCEC36C8DECD}" type="datetimeFigureOut">
              <a:rPr lang="pt-BR" smtClean="0"/>
              <a:t>01/06/2013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028-1B7D-4D69-BA1A-835997D1B9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36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6F160-7BFE-4EFE-B16C-DCEC36C8DECD}" type="datetimeFigureOut">
              <a:rPr lang="pt-BR" smtClean="0"/>
              <a:t>01/06/2013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028-1B7D-4D69-BA1A-835997D1B9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16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6F160-7BFE-4EFE-B16C-DCEC36C8DECD}" type="datetimeFigureOut">
              <a:rPr lang="pt-BR" smtClean="0"/>
              <a:t>01/06/2013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028-1B7D-4D69-BA1A-835997D1B9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89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6F160-7BFE-4EFE-B16C-DCEC36C8DECD}" type="datetimeFigureOut">
              <a:rPr lang="pt-BR" smtClean="0"/>
              <a:t>01/06/2013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028-1B7D-4D69-BA1A-835997D1B9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02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6F160-7BFE-4EFE-B16C-DCEC36C8DECD}" type="datetimeFigureOut">
              <a:rPr lang="pt-BR" smtClean="0"/>
              <a:t>01/06/2013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028-1B7D-4D69-BA1A-835997D1B9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47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6F160-7BFE-4EFE-B16C-DCEC36C8DECD}" type="datetimeFigureOut">
              <a:rPr lang="pt-BR" smtClean="0"/>
              <a:t>01/06/2013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028-1B7D-4D69-BA1A-835997D1B9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51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6F160-7BFE-4EFE-B16C-DCEC36C8DECD}" type="datetimeFigureOut">
              <a:rPr lang="pt-BR" smtClean="0"/>
              <a:t>01/06/2013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028-1B7D-4D69-BA1A-835997D1B9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13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6F160-7BFE-4EFE-B16C-DCEC36C8DECD}" type="datetimeFigureOut">
              <a:rPr lang="pt-BR" smtClean="0"/>
              <a:t>01/06/2013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028-1B7D-4D69-BA1A-835997D1B9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83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6F160-7BFE-4EFE-B16C-DCEC36C8DECD}" type="datetimeFigureOut">
              <a:rPr lang="pt-BR" smtClean="0"/>
              <a:t>01/06/2013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028-1B7D-4D69-BA1A-835997D1B9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70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6F160-7BFE-4EFE-B16C-DCEC36C8DECD}" type="datetimeFigureOut">
              <a:rPr lang="pt-BR" smtClean="0"/>
              <a:t>01/06/2013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028-1B7D-4D69-BA1A-835997D1B9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40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6F160-7BFE-4EFE-B16C-DCEC36C8DECD}" type="datetimeFigureOut">
              <a:rPr lang="pt-BR" smtClean="0"/>
              <a:t>01/06/2013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028-1B7D-4D69-BA1A-835997D1B9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12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6F160-7BFE-4EFE-B16C-DCEC36C8DECD}" type="datetimeFigureOut">
              <a:rPr lang="pt-BR" smtClean="0"/>
              <a:t>01/06/2013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EE028-1B7D-4D69-BA1A-835997D1B9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62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179512" y="140770"/>
            <a:ext cx="8784976" cy="6528590"/>
            <a:chOff x="179512" y="140770"/>
            <a:chExt cx="8784976" cy="6528590"/>
          </a:xfrm>
        </p:grpSpPr>
        <p:sp>
          <p:nvSpPr>
            <p:cNvPr id="5" name="Retângulo 4"/>
            <p:cNvSpPr/>
            <p:nvPr/>
          </p:nvSpPr>
          <p:spPr>
            <a:xfrm>
              <a:off x="179512" y="140770"/>
              <a:ext cx="1800200" cy="31600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2123728" y="140770"/>
              <a:ext cx="4896544" cy="695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7164288" y="140770"/>
              <a:ext cx="1800200" cy="31600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123728" y="932901"/>
              <a:ext cx="2520279" cy="236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4788023" y="913532"/>
              <a:ext cx="2233127" cy="722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788023" y="1744863"/>
              <a:ext cx="2233127" cy="722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4802469" y="2578267"/>
              <a:ext cx="2233127" cy="722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2123728" y="3453139"/>
              <a:ext cx="4895126" cy="1764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2123727" y="5368348"/>
              <a:ext cx="2520280" cy="13010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788023" y="5368348"/>
              <a:ext cx="2230830" cy="13010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202270" y="3481243"/>
              <a:ext cx="1800200" cy="17361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179512" y="5368348"/>
              <a:ext cx="1839943" cy="13010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Retângulo 17"/>
          <p:cNvSpPr/>
          <p:nvPr/>
        </p:nvSpPr>
        <p:spPr>
          <a:xfrm>
            <a:off x="7164288" y="141881"/>
            <a:ext cx="18002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Classificação</a:t>
            </a:r>
            <a:endParaRPr lang="pt-BR" sz="2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7164288" y="3453138"/>
            <a:ext cx="1800200" cy="321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7164288" y="3453138"/>
            <a:ext cx="18002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Próximos Jogos</a:t>
            </a:r>
            <a:endParaRPr lang="pt-BR" sz="2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2123727" y="288686"/>
            <a:ext cx="48951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BRA  </a:t>
            </a:r>
            <a:r>
              <a:rPr lang="pt-BR" sz="2000" b="0" u="sng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r>
              <a:rPr lang="pt-BR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VS  </a:t>
            </a:r>
            <a:r>
              <a:rPr lang="pt-BR" sz="2000" u="sng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r>
              <a:rPr lang="pt-BR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ING – Placar da hora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2123727" y="1744863"/>
            <a:ext cx="2520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Banner rotativo co</a:t>
            </a:r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 </a:t>
            </a:r>
            <a:r>
              <a:rPr lang="pt-BR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imagens da partida atual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202270" y="141881"/>
            <a:ext cx="18002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Perfis</a:t>
            </a:r>
            <a:endParaRPr lang="pt-BR" sz="2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4802469" y="1074734"/>
            <a:ext cx="22163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Ultimas noticias</a:t>
            </a:r>
            <a:endParaRPr lang="pt-BR" sz="2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4796394" y="1916786"/>
            <a:ext cx="22163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Ultimas noticias</a:t>
            </a:r>
            <a:endParaRPr lang="pt-BR" sz="2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0" name="Retângulo 59"/>
          <p:cNvSpPr/>
          <p:nvPr/>
        </p:nvSpPr>
        <p:spPr>
          <a:xfrm>
            <a:off x="4790319" y="2758838"/>
            <a:ext cx="22163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Ultimas noticias</a:t>
            </a:r>
            <a:endParaRPr lang="pt-BR" sz="2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1" name="Retângulo 60"/>
          <p:cNvSpPr/>
          <p:nvPr/>
        </p:nvSpPr>
        <p:spPr>
          <a:xfrm>
            <a:off x="2255466" y="4026140"/>
            <a:ext cx="46330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Banner rotativo co</a:t>
            </a:r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 </a:t>
            </a:r>
            <a:r>
              <a:rPr lang="pt-BR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imagens das reportagens  e breve resumo</a:t>
            </a:r>
          </a:p>
        </p:txBody>
      </p:sp>
      <p:sp>
        <p:nvSpPr>
          <p:cNvPr id="62" name="Retângulo 61"/>
          <p:cNvSpPr/>
          <p:nvPr/>
        </p:nvSpPr>
        <p:spPr>
          <a:xfrm>
            <a:off x="196714" y="5818799"/>
            <a:ext cx="18002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Perolas</a:t>
            </a:r>
            <a:endParaRPr lang="pt-BR" sz="2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179512" y="4135199"/>
            <a:ext cx="18002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Artilharia</a:t>
            </a:r>
            <a:endParaRPr lang="pt-BR" sz="2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2483767" y="5822762"/>
            <a:ext cx="18002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Regulamento</a:t>
            </a:r>
            <a:endParaRPr lang="pt-BR" sz="2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4998410" y="5822762"/>
            <a:ext cx="18002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Últimos </a:t>
            </a:r>
            <a:r>
              <a:rPr lang="pt-BR" sz="20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Post’s</a:t>
            </a:r>
            <a:endParaRPr lang="pt-BR" sz="2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747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40</Words>
  <Application>Microsoft Office PowerPoint</Application>
  <PresentationFormat>Apresentação na tela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>Stage Light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Diones Diego</dc:creator>
  <cp:lastModifiedBy>Diones Diego</cp:lastModifiedBy>
  <cp:revision>3</cp:revision>
  <dcterms:created xsi:type="dcterms:W3CDTF">2013-06-01T05:09:51Z</dcterms:created>
  <dcterms:modified xsi:type="dcterms:W3CDTF">2013-06-01T05:38:08Z</dcterms:modified>
</cp:coreProperties>
</file>